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1" r:id="rId4"/>
    <p:sldMasterId id="2147483682"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Lst>
  <p:sldSz cy="5143500" cx="9144000"/>
  <p:notesSz cx="6858000" cy="9144000"/>
  <p:embeddedFontLst>
    <p:embeddedFont>
      <p:font typeface="Anton"/>
      <p:regular r:id="rId59"/>
    </p:embeddedFont>
    <p:embeddedFont>
      <p:font typeface="Catamaran"/>
      <p:regular r:id="rId60"/>
      <p:bold r:id="rId61"/>
    </p:embeddedFont>
    <p:embeddedFont>
      <p:font typeface="Proxima Nova"/>
      <p:regular r:id="rId62"/>
      <p:bold r:id="rId63"/>
      <p:italic r:id="rId64"/>
      <p:boldItalic r:id="rId65"/>
    </p:embeddedFont>
    <p:embeddedFont>
      <p:font typeface="Roboto Medium"/>
      <p:regular r:id="rId66"/>
      <p:bold r:id="rId67"/>
      <p:italic r:id="rId68"/>
      <p:boldItalic r:id="rId69"/>
    </p:embeddedFont>
    <p:embeddedFont>
      <p:font typeface="Amatic SC"/>
      <p:regular r:id="rId70"/>
      <p:bold r:id="rId71"/>
    </p:embeddedFont>
    <p:embeddedFont>
      <p:font typeface="Bebas Neue"/>
      <p:regular r:id="rId72"/>
    </p:embeddedFont>
    <p:embeddedFont>
      <p:font typeface="Catamaran Medium"/>
      <p:regular r:id="rId73"/>
      <p:bold r:id="rId74"/>
    </p:embeddedFont>
    <p:embeddedFont>
      <p:font typeface="PT Sans"/>
      <p:regular r:id="rId75"/>
      <p:bold r:id="rId76"/>
      <p:italic r:id="rId77"/>
      <p:boldItalic r:id="rId78"/>
    </p:embeddedFont>
    <p:embeddedFont>
      <p:font typeface="DM Sans"/>
      <p:regular r:id="rId79"/>
      <p:bold r:id="rId80"/>
      <p:italic r:id="rId81"/>
      <p:boldItalic r:id="rId82"/>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78674349-E898-402B-AB63-BFC8BABC8A76}">
  <a:tblStyle styleId="{78674349-E898-402B-AB63-BFC8BABC8A76}"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 styleId="{3443F3C1-89C6-4FF3-899C-7E1E22443B98}" styleName="Table_1">
    <a:wholeTbl>
      <a:tcTxStyle>
        <a:font>
          <a:latin typeface="Arial"/>
          <a:ea typeface="Arial"/>
          <a:cs typeface="Arial"/>
        </a:font>
        <a:srgbClr val="000000"/>
      </a:tcTx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80" Type="http://schemas.openxmlformats.org/officeDocument/2006/relationships/font" Target="fonts/DMSans-bold.fntdata"/><Relationship Id="rId82" Type="http://schemas.openxmlformats.org/officeDocument/2006/relationships/font" Target="fonts/DMSans-boldItalic.fntdata"/><Relationship Id="rId81" Type="http://schemas.openxmlformats.org/officeDocument/2006/relationships/font" Target="fonts/DMSans-italic.fntdata"/><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CatamaranMedium-regular.fntdata"/><Relationship Id="rId72" Type="http://schemas.openxmlformats.org/officeDocument/2006/relationships/font" Target="fonts/BebasNeue-regular.fntdata"/><Relationship Id="rId31" Type="http://schemas.openxmlformats.org/officeDocument/2006/relationships/slide" Target="slides/slide25.xml"/><Relationship Id="rId75" Type="http://schemas.openxmlformats.org/officeDocument/2006/relationships/font" Target="fonts/PTSans-regular.fntdata"/><Relationship Id="rId30" Type="http://schemas.openxmlformats.org/officeDocument/2006/relationships/slide" Target="slides/slide24.xml"/><Relationship Id="rId74" Type="http://schemas.openxmlformats.org/officeDocument/2006/relationships/font" Target="fonts/CatamaranMedium-bold.fntdata"/><Relationship Id="rId33" Type="http://schemas.openxmlformats.org/officeDocument/2006/relationships/slide" Target="slides/slide27.xml"/><Relationship Id="rId77" Type="http://schemas.openxmlformats.org/officeDocument/2006/relationships/font" Target="fonts/PTSans-italic.fntdata"/><Relationship Id="rId32" Type="http://schemas.openxmlformats.org/officeDocument/2006/relationships/slide" Target="slides/slide26.xml"/><Relationship Id="rId76" Type="http://schemas.openxmlformats.org/officeDocument/2006/relationships/font" Target="fonts/PTSans-bold.fntdata"/><Relationship Id="rId35" Type="http://schemas.openxmlformats.org/officeDocument/2006/relationships/slide" Target="slides/slide29.xml"/><Relationship Id="rId79" Type="http://schemas.openxmlformats.org/officeDocument/2006/relationships/font" Target="fonts/DMSans-regular.fntdata"/><Relationship Id="rId34" Type="http://schemas.openxmlformats.org/officeDocument/2006/relationships/slide" Target="slides/slide28.xml"/><Relationship Id="rId78" Type="http://schemas.openxmlformats.org/officeDocument/2006/relationships/font" Target="fonts/PTSans-boldItalic.fntdata"/><Relationship Id="rId71" Type="http://schemas.openxmlformats.org/officeDocument/2006/relationships/font" Target="fonts/AmaticSC-bold.fntdata"/><Relationship Id="rId70" Type="http://schemas.openxmlformats.org/officeDocument/2006/relationships/font" Target="fonts/AmaticSC-regular.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ProximaNova-regular.fntdata"/><Relationship Id="rId61" Type="http://schemas.openxmlformats.org/officeDocument/2006/relationships/font" Target="fonts/Catamaran-bold.fntdata"/><Relationship Id="rId20" Type="http://schemas.openxmlformats.org/officeDocument/2006/relationships/slide" Target="slides/slide14.xml"/><Relationship Id="rId64" Type="http://schemas.openxmlformats.org/officeDocument/2006/relationships/font" Target="fonts/ProximaNova-italic.fntdata"/><Relationship Id="rId63" Type="http://schemas.openxmlformats.org/officeDocument/2006/relationships/font" Target="fonts/ProximaNova-bold.fntdata"/><Relationship Id="rId22" Type="http://schemas.openxmlformats.org/officeDocument/2006/relationships/slide" Target="slides/slide16.xml"/><Relationship Id="rId66" Type="http://schemas.openxmlformats.org/officeDocument/2006/relationships/font" Target="fonts/RobotoMedium-regular.fntdata"/><Relationship Id="rId21" Type="http://schemas.openxmlformats.org/officeDocument/2006/relationships/slide" Target="slides/slide15.xml"/><Relationship Id="rId65" Type="http://schemas.openxmlformats.org/officeDocument/2006/relationships/font" Target="fonts/ProximaNova-boldItalic.fntdata"/><Relationship Id="rId24" Type="http://schemas.openxmlformats.org/officeDocument/2006/relationships/slide" Target="slides/slide18.xml"/><Relationship Id="rId68" Type="http://schemas.openxmlformats.org/officeDocument/2006/relationships/font" Target="fonts/RobotoMedium-italic.fntdata"/><Relationship Id="rId23" Type="http://schemas.openxmlformats.org/officeDocument/2006/relationships/slide" Target="slides/slide17.xml"/><Relationship Id="rId67" Type="http://schemas.openxmlformats.org/officeDocument/2006/relationships/font" Target="fonts/RobotoMedium-bold.fntdata"/><Relationship Id="rId60" Type="http://schemas.openxmlformats.org/officeDocument/2006/relationships/font" Target="fonts/Catamaran-regular.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RobotoMedium-boldItalic.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font" Target="fonts/Anton-regular.fntdata"/><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7" name="Shape 827"/>
        <p:cNvGrpSpPr/>
        <p:nvPr/>
      </p:nvGrpSpPr>
      <p:grpSpPr>
        <a:xfrm>
          <a:off x="0" y="0"/>
          <a:ext cx="0" cy="0"/>
          <a:chOff x="0" y="0"/>
          <a:chExt cx="0" cy="0"/>
        </a:xfrm>
      </p:grpSpPr>
      <p:sp>
        <p:nvSpPr>
          <p:cNvPr id="828" name="Google Shape;828;gd1bf8d60a4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9" name="Google Shape;829;gd1bf8d60a4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7" name="Shape 917"/>
        <p:cNvGrpSpPr/>
        <p:nvPr/>
      </p:nvGrpSpPr>
      <p:grpSpPr>
        <a:xfrm>
          <a:off x="0" y="0"/>
          <a:ext cx="0" cy="0"/>
          <a:chOff x="0" y="0"/>
          <a:chExt cx="0" cy="0"/>
        </a:xfrm>
      </p:grpSpPr>
      <p:sp>
        <p:nvSpPr>
          <p:cNvPr id="918" name="Google Shape;918;gd1bf8d60a4_0_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9" name="Google Shape;919;gd1bf8d60a4_0_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3" name="Shape 943"/>
        <p:cNvGrpSpPr/>
        <p:nvPr/>
      </p:nvGrpSpPr>
      <p:grpSpPr>
        <a:xfrm>
          <a:off x="0" y="0"/>
          <a:ext cx="0" cy="0"/>
          <a:chOff x="0" y="0"/>
          <a:chExt cx="0" cy="0"/>
        </a:xfrm>
      </p:grpSpPr>
      <p:sp>
        <p:nvSpPr>
          <p:cNvPr id="944" name="Google Shape;944;gd1bf8d60a4_0_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5" name="Google Shape;945;gd1bf8d60a4_0_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7" name="Shape 957"/>
        <p:cNvGrpSpPr/>
        <p:nvPr/>
      </p:nvGrpSpPr>
      <p:grpSpPr>
        <a:xfrm>
          <a:off x="0" y="0"/>
          <a:ext cx="0" cy="0"/>
          <a:chOff x="0" y="0"/>
          <a:chExt cx="0" cy="0"/>
        </a:xfrm>
      </p:grpSpPr>
      <p:sp>
        <p:nvSpPr>
          <p:cNvPr id="958" name="Google Shape;958;gd1bf8d60a4_0_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9" name="Google Shape;959;gd1bf8d60a4_0_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4" name="Shape 984"/>
        <p:cNvGrpSpPr/>
        <p:nvPr/>
      </p:nvGrpSpPr>
      <p:grpSpPr>
        <a:xfrm>
          <a:off x="0" y="0"/>
          <a:ext cx="0" cy="0"/>
          <a:chOff x="0" y="0"/>
          <a:chExt cx="0" cy="0"/>
        </a:xfrm>
      </p:grpSpPr>
      <p:sp>
        <p:nvSpPr>
          <p:cNvPr id="985" name="Google Shape;985;gd1bf8d60a4_0_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6" name="Google Shape;986;gd1bf8d60a4_0_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1" name="Shape 991"/>
        <p:cNvGrpSpPr/>
        <p:nvPr/>
      </p:nvGrpSpPr>
      <p:grpSpPr>
        <a:xfrm>
          <a:off x="0" y="0"/>
          <a:ext cx="0" cy="0"/>
          <a:chOff x="0" y="0"/>
          <a:chExt cx="0" cy="0"/>
        </a:xfrm>
      </p:grpSpPr>
      <p:sp>
        <p:nvSpPr>
          <p:cNvPr id="992" name="Google Shape;992;g20f41e19245_0_2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3" name="Google Shape;993;g20f41e19245_0_2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7" name="Shape 997"/>
        <p:cNvGrpSpPr/>
        <p:nvPr/>
      </p:nvGrpSpPr>
      <p:grpSpPr>
        <a:xfrm>
          <a:off x="0" y="0"/>
          <a:ext cx="0" cy="0"/>
          <a:chOff x="0" y="0"/>
          <a:chExt cx="0" cy="0"/>
        </a:xfrm>
      </p:grpSpPr>
      <p:sp>
        <p:nvSpPr>
          <p:cNvPr id="998" name="Google Shape;998;g20f41e19245_0_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9" name="Google Shape;999;g20f41e19245_0_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7" name="Shape 1007"/>
        <p:cNvGrpSpPr/>
        <p:nvPr/>
      </p:nvGrpSpPr>
      <p:grpSpPr>
        <a:xfrm>
          <a:off x="0" y="0"/>
          <a:ext cx="0" cy="0"/>
          <a:chOff x="0" y="0"/>
          <a:chExt cx="0" cy="0"/>
        </a:xfrm>
      </p:grpSpPr>
      <p:sp>
        <p:nvSpPr>
          <p:cNvPr id="1008" name="Google Shape;1008;g20f41e19245_0_2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9" name="Google Shape;1009;g20f41e19245_0_2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5" name="Shape 1075"/>
        <p:cNvGrpSpPr/>
        <p:nvPr/>
      </p:nvGrpSpPr>
      <p:grpSpPr>
        <a:xfrm>
          <a:off x="0" y="0"/>
          <a:ext cx="0" cy="0"/>
          <a:chOff x="0" y="0"/>
          <a:chExt cx="0" cy="0"/>
        </a:xfrm>
      </p:grpSpPr>
      <p:sp>
        <p:nvSpPr>
          <p:cNvPr id="1076" name="Google Shape;1076;g20f41e19245_0_2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7" name="Google Shape;1077;g20f41e19245_0_2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2" name="Shape 1142"/>
        <p:cNvGrpSpPr/>
        <p:nvPr/>
      </p:nvGrpSpPr>
      <p:grpSpPr>
        <a:xfrm>
          <a:off x="0" y="0"/>
          <a:ext cx="0" cy="0"/>
          <a:chOff x="0" y="0"/>
          <a:chExt cx="0" cy="0"/>
        </a:xfrm>
      </p:grpSpPr>
      <p:sp>
        <p:nvSpPr>
          <p:cNvPr id="1143" name="Google Shape;1143;gd1bf8d60a4_0_1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4" name="Google Shape;1144;gd1bf8d60a4_0_1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8" name="Shape 1178"/>
        <p:cNvGrpSpPr/>
        <p:nvPr/>
      </p:nvGrpSpPr>
      <p:grpSpPr>
        <a:xfrm>
          <a:off x="0" y="0"/>
          <a:ext cx="0" cy="0"/>
          <a:chOff x="0" y="0"/>
          <a:chExt cx="0" cy="0"/>
        </a:xfrm>
      </p:grpSpPr>
      <p:sp>
        <p:nvSpPr>
          <p:cNvPr id="1179" name="Google Shape;1179;gd1bf8d60a4_0_1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0" name="Google Shape;1180;gd1bf8d60a4_0_1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3" name="Shape 833"/>
        <p:cNvGrpSpPr/>
        <p:nvPr/>
      </p:nvGrpSpPr>
      <p:grpSpPr>
        <a:xfrm>
          <a:off x="0" y="0"/>
          <a:ext cx="0" cy="0"/>
          <a:chOff x="0" y="0"/>
          <a:chExt cx="0" cy="0"/>
        </a:xfrm>
      </p:grpSpPr>
      <p:sp>
        <p:nvSpPr>
          <p:cNvPr id="834" name="Google Shape;834;gd1bf8d60a4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5" name="Google Shape;835;gd1bf8d60a4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6" name="Shape 1186"/>
        <p:cNvGrpSpPr/>
        <p:nvPr/>
      </p:nvGrpSpPr>
      <p:grpSpPr>
        <a:xfrm>
          <a:off x="0" y="0"/>
          <a:ext cx="0" cy="0"/>
          <a:chOff x="0" y="0"/>
          <a:chExt cx="0" cy="0"/>
        </a:xfrm>
      </p:grpSpPr>
      <p:sp>
        <p:nvSpPr>
          <p:cNvPr id="1187" name="Google Shape;1187;gd1bf8d60a4_0_1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8" name="Google Shape;1188;gd1bf8d60a4_0_1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2" name="Shape 1222"/>
        <p:cNvGrpSpPr/>
        <p:nvPr/>
      </p:nvGrpSpPr>
      <p:grpSpPr>
        <a:xfrm>
          <a:off x="0" y="0"/>
          <a:ext cx="0" cy="0"/>
          <a:chOff x="0" y="0"/>
          <a:chExt cx="0" cy="0"/>
        </a:xfrm>
      </p:grpSpPr>
      <p:sp>
        <p:nvSpPr>
          <p:cNvPr id="1223" name="Google Shape;1223;gd1bf8d60a4_0_1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4" name="Google Shape;1224;gd1bf8d60a4_0_1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3" name="Shape 1263"/>
        <p:cNvGrpSpPr/>
        <p:nvPr/>
      </p:nvGrpSpPr>
      <p:grpSpPr>
        <a:xfrm>
          <a:off x="0" y="0"/>
          <a:ext cx="0" cy="0"/>
          <a:chOff x="0" y="0"/>
          <a:chExt cx="0" cy="0"/>
        </a:xfrm>
      </p:grpSpPr>
      <p:sp>
        <p:nvSpPr>
          <p:cNvPr id="1264" name="Google Shape;1264;gd1bf8d60a4_0_1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5" name="Google Shape;1265;gd1bf8d60a4_0_1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5" name="Shape 1305"/>
        <p:cNvGrpSpPr/>
        <p:nvPr/>
      </p:nvGrpSpPr>
      <p:grpSpPr>
        <a:xfrm>
          <a:off x="0" y="0"/>
          <a:ext cx="0" cy="0"/>
          <a:chOff x="0" y="0"/>
          <a:chExt cx="0" cy="0"/>
        </a:xfrm>
      </p:grpSpPr>
      <p:sp>
        <p:nvSpPr>
          <p:cNvPr id="1306" name="Google Shape;1306;gd1bf8d60a4_0_2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07" name="Google Shape;1307;gd1bf8d60a4_0_2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2" name="Shape 1332"/>
        <p:cNvGrpSpPr/>
        <p:nvPr/>
      </p:nvGrpSpPr>
      <p:grpSpPr>
        <a:xfrm>
          <a:off x="0" y="0"/>
          <a:ext cx="0" cy="0"/>
          <a:chOff x="0" y="0"/>
          <a:chExt cx="0" cy="0"/>
        </a:xfrm>
      </p:grpSpPr>
      <p:sp>
        <p:nvSpPr>
          <p:cNvPr id="1333" name="Google Shape;1333;gd1bf8d60a4_0_2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4" name="Google Shape;1334;gd1bf8d60a4_0_2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9" name="Shape 1379"/>
        <p:cNvGrpSpPr/>
        <p:nvPr/>
      </p:nvGrpSpPr>
      <p:grpSpPr>
        <a:xfrm>
          <a:off x="0" y="0"/>
          <a:ext cx="0" cy="0"/>
          <a:chOff x="0" y="0"/>
          <a:chExt cx="0" cy="0"/>
        </a:xfrm>
      </p:grpSpPr>
      <p:sp>
        <p:nvSpPr>
          <p:cNvPr id="1380" name="Google Shape;1380;gd1bf8d60a4_0_2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81" name="Google Shape;1381;gd1bf8d60a4_0_2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6" name="Shape 1426"/>
        <p:cNvGrpSpPr/>
        <p:nvPr/>
      </p:nvGrpSpPr>
      <p:grpSpPr>
        <a:xfrm>
          <a:off x="0" y="0"/>
          <a:ext cx="0" cy="0"/>
          <a:chOff x="0" y="0"/>
          <a:chExt cx="0" cy="0"/>
        </a:xfrm>
      </p:grpSpPr>
      <p:sp>
        <p:nvSpPr>
          <p:cNvPr id="1427" name="Google Shape;1427;gd1bf8d60a4_0_2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8" name="Google Shape;1428;gd1bf8d60a4_0_2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6" name="Shape 1466"/>
        <p:cNvGrpSpPr/>
        <p:nvPr/>
      </p:nvGrpSpPr>
      <p:grpSpPr>
        <a:xfrm>
          <a:off x="0" y="0"/>
          <a:ext cx="0" cy="0"/>
          <a:chOff x="0" y="0"/>
          <a:chExt cx="0" cy="0"/>
        </a:xfrm>
      </p:grpSpPr>
      <p:sp>
        <p:nvSpPr>
          <p:cNvPr id="1467" name="Google Shape;1467;gd1bf8d60a4_0_2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8" name="Google Shape;1468;gd1bf8d60a4_0_2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1" name="Shape 1491"/>
        <p:cNvGrpSpPr/>
        <p:nvPr/>
      </p:nvGrpSpPr>
      <p:grpSpPr>
        <a:xfrm>
          <a:off x="0" y="0"/>
          <a:ext cx="0" cy="0"/>
          <a:chOff x="0" y="0"/>
          <a:chExt cx="0" cy="0"/>
        </a:xfrm>
      </p:grpSpPr>
      <p:sp>
        <p:nvSpPr>
          <p:cNvPr id="1492" name="Google Shape;1492;g20f41e19245_0_6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3" name="Google Shape;1493;g20f41e19245_0_6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0" name="Shape 1520"/>
        <p:cNvGrpSpPr/>
        <p:nvPr/>
      </p:nvGrpSpPr>
      <p:grpSpPr>
        <a:xfrm>
          <a:off x="0" y="0"/>
          <a:ext cx="0" cy="0"/>
          <a:chOff x="0" y="0"/>
          <a:chExt cx="0" cy="0"/>
        </a:xfrm>
      </p:grpSpPr>
      <p:sp>
        <p:nvSpPr>
          <p:cNvPr id="1521" name="Google Shape;1521;g1de1b5658bb_0_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22" name="Google Shape;1522;g1de1b5658bb_0_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2" name="Shape 842"/>
        <p:cNvGrpSpPr/>
        <p:nvPr/>
      </p:nvGrpSpPr>
      <p:grpSpPr>
        <a:xfrm>
          <a:off x="0" y="0"/>
          <a:ext cx="0" cy="0"/>
          <a:chOff x="0" y="0"/>
          <a:chExt cx="0" cy="0"/>
        </a:xfrm>
      </p:grpSpPr>
      <p:sp>
        <p:nvSpPr>
          <p:cNvPr id="843" name="Google Shape;843;gd1bf8d60a4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4" name="Google Shape;844;gd1bf8d60a4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0" name="Shape 1540"/>
        <p:cNvGrpSpPr/>
        <p:nvPr/>
      </p:nvGrpSpPr>
      <p:grpSpPr>
        <a:xfrm>
          <a:off x="0" y="0"/>
          <a:ext cx="0" cy="0"/>
          <a:chOff x="0" y="0"/>
          <a:chExt cx="0" cy="0"/>
        </a:xfrm>
      </p:grpSpPr>
      <p:sp>
        <p:nvSpPr>
          <p:cNvPr id="1541" name="Google Shape;1541;g20f41e19245_0_3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42" name="Google Shape;1542;g20f41e19245_0_3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15" name="Shape 1615"/>
        <p:cNvGrpSpPr/>
        <p:nvPr/>
      </p:nvGrpSpPr>
      <p:grpSpPr>
        <a:xfrm>
          <a:off x="0" y="0"/>
          <a:ext cx="0" cy="0"/>
          <a:chOff x="0" y="0"/>
          <a:chExt cx="0" cy="0"/>
        </a:xfrm>
      </p:grpSpPr>
      <p:sp>
        <p:nvSpPr>
          <p:cNvPr id="1616" name="Google Shape;1616;g20f41e19245_0_5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17" name="Google Shape;1617;g20f41e19245_0_5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72" name="Shape 1672"/>
        <p:cNvGrpSpPr/>
        <p:nvPr/>
      </p:nvGrpSpPr>
      <p:grpSpPr>
        <a:xfrm>
          <a:off x="0" y="0"/>
          <a:ext cx="0" cy="0"/>
          <a:chOff x="0" y="0"/>
          <a:chExt cx="0" cy="0"/>
        </a:xfrm>
      </p:grpSpPr>
      <p:sp>
        <p:nvSpPr>
          <p:cNvPr id="1673" name="Google Shape;1673;gd1bf8d60a4_0_2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74" name="Google Shape;1674;gd1bf8d60a4_0_2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27" name="Shape 1727"/>
        <p:cNvGrpSpPr/>
        <p:nvPr/>
      </p:nvGrpSpPr>
      <p:grpSpPr>
        <a:xfrm>
          <a:off x="0" y="0"/>
          <a:ext cx="0" cy="0"/>
          <a:chOff x="0" y="0"/>
          <a:chExt cx="0" cy="0"/>
        </a:xfrm>
      </p:grpSpPr>
      <p:sp>
        <p:nvSpPr>
          <p:cNvPr id="1728" name="Google Shape;1728;g1de1b5658bb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29" name="Google Shape;1729;g1de1b5658bb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1" name="Shape 1781"/>
        <p:cNvGrpSpPr/>
        <p:nvPr/>
      </p:nvGrpSpPr>
      <p:grpSpPr>
        <a:xfrm>
          <a:off x="0" y="0"/>
          <a:ext cx="0" cy="0"/>
          <a:chOff x="0" y="0"/>
          <a:chExt cx="0" cy="0"/>
        </a:xfrm>
      </p:grpSpPr>
      <p:sp>
        <p:nvSpPr>
          <p:cNvPr id="1782" name="Google Shape;1782;g1de1b5658bb_0_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83" name="Google Shape;1783;g1de1b5658bb_0_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7" name="Shape 1787"/>
        <p:cNvGrpSpPr/>
        <p:nvPr/>
      </p:nvGrpSpPr>
      <p:grpSpPr>
        <a:xfrm>
          <a:off x="0" y="0"/>
          <a:ext cx="0" cy="0"/>
          <a:chOff x="0" y="0"/>
          <a:chExt cx="0" cy="0"/>
        </a:xfrm>
      </p:grpSpPr>
      <p:sp>
        <p:nvSpPr>
          <p:cNvPr id="1788" name="Google Shape;1788;g217aaf1d092_2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89" name="Google Shape;1789;g217aaf1d092_2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3" name="Shape 1793"/>
        <p:cNvGrpSpPr/>
        <p:nvPr/>
      </p:nvGrpSpPr>
      <p:grpSpPr>
        <a:xfrm>
          <a:off x="0" y="0"/>
          <a:ext cx="0" cy="0"/>
          <a:chOff x="0" y="0"/>
          <a:chExt cx="0" cy="0"/>
        </a:xfrm>
      </p:grpSpPr>
      <p:sp>
        <p:nvSpPr>
          <p:cNvPr id="1794" name="Google Shape;1794;g217aaf1d092_2_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5" name="Google Shape;1795;g217aaf1d092_2_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9" name="Shape 1799"/>
        <p:cNvGrpSpPr/>
        <p:nvPr/>
      </p:nvGrpSpPr>
      <p:grpSpPr>
        <a:xfrm>
          <a:off x="0" y="0"/>
          <a:ext cx="0" cy="0"/>
          <a:chOff x="0" y="0"/>
          <a:chExt cx="0" cy="0"/>
        </a:xfrm>
      </p:grpSpPr>
      <p:sp>
        <p:nvSpPr>
          <p:cNvPr id="1800" name="Google Shape;1800;g217aaf1d092_2_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01" name="Google Shape;1801;g217aaf1d092_2_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1" name="Shape 1821"/>
        <p:cNvGrpSpPr/>
        <p:nvPr/>
      </p:nvGrpSpPr>
      <p:grpSpPr>
        <a:xfrm>
          <a:off x="0" y="0"/>
          <a:ext cx="0" cy="0"/>
          <a:chOff x="0" y="0"/>
          <a:chExt cx="0" cy="0"/>
        </a:xfrm>
      </p:grpSpPr>
      <p:sp>
        <p:nvSpPr>
          <p:cNvPr id="1822" name="Google Shape;1822;g217aaf1d092_2_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23" name="Google Shape;1823;g217aaf1d092_2_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37" name="Shape 1837"/>
        <p:cNvGrpSpPr/>
        <p:nvPr/>
      </p:nvGrpSpPr>
      <p:grpSpPr>
        <a:xfrm>
          <a:off x="0" y="0"/>
          <a:ext cx="0" cy="0"/>
          <a:chOff x="0" y="0"/>
          <a:chExt cx="0" cy="0"/>
        </a:xfrm>
      </p:grpSpPr>
      <p:sp>
        <p:nvSpPr>
          <p:cNvPr id="1838" name="Google Shape;1838;g217aaf1d092_2_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39" name="Google Shape;1839;g217aaf1d092_2_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9" name="Shape 859"/>
        <p:cNvGrpSpPr/>
        <p:nvPr/>
      </p:nvGrpSpPr>
      <p:grpSpPr>
        <a:xfrm>
          <a:off x="0" y="0"/>
          <a:ext cx="0" cy="0"/>
          <a:chOff x="0" y="0"/>
          <a:chExt cx="0" cy="0"/>
        </a:xfrm>
      </p:grpSpPr>
      <p:sp>
        <p:nvSpPr>
          <p:cNvPr id="860" name="Google Shape;860;g20f41e19245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1" name="Google Shape;861;g20f41e19245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74" name="Shape 2174"/>
        <p:cNvGrpSpPr/>
        <p:nvPr/>
      </p:nvGrpSpPr>
      <p:grpSpPr>
        <a:xfrm>
          <a:off x="0" y="0"/>
          <a:ext cx="0" cy="0"/>
          <a:chOff x="0" y="0"/>
          <a:chExt cx="0" cy="0"/>
        </a:xfrm>
      </p:grpSpPr>
      <p:sp>
        <p:nvSpPr>
          <p:cNvPr id="2175" name="Google Shape;2175;g217aaf1d092_2_3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76" name="Google Shape;2176;g217aaf1d092_2_3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88" name="Shape 8088"/>
        <p:cNvGrpSpPr/>
        <p:nvPr/>
      </p:nvGrpSpPr>
      <p:grpSpPr>
        <a:xfrm>
          <a:off x="0" y="0"/>
          <a:ext cx="0" cy="0"/>
          <a:chOff x="0" y="0"/>
          <a:chExt cx="0" cy="0"/>
        </a:xfrm>
      </p:grpSpPr>
      <p:sp>
        <p:nvSpPr>
          <p:cNvPr id="8089" name="Google Shape;8089;g217aaf1d092_2_63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90" name="Google Shape;8090;g217aaf1d092_2_63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15" name="Shape 8515"/>
        <p:cNvGrpSpPr/>
        <p:nvPr/>
      </p:nvGrpSpPr>
      <p:grpSpPr>
        <a:xfrm>
          <a:off x="0" y="0"/>
          <a:ext cx="0" cy="0"/>
          <a:chOff x="0" y="0"/>
          <a:chExt cx="0" cy="0"/>
        </a:xfrm>
      </p:grpSpPr>
      <p:sp>
        <p:nvSpPr>
          <p:cNvPr id="8516" name="Google Shape;8516;g217aaf1d092_2_67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17" name="Google Shape;8517;g217aaf1d092_2_67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78" name="Shape 8678"/>
        <p:cNvGrpSpPr/>
        <p:nvPr/>
      </p:nvGrpSpPr>
      <p:grpSpPr>
        <a:xfrm>
          <a:off x="0" y="0"/>
          <a:ext cx="0" cy="0"/>
          <a:chOff x="0" y="0"/>
          <a:chExt cx="0" cy="0"/>
        </a:xfrm>
      </p:grpSpPr>
      <p:sp>
        <p:nvSpPr>
          <p:cNvPr id="8679" name="Google Shape;8679;g217aaf1d092_2_68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80" name="Google Shape;8680;g217aaf1d092_2_68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80" name="Shape 9080"/>
        <p:cNvGrpSpPr/>
        <p:nvPr/>
      </p:nvGrpSpPr>
      <p:grpSpPr>
        <a:xfrm>
          <a:off x="0" y="0"/>
          <a:ext cx="0" cy="0"/>
          <a:chOff x="0" y="0"/>
          <a:chExt cx="0" cy="0"/>
        </a:xfrm>
      </p:grpSpPr>
      <p:sp>
        <p:nvSpPr>
          <p:cNvPr id="9081" name="Google Shape;9081;g217aaf1d092_2_72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82" name="Google Shape;9082;g217aaf1d092_2_72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51" name="Shape 9451"/>
        <p:cNvGrpSpPr/>
        <p:nvPr/>
      </p:nvGrpSpPr>
      <p:grpSpPr>
        <a:xfrm>
          <a:off x="0" y="0"/>
          <a:ext cx="0" cy="0"/>
          <a:chOff x="0" y="0"/>
          <a:chExt cx="0" cy="0"/>
        </a:xfrm>
      </p:grpSpPr>
      <p:sp>
        <p:nvSpPr>
          <p:cNvPr id="9452" name="Google Shape;9452;g217aaf1d092_2_76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53" name="Google Shape;9453;g217aaf1d092_2_76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40" name="Shape 9840"/>
        <p:cNvGrpSpPr/>
        <p:nvPr/>
      </p:nvGrpSpPr>
      <p:grpSpPr>
        <a:xfrm>
          <a:off x="0" y="0"/>
          <a:ext cx="0" cy="0"/>
          <a:chOff x="0" y="0"/>
          <a:chExt cx="0" cy="0"/>
        </a:xfrm>
      </p:grpSpPr>
      <p:sp>
        <p:nvSpPr>
          <p:cNvPr id="9841" name="Google Shape;9841;g217aaf1d092_2_80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42" name="Google Shape;9842;g217aaf1d092_2_80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71" name="Shape 10271"/>
        <p:cNvGrpSpPr/>
        <p:nvPr/>
      </p:nvGrpSpPr>
      <p:grpSpPr>
        <a:xfrm>
          <a:off x="0" y="0"/>
          <a:ext cx="0" cy="0"/>
          <a:chOff x="0" y="0"/>
          <a:chExt cx="0" cy="0"/>
        </a:xfrm>
      </p:grpSpPr>
      <p:sp>
        <p:nvSpPr>
          <p:cNvPr id="10272" name="Google Shape;10272;g217aaf1d092_2_84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73" name="Google Shape;10273;g217aaf1d092_2_84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64" name="Shape 11064"/>
        <p:cNvGrpSpPr/>
        <p:nvPr/>
      </p:nvGrpSpPr>
      <p:grpSpPr>
        <a:xfrm>
          <a:off x="0" y="0"/>
          <a:ext cx="0" cy="0"/>
          <a:chOff x="0" y="0"/>
          <a:chExt cx="0" cy="0"/>
        </a:xfrm>
      </p:grpSpPr>
      <p:sp>
        <p:nvSpPr>
          <p:cNvPr id="11065" name="Google Shape;11065;g217aaf1d092_2_92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66" name="Google Shape;11066;g217aaf1d092_2_92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05" name="Shape 11805"/>
        <p:cNvGrpSpPr/>
        <p:nvPr/>
      </p:nvGrpSpPr>
      <p:grpSpPr>
        <a:xfrm>
          <a:off x="0" y="0"/>
          <a:ext cx="0" cy="0"/>
          <a:chOff x="0" y="0"/>
          <a:chExt cx="0" cy="0"/>
        </a:xfrm>
      </p:grpSpPr>
      <p:sp>
        <p:nvSpPr>
          <p:cNvPr id="11806" name="Google Shape;11806;g217aaf1d092_2_100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07" name="Google Shape;11807;g217aaf1d092_2_100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6" name="Shape 866"/>
        <p:cNvGrpSpPr/>
        <p:nvPr/>
      </p:nvGrpSpPr>
      <p:grpSpPr>
        <a:xfrm>
          <a:off x="0" y="0"/>
          <a:ext cx="0" cy="0"/>
          <a:chOff x="0" y="0"/>
          <a:chExt cx="0" cy="0"/>
        </a:xfrm>
      </p:grpSpPr>
      <p:sp>
        <p:nvSpPr>
          <p:cNvPr id="867" name="Google Shape;867;g20f41e19245_0_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8" name="Google Shape;868;g20f41e19245_0_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98" name="Shape 12498"/>
        <p:cNvGrpSpPr/>
        <p:nvPr/>
      </p:nvGrpSpPr>
      <p:grpSpPr>
        <a:xfrm>
          <a:off x="0" y="0"/>
          <a:ext cx="0" cy="0"/>
          <a:chOff x="0" y="0"/>
          <a:chExt cx="0" cy="0"/>
        </a:xfrm>
      </p:grpSpPr>
      <p:sp>
        <p:nvSpPr>
          <p:cNvPr id="12499" name="Google Shape;12499;g217aaf1d092_2_107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00" name="Google Shape;12500;g217aaf1d092_2_107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00" name="Shape 12800"/>
        <p:cNvGrpSpPr/>
        <p:nvPr/>
      </p:nvGrpSpPr>
      <p:grpSpPr>
        <a:xfrm>
          <a:off x="0" y="0"/>
          <a:ext cx="0" cy="0"/>
          <a:chOff x="0" y="0"/>
          <a:chExt cx="0" cy="0"/>
        </a:xfrm>
      </p:grpSpPr>
      <p:sp>
        <p:nvSpPr>
          <p:cNvPr id="12801" name="Google Shape;12801;g217aaf1d092_2_110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02" name="Google Shape;12802;g217aaf1d092_2_110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40" name="Shape 13440"/>
        <p:cNvGrpSpPr/>
        <p:nvPr/>
      </p:nvGrpSpPr>
      <p:grpSpPr>
        <a:xfrm>
          <a:off x="0" y="0"/>
          <a:ext cx="0" cy="0"/>
          <a:chOff x="0" y="0"/>
          <a:chExt cx="0" cy="0"/>
        </a:xfrm>
      </p:grpSpPr>
      <p:sp>
        <p:nvSpPr>
          <p:cNvPr id="13441" name="Google Shape;13441;g217aaf1d092_2_136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42" name="Google Shape;13442;g217aaf1d092_2_136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3" name="Shape 873"/>
        <p:cNvGrpSpPr/>
        <p:nvPr/>
      </p:nvGrpSpPr>
      <p:grpSpPr>
        <a:xfrm>
          <a:off x="0" y="0"/>
          <a:ext cx="0" cy="0"/>
          <a:chOff x="0" y="0"/>
          <a:chExt cx="0" cy="0"/>
        </a:xfrm>
      </p:grpSpPr>
      <p:sp>
        <p:nvSpPr>
          <p:cNvPr id="874" name="Google Shape;874;g1de1b5658bb_0_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5" name="Google Shape;875;g1de1b5658bb_0_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9" name="Shape 879"/>
        <p:cNvGrpSpPr/>
        <p:nvPr/>
      </p:nvGrpSpPr>
      <p:grpSpPr>
        <a:xfrm>
          <a:off x="0" y="0"/>
          <a:ext cx="0" cy="0"/>
          <a:chOff x="0" y="0"/>
          <a:chExt cx="0" cy="0"/>
        </a:xfrm>
      </p:grpSpPr>
      <p:sp>
        <p:nvSpPr>
          <p:cNvPr id="880" name="Google Shape;880;g12fc2de9d97_0_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1" name="Google Shape;881;g12fc2de9d97_0_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5" name="Shape 885"/>
        <p:cNvGrpSpPr/>
        <p:nvPr/>
      </p:nvGrpSpPr>
      <p:grpSpPr>
        <a:xfrm>
          <a:off x="0" y="0"/>
          <a:ext cx="0" cy="0"/>
          <a:chOff x="0" y="0"/>
          <a:chExt cx="0" cy="0"/>
        </a:xfrm>
      </p:grpSpPr>
      <p:sp>
        <p:nvSpPr>
          <p:cNvPr id="886" name="Google Shape;886;gd1bf8d60a4_0_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7" name="Google Shape;887;gd1bf8d60a4_0_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4" name="Shape 894"/>
        <p:cNvGrpSpPr/>
        <p:nvPr/>
      </p:nvGrpSpPr>
      <p:grpSpPr>
        <a:xfrm>
          <a:off x="0" y="0"/>
          <a:ext cx="0" cy="0"/>
          <a:chOff x="0" y="0"/>
          <a:chExt cx="0" cy="0"/>
        </a:xfrm>
      </p:grpSpPr>
      <p:sp>
        <p:nvSpPr>
          <p:cNvPr id="895" name="Google Shape;895;gd1bf8d60a4_0_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6" name="Google Shape;896;gd1bf8d60a4_0_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bit.ly/3A1uf1Q"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 Id="rId5" Type="http://schemas.openxmlformats.org/officeDocument/2006/relationships/image" Target="../media/image2.png"/><Relationship Id="rId6" Type="http://schemas.openxmlformats.org/officeDocument/2006/relationships/image" Target="../media/image1.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 name="Google Shape;10;p2"/>
          <p:cNvGrpSpPr/>
          <p:nvPr/>
        </p:nvGrpSpPr>
        <p:grpSpPr>
          <a:xfrm flipH="1" rot="10800000">
            <a:off x="945475" y="3635250"/>
            <a:ext cx="2699775" cy="2633450"/>
            <a:chOff x="661125" y="2751225"/>
            <a:chExt cx="2699775" cy="2633450"/>
          </a:xfrm>
        </p:grpSpPr>
        <p:sp>
          <p:nvSpPr>
            <p:cNvPr id="11" name="Google Shape;11;p2"/>
            <p:cNvSpPr/>
            <p:nvPr/>
          </p:nvSpPr>
          <p:spPr>
            <a:xfrm>
              <a:off x="661125" y="2918175"/>
              <a:ext cx="78450" cy="888175"/>
            </a:xfrm>
            <a:custGeom>
              <a:rect b="b" l="l" r="r" t="t"/>
              <a:pathLst>
                <a:path extrusionOk="0" h="35527" w="3138">
                  <a:moveTo>
                    <a:pt x="1429" y="32996"/>
                  </a:moveTo>
                  <a:cubicBezTo>
                    <a:pt x="912" y="33169"/>
                    <a:pt x="534" y="33653"/>
                    <a:pt x="534" y="34228"/>
                  </a:cubicBezTo>
                  <a:cubicBezTo>
                    <a:pt x="534" y="34943"/>
                    <a:pt x="1117" y="35526"/>
                    <a:pt x="1840" y="35526"/>
                  </a:cubicBezTo>
                  <a:cubicBezTo>
                    <a:pt x="2555" y="35526"/>
                    <a:pt x="3138" y="34943"/>
                    <a:pt x="3138" y="34228"/>
                  </a:cubicBezTo>
                  <a:cubicBezTo>
                    <a:pt x="3138" y="33653"/>
                    <a:pt x="2768" y="33169"/>
                    <a:pt x="2243" y="32996"/>
                  </a:cubicBezTo>
                  <a:lnTo>
                    <a:pt x="2243" y="0"/>
                  </a:lnTo>
                  <a:lnTo>
                    <a:pt x="0" y="0"/>
                  </a:lnTo>
                  <a:lnTo>
                    <a:pt x="0" y="822"/>
                  </a:lnTo>
                  <a:lnTo>
                    <a:pt x="1429" y="822"/>
                  </a:ln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2366975" y="2751225"/>
              <a:ext cx="245625" cy="1823950"/>
            </a:xfrm>
            <a:custGeom>
              <a:rect b="b" l="l" r="r" t="t"/>
              <a:pathLst>
                <a:path extrusionOk="0" h="72958" w="9825">
                  <a:moveTo>
                    <a:pt x="822" y="0"/>
                  </a:moveTo>
                  <a:lnTo>
                    <a:pt x="1" y="0"/>
                  </a:lnTo>
                  <a:lnTo>
                    <a:pt x="1" y="13118"/>
                  </a:lnTo>
                  <a:lnTo>
                    <a:pt x="9003" y="22121"/>
                  </a:lnTo>
                  <a:lnTo>
                    <a:pt x="9003" y="49055"/>
                  </a:lnTo>
                  <a:lnTo>
                    <a:pt x="1627" y="56431"/>
                  </a:lnTo>
                  <a:lnTo>
                    <a:pt x="1627" y="70403"/>
                  </a:lnTo>
                  <a:cubicBezTo>
                    <a:pt x="1085" y="70559"/>
                    <a:pt x="682" y="71052"/>
                    <a:pt x="682" y="71652"/>
                  </a:cubicBezTo>
                  <a:cubicBezTo>
                    <a:pt x="682" y="72366"/>
                    <a:pt x="1266" y="72958"/>
                    <a:pt x="1988" y="72958"/>
                  </a:cubicBezTo>
                  <a:cubicBezTo>
                    <a:pt x="2711" y="72958"/>
                    <a:pt x="3294" y="72366"/>
                    <a:pt x="3294" y="71652"/>
                  </a:cubicBezTo>
                  <a:cubicBezTo>
                    <a:pt x="3294" y="71093"/>
                    <a:pt x="2941" y="70617"/>
                    <a:pt x="2440" y="70436"/>
                  </a:cubicBezTo>
                  <a:lnTo>
                    <a:pt x="2440" y="56768"/>
                  </a:lnTo>
                  <a:lnTo>
                    <a:pt x="9825" y="49392"/>
                  </a:lnTo>
                  <a:lnTo>
                    <a:pt x="9825" y="21784"/>
                  </a:lnTo>
                  <a:lnTo>
                    <a:pt x="822" y="12781"/>
                  </a:lnTo>
                  <a:lnTo>
                    <a:pt x="822" y="0"/>
                  </a:ln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2924300" y="2751225"/>
              <a:ext cx="264325" cy="2033625"/>
            </a:xfrm>
            <a:custGeom>
              <a:rect b="b" l="l" r="r" t="t"/>
              <a:pathLst>
                <a:path extrusionOk="0" h="81345" w="10573">
                  <a:moveTo>
                    <a:pt x="9751" y="23591"/>
                  </a:moveTo>
                  <a:lnTo>
                    <a:pt x="896" y="23591"/>
                  </a:lnTo>
                  <a:lnTo>
                    <a:pt x="896" y="78806"/>
                  </a:lnTo>
                  <a:cubicBezTo>
                    <a:pt x="370" y="78979"/>
                    <a:pt x="1" y="79463"/>
                    <a:pt x="1" y="80038"/>
                  </a:cubicBezTo>
                  <a:cubicBezTo>
                    <a:pt x="1" y="80753"/>
                    <a:pt x="584" y="81344"/>
                    <a:pt x="1298" y="81344"/>
                  </a:cubicBezTo>
                  <a:cubicBezTo>
                    <a:pt x="2021" y="81344"/>
                    <a:pt x="2605" y="80753"/>
                    <a:pt x="2605" y="80038"/>
                  </a:cubicBezTo>
                  <a:cubicBezTo>
                    <a:pt x="2605" y="79463"/>
                    <a:pt x="2227" y="78979"/>
                    <a:pt x="1709" y="78806"/>
                  </a:cubicBezTo>
                  <a:lnTo>
                    <a:pt x="1709" y="24404"/>
                  </a:lnTo>
                  <a:lnTo>
                    <a:pt x="10572" y="24404"/>
                  </a:lnTo>
                  <a:lnTo>
                    <a:pt x="10572" y="0"/>
                  </a:lnTo>
                  <a:lnTo>
                    <a:pt x="9751" y="0"/>
                  </a:ln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661125" y="4193000"/>
              <a:ext cx="136575" cy="1191675"/>
            </a:xfrm>
            <a:custGeom>
              <a:rect b="b" l="l" r="r" t="t"/>
              <a:pathLst>
                <a:path extrusionOk="0" h="47667" w="5463">
                  <a:moveTo>
                    <a:pt x="4567" y="45129"/>
                  </a:moveTo>
                  <a:lnTo>
                    <a:pt x="4567" y="0"/>
                  </a:lnTo>
                  <a:lnTo>
                    <a:pt x="0" y="0"/>
                  </a:lnTo>
                  <a:lnTo>
                    <a:pt x="0" y="822"/>
                  </a:lnTo>
                  <a:lnTo>
                    <a:pt x="3746" y="822"/>
                  </a:lnTo>
                  <a:lnTo>
                    <a:pt x="3746" y="45129"/>
                  </a:lnTo>
                  <a:cubicBezTo>
                    <a:pt x="3228" y="45301"/>
                    <a:pt x="2850" y="45786"/>
                    <a:pt x="2850" y="46361"/>
                  </a:cubicBezTo>
                  <a:cubicBezTo>
                    <a:pt x="2850" y="47084"/>
                    <a:pt x="3434" y="47667"/>
                    <a:pt x="4157" y="47667"/>
                  </a:cubicBezTo>
                  <a:cubicBezTo>
                    <a:pt x="4879" y="47667"/>
                    <a:pt x="5463" y="47084"/>
                    <a:pt x="5463" y="46361"/>
                  </a:cubicBezTo>
                  <a:cubicBezTo>
                    <a:pt x="5463" y="45786"/>
                    <a:pt x="5085" y="45301"/>
                    <a:pt x="4567" y="45129"/>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661125" y="4097725"/>
              <a:ext cx="210700" cy="779125"/>
            </a:xfrm>
            <a:custGeom>
              <a:rect b="b" l="l" r="r" t="t"/>
              <a:pathLst>
                <a:path extrusionOk="0" h="31165" w="8428">
                  <a:moveTo>
                    <a:pt x="7532" y="28626"/>
                  </a:moveTo>
                  <a:lnTo>
                    <a:pt x="7532" y="0"/>
                  </a:lnTo>
                  <a:lnTo>
                    <a:pt x="0" y="0"/>
                  </a:lnTo>
                  <a:lnTo>
                    <a:pt x="0" y="813"/>
                  </a:lnTo>
                  <a:lnTo>
                    <a:pt x="6711" y="813"/>
                  </a:lnTo>
                  <a:lnTo>
                    <a:pt x="6711" y="28626"/>
                  </a:lnTo>
                  <a:cubicBezTo>
                    <a:pt x="6194" y="28799"/>
                    <a:pt x="5816" y="29283"/>
                    <a:pt x="5816" y="29858"/>
                  </a:cubicBezTo>
                  <a:cubicBezTo>
                    <a:pt x="5816" y="30581"/>
                    <a:pt x="6399" y="31164"/>
                    <a:pt x="7122" y="31164"/>
                  </a:cubicBezTo>
                  <a:cubicBezTo>
                    <a:pt x="7845" y="31164"/>
                    <a:pt x="8428" y="30581"/>
                    <a:pt x="8428" y="29858"/>
                  </a:cubicBezTo>
                  <a:cubicBezTo>
                    <a:pt x="8428" y="29283"/>
                    <a:pt x="8050" y="28799"/>
                    <a:pt x="7532" y="28626"/>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661125" y="3995450"/>
              <a:ext cx="293250" cy="1116525"/>
            </a:xfrm>
            <a:custGeom>
              <a:rect b="b" l="l" r="r" t="t"/>
              <a:pathLst>
                <a:path extrusionOk="0" h="44661" w="11730">
                  <a:moveTo>
                    <a:pt x="10835" y="42122"/>
                  </a:moveTo>
                  <a:lnTo>
                    <a:pt x="10835" y="0"/>
                  </a:lnTo>
                  <a:lnTo>
                    <a:pt x="0" y="0"/>
                  </a:lnTo>
                  <a:lnTo>
                    <a:pt x="0" y="814"/>
                  </a:lnTo>
                  <a:lnTo>
                    <a:pt x="10021" y="814"/>
                  </a:lnTo>
                  <a:lnTo>
                    <a:pt x="10021" y="42122"/>
                  </a:lnTo>
                  <a:cubicBezTo>
                    <a:pt x="9496" y="42295"/>
                    <a:pt x="9126" y="42780"/>
                    <a:pt x="9126" y="43355"/>
                  </a:cubicBezTo>
                  <a:cubicBezTo>
                    <a:pt x="9126" y="44077"/>
                    <a:pt x="9709" y="44661"/>
                    <a:pt x="10424" y="44661"/>
                  </a:cubicBezTo>
                  <a:cubicBezTo>
                    <a:pt x="11147" y="44661"/>
                    <a:pt x="11730" y="44077"/>
                    <a:pt x="11730" y="43355"/>
                  </a:cubicBezTo>
                  <a:cubicBezTo>
                    <a:pt x="11730" y="42780"/>
                    <a:pt x="11352" y="42295"/>
                    <a:pt x="10835" y="42122"/>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661125" y="3906725"/>
              <a:ext cx="388750" cy="833775"/>
            </a:xfrm>
            <a:custGeom>
              <a:rect b="b" l="l" r="r" t="t"/>
              <a:pathLst>
                <a:path extrusionOk="0" h="33351" w="15550">
                  <a:moveTo>
                    <a:pt x="14654" y="30812"/>
                  </a:moveTo>
                  <a:lnTo>
                    <a:pt x="14654" y="1"/>
                  </a:lnTo>
                  <a:lnTo>
                    <a:pt x="0" y="1"/>
                  </a:lnTo>
                  <a:lnTo>
                    <a:pt x="0" y="822"/>
                  </a:lnTo>
                  <a:lnTo>
                    <a:pt x="13833" y="822"/>
                  </a:lnTo>
                  <a:lnTo>
                    <a:pt x="13833" y="30812"/>
                  </a:lnTo>
                  <a:cubicBezTo>
                    <a:pt x="13315" y="30985"/>
                    <a:pt x="12946" y="31469"/>
                    <a:pt x="12946" y="32044"/>
                  </a:cubicBezTo>
                  <a:cubicBezTo>
                    <a:pt x="12946" y="32767"/>
                    <a:pt x="13529" y="33350"/>
                    <a:pt x="14243" y="33350"/>
                  </a:cubicBezTo>
                  <a:cubicBezTo>
                    <a:pt x="14966" y="33350"/>
                    <a:pt x="15549" y="32767"/>
                    <a:pt x="15549" y="32044"/>
                  </a:cubicBezTo>
                  <a:cubicBezTo>
                    <a:pt x="15549" y="31469"/>
                    <a:pt x="15172" y="30985"/>
                    <a:pt x="14654" y="30812"/>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661125" y="2832325"/>
              <a:ext cx="487100" cy="2112700"/>
            </a:xfrm>
            <a:custGeom>
              <a:rect b="b" l="l" r="r" t="t"/>
              <a:pathLst>
                <a:path extrusionOk="0" h="84508" w="19484">
                  <a:moveTo>
                    <a:pt x="18589" y="81969"/>
                  </a:moveTo>
                  <a:lnTo>
                    <a:pt x="18589" y="39724"/>
                  </a:lnTo>
                  <a:lnTo>
                    <a:pt x="5191" y="39724"/>
                  </a:lnTo>
                  <a:lnTo>
                    <a:pt x="5191" y="1"/>
                  </a:lnTo>
                  <a:lnTo>
                    <a:pt x="0" y="1"/>
                  </a:lnTo>
                  <a:lnTo>
                    <a:pt x="0" y="814"/>
                  </a:lnTo>
                  <a:lnTo>
                    <a:pt x="4370" y="814"/>
                  </a:lnTo>
                  <a:lnTo>
                    <a:pt x="4370" y="40546"/>
                  </a:lnTo>
                  <a:lnTo>
                    <a:pt x="17767" y="40546"/>
                  </a:lnTo>
                  <a:lnTo>
                    <a:pt x="17767" y="81969"/>
                  </a:lnTo>
                  <a:cubicBezTo>
                    <a:pt x="17250" y="82142"/>
                    <a:pt x="16872" y="82626"/>
                    <a:pt x="16872" y="83201"/>
                  </a:cubicBezTo>
                  <a:cubicBezTo>
                    <a:pt x="16872" y="83924"/>
                    <a:pt x="17463" y="84507"/>
                    <a:pt x="18178" y="84507"/>
                  </a:cubicBezTo>
                  <a:cubicBezTo>
                    <a:pt x="18901" y="84507"/>
                    <a:pt x="19484" y="83924"/>
                    <a:pt x="19484" y="83201"/>
                  </a:cubicBezTo>
                  <a:cubicBezTo>
                    <a:pt x="19484" y="82626"/>
                    <a:pt x="19106" y="82142"/>
                    <a:pt x="18589" y="81969"/>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861750" y="2751225"/>
              <a:ext cx="410725" cy="2406750"/>
            </a:xfrm>
            <a:custGeom>
              <a:rect b="b" l="l" r="r" t="t"/>
              <a:pathLst>
                <a:path extrusionOk="0" h="96270" w="16429">
                  <a:moveTo>
                    <a:pt x="15533" y="93731"/>
                  </a:moveTo>
                  <a:lnTo>
                    <a:pt x="15533" y="38730"/>
                  </a:lnTo>
                  <a:lnTo>
                    <a:pt x="822" y="38730"/>
                  </a:lnTo>
                  <a:lnTo>
                    <a:pt x="822" y="0"/>
                  </a:lnTo>
                  <a:lnTo>
                    <a:pt x="0" y="0"/>
                  </a:lnTo>
                  <a:lnTo>
                    <a:pt x="0" y="39543"/>
                  </a:lnTo>
                  <a:lnTo>
                    <a:pt x="14720" y="39543"/>
                  </a:lnTo>
                  <a:lnTo>
                    <a:pt x="14720" y="93731"/>
                  </a:lnTo>
                  <a:cubicBezTo>
                    <a:pt x="14202" y="93904"/>
                    <a:pt x="13825" y="94388"/>
                    <a:pt x="13825" y="94963"/>
                  </a:cubicBezTo>
                  <a:cubicBezTo>
                    <a:pt x="13825" y="95686"/>
                    <a:pt x="14408" y="96270"/>
                    <a:pt x="15131" y="96270"/>
                  </a:cubicBezTo>
                  <a:cubicBezTo>
                    <a:pt x="15845" y="96270"/>
                    <a:pt x="16429" y="95686"/>
                    <a:pt x="16429" y="94963"/>
                  </a:cubicBezTo>
                  <a:cubicBezTo>
                    <a:pt x="16429" y="94388"/>
                    <a:pt x="16051" y="93904"/>
                    <a:pt x="15533" y="93731"/>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949025" y="2751225"/>
              <a:ext cx="421200" cy="1823950"/>
            </a:xfrm>
            <a:custGeom>
              <a:rect b="b" l="l" r="r" t="t"/>
              <a:pathLst>
                <a:path extrusionOk="0" h="72958" w="16848">
                  <a:moveTo>
                    <a:pt x="15952" y="70420"/>
                  </a:moveTo>
                  <a:lnTo>
                    <a:pt x="15952" y="33924"/>
                  </a:lnTo>
                  <a:lnTo>
                    <a:pt x="822" y="33924"/>
                  </a:lnTo>
                  <a:lnTo>
                    <a:pt x="822" y="0"/>
                  </a:lnTo>
                  <a:lnTo>
                    <a:pt x="0" y="0"/>
                  </a:lnTo>
                  <a:lnTo>
                    <a:pt x="0" y="34738"/>
                  </a:lnTo>
                  <a:lnTo>
                    <a:pt x="15139" y="34738"/>
                  </a:lnTo>
                  <a:lnTo>
                    <a:pt x="15139" y="70420"/>
                  </a:lnTo>
                  <a:cubicBezTo>
                    <a:pt x="14621" y="70592"/>
                    <a:pt x="14244" y="71077"/>
                    <a:pt x="14244" y="71652"/>
                  </a:cubicBezTo>
                  <a:cubicBezTo>
                    <a:pt x="14244" y="72375"/>
                    <a:pt x="14827" y="72958"/>
                    <a:pt x="15550" y="72958"/>
                  </a:cubicBezTo>
                  <a:cubicBezTo>
                    <a:pt x="16264" y="72958"/>
                    <a:pt x="16847" y="72375"/>
                    <a:pt x="16847" y="71652"/>
                  </a:cubicBezTo>
                  <a:cubicBezTo>
                    <a:pt x="16847" y="71077"/>
                    <a:pt x="16470" y="70592"/>
                    <a:pt x="15952" y="70420"/>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1249050" y="2751225"/>
              <a:ext cx="264500" cy="561050"/>
            </a:xfrm>
            <a:custGeom>
              <a:rect b="b" l="l" r="r" t="t"/>
              <a:pathLst>
                <a:path extrusionOk="0" h="22442" w="10580">
                  <a:moveTo>
                    <a:pt x="9274" y="22441"/>
                  </a:moveTo>
                  <a:cubicBezTo>
                    <a:pt x="9997" y="22441"/>
                    <a:pt x="10580" y="21850"/>
                    <a:pt x="10580" y="21135"/>
                  </a:cubicBezTo>
                  <a:cubicBezTo>
                    <a:pt x="10580" y="20412"/>
                    <a:pt x="9997" y="19829"/>
                    <a:pt x="9274" y="19829"/>
                  </a:cubicBezTo>
                  <a:cubicBezTo>
                    <a:pt x="8600" y="19829"/>
                    <a:pt x="8050" y="20338"/>
                    <a:pt x="7984" y="20995"/>
                  </a:cubicBezTo>
                  <a:lnTo>
                    <a:pt x="822" y="20995"/>
                  </a:lnTo>
                  <a:lnTo>
                    <a:pt x="822" y="0"/>
                  </a:lnTo>
                  <a:lnTo>
                    <a:pt x="0" y="0"/>
                  </a:lnTo>
                  <a:lnTo>
                    <a:pt x="0" y="21817"/>
                  </a:lnTo>
                  <a:lnTo>
                    <a:pt x="8165" y="21817"/>
                  </a:lnTo>
                  <a:cubicBezTo>
                    <a:pt x="8395" y="22187"/>
                    <a:pt x="8806" y="22433"/>
                    <a:pt x="9274" y="22441"/>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1966325" y="2751225"/>
              <a:ext cx="65325" cy="499650"/>
            </a:xfrm>
            <a:custGeom>
              <a:rect b="b" l="l" r="r" t="t"/>
              <a:pathLst>
                <a:path extrusionOk="0" h="19986" w="2613">
                  <a:moveTo>
                    <a:pt x="1718" y="17447"/>
                  </a:moveTo>
                  <a:lnTo>
                    <a:pt x="1718" y="0"/>
                  </a:lnTo>
                  <a:lnTo>
                    <a:pt x="896" y="0"/>
                  </a:lnTo>
                  <a:lnTo>
                    <a:pt x="896" y="17447"/>
                  </a:lnTo>
                  <a:cubicBezTo>
                    <a:pt x="379" y="17619"/>
                    <a:pt x="1" y="18104"/>
                    <a:pt x="1" y="18679"/>
                  </a:cubicBezTo>
                  <a:cubicBezTo>
                    <a:pt x="1" y="19402"/>
                    <a:pt x="584" y="19985"/>
                    <a:pt x="1307" y="19985"/>
                  </a:cubicBezTo>
                  <a:cubicBezTo>
                    <a:pt x="2030" y="19985"/>
                    <a:pt x="2613" y="19402"/>
                    <a:pt x="2613" y="18679"/>
                  </a:cubicBezTo>
                  <a:cubicBezTo>
                    <a:pt x="2613" y="18104"/>
                    <a:pt x="2235" y="17619"/>
                    <a:pt x="1718" y="17447"/>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2491225" y="2751225"/>
              <a:ext cx="370275" cy="226925"/>
            </a:xfrm>
            <a:custGeom>
              <a:rect b="b" l="l" r="r" t="t"/>
              <a:pathLst>
                <a:path extrusionOk="0" h="9077" w="14811">
                  <a:moveTo>
                    <a:pt x="1306" y="9077"/>
                  </a:moveTo>
                  <a:cubicBezTo>
                    <a:pt x="1881" y="9077"/>
                    <a:pt x="2366" y="8699"/>
                    <a:pt x="2538" y="8181"/>
                  </a:cubicBezTo>
                  <a:lnTo>
                    <a:pt x="14810" y="8181"/>
                  </a:lnTo>
                  <a:lnTo>
                    <a:pt x="14810" y="0"/>
                  </a:lnTo>
                  <a:lnTo>
                    <a:pt x="13989" y="0"/>
                  </a:lnTo>
                  <a:lnTo>
                    <a:pt x="13989" y="7360"/>
                  </a:lnTo>
                  <a:lnTo>
                    <a:pt x="2538" y="7360"/>
                  </a:lnTo>
                  <a:cubicBezTo>
                    <a:pt x="2366" y="6843"/>
                    <a:pt x="1881" y="6465"/>
                    <a:pt x="1306" y="6465"/>
                  </a:cubicBezTo>
                  <a:cubicBezTo>
                    <a:pt x="592" y="6465"/>
                    <a:pt x="0" y="7048"/>
                    <a:pt x="0" y="7771"/>
                  </a:cubicBezTo>
                  <a:cubicBezTo>
                    <a:pt x="0" y="8494"/>
                    <a:pt x="583" y="9077"/>
                    <a:pt x="1306" y="9077"/>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2491225" y="2751225"/>
              <a:ext cx="298600" cy="123850"/>
            </a:xfrm>
            <a:custGeom>
              <a:rect b="b" l="l" r="r" t="t"/>
              <a:pathLst>
                <a:path extrusionOk="0" h="4954" w="11944">
                  <a:moveTo>
                    <a:pt x="1306" y="4953"/>
                  </a:moveTo>
                  <a:cubicBezTo>
                    <a:pt x="1881" y="4953"/>
                    <a:pt x="2366" y="4584"/>
                    <a:pt x="2538" y="4058"/>
                  </a:cubicBezTo>
                  <a:lnTo>
                    <a:pt x="11943" y="4058"/>
                  </a:lnTo>
                  <a:lnTo>
                    <a:pt x="11943" y="0"/>
                  </a:lnTo>
                  <a:lnTo>
                    <a:pt x="11122" y="0"/>
                  </a:lnTo>
                  <a:lnTo>
                    <a:pt x="11122" y="3245"/>
                  </a:lnTo>
                  <a:lnTo>
                    <a:pt x="2538" y="3245"/>
                  </a:lnTo>
                  <a:cubicBezTo>
                    <a:pt x="2366" y="2727"/>
                    <a:pt x="1881" y="2349"/>
                    <a:pt x="1306" y="2349"/>
                  </a:cubicBezTo>
                  <a:cubicBezTo>
                    <a:pt x="592" y="2349"/>
                    <a:pt x="0" y="2933"/>
                    <a:pt x="0" y="3655"/>
                  </a:cubicBezTo>
                  <a:cubicBezTo>
                    <a:pt x="0" y="4370"/>
                    <a:pt x="583" y="4953"/>
                    <a:pt x="1306" y="4953"/>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1328100" y="2751225"/>
              <a:ext cx="333525" cy="123850"/>
            </a:xfrm>
            <a:custGeom>
              <a:rect b="b" l="l" r="r" t="t"/>
              <a:pathLst>
                <a:path extrusionOk="0" h="4954" w="13341">
                  <a:moveTo>
                    <a:pt x="1307" y="4953"/>
                  </a:moveTo>
                  <a:cubicBezTo>
                    <a:pt x="1882" y="4953"/>
                    <a:pt x="2366" y="4584"/>
                    <a:pt x="2539" y="4058"/>
                  </a:cubicBezTo>
                  <a:lnTo>
                    <a:pt x="13340" y="4058"/>
                  </a:lnTo>
                  <a:lnTo>
                    <a:pt x="13340" y="0"/>
                  </a:lnTo>
                  <a:lnTo>
                    <a:pt x="12519" y="0"/>
                  </a:lnTo>
                  <a:lnTo>
                    <a:pt x="12519" y="3245"/>
                  </a:lnTo>
                  <a:lnTo>
                    <a:pt x="2539" y="3245"/>
                  </a:lnTo>
                  <a:cubicBezTo>
                    <a:pt x="2366" y="2727"/>
                    <a:pt x="1882" y="2349"/>
                    <a:pt x="1307" y="2349"/>
                  </a:cubicBezTo>
                  <a:cubicBezTo>
                    <a:pt x="584" y="2349"/>
                    <a:pt x="1" y="2933"/>
                    <a:pt x="1" y="3655"/>
                  </a:cubicBezTo>
                  <a:cubicBezTo>
                    <a:pt x="1" y="4370"/>
                    <a:pt x="584" y="4953"/>
                    <a:pt x="1307" y="4953"/>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1045750" y="2751225"/>
              <a:ext cx="421600" cy="1989275"/>
            </a:xfrm>
            <a:custGeom>
              <a:rect b="b" l="l" r="r" t="t"/>
              <a:pathLst>
                <a:path extrusionOk="0" h="79571" w="16864">
                  <a:moveTo>
                    <a:pt x="15968" y="77032"/>
                  </a:moveTo>
                  <a:lnTo>
                    <a:pt x="15968" y="29628"/>
                  </a:lnTo>
                  <a:lnTo>
                    <a:pt x="822" y="29628"/>
                  </a:lnTo>
                  <a:lnTo>
                    <a:pt x="822" y="0"/>
                  </a:lnTo>
                  <a:lnTo>
                    <a:pt x="0" y="0"/>
                  </a:lnTo>
                  <a:lnTo>
                    <a:pt x="0" y="30442"/>
                  </a:lnTo>
                  <a:lnTo>
                    <a:pt x="15155" y="30442"/>
                  </a:lnTo>
                  <a:lnTo>
                    <a:pt x="15155" y="77032"/>
                  </a:lnTo>
                  <a:cubicBezTo>
                    <a:pt x="14638" y="77205"/>
                    <a:pt x="14260" y="77689"/>
                    <a:pt x="14260" y="78264"/>
                  </a:cubicBezTo>
                  <a:cubicBezTo>
                    <a:pt x="14260" y="78987"/>
                    <a:pt x="14843" y="79570"/>
                    <a:pt x="15566" y="79570"/>
                  </a:cubicBezTo>
                  <a:cubicBezTo>
                    <a:pt x="16280" y="79570"/>
                    <a:pt x="16864" y="78987"/>
                    <a:pt x="16864" y="78264"/>
                  </a:cubicBezTo>
                  <a:cubicBezTo>
                    <a:pt x="16864" y="77689"/>
                    <a:pt x="16486" y="77205"/>
                    <a:pt x="15977" y="77032"/>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1158675" y="2751225"/>
              <a:ext cx="426350" cy="2248225"/>
            </a:xfrm>
            <a:custGeom>
              <a:rect b="b" l="l" r="r" t="t"/>
              <a:pathLst>
                <a:path extrusionOk="0" h="89929" w="17054">
                  <a:moveTo>
                    <a:pt x="16158" y="87398"/>
                  </a:moveTo>
                  <a:lnTo>
                    <a:pt x="16158" y="25226"/>
                  </a:lnTo>
                  <a:lnTo>
                    <a:pt x="822" y="25226"/>
                  </a:lnTo>
                  <a:lnTo>
                    <a:pt x="822" y="0"/>
                  </a:lnTo>
                  <a:lnTo>
                    <a:pt x="1" y="0"/>
                  </a:lnTo>
                  <a:lnTo>
                    <a:pt x="1" y="26039"/>
                  </a:lnTo>
                  <a:lnTo>
                    <a:pt x="15345" y="26039"/>
                  </a:lnTo>
                  <a:lnTo>
                    <a:pt x="15345" y="87398"/>
                  </a:lnTo>
                  <a:cubicBezTo>
                    <a:pt x="14819" y="87571"/>
                    <a:pt x="14449" y="88047"/>
                    <a:pt x="14449" y="88630"/>
                  </a:cubicBezTo>
                  <a:cubicBezTo>
                    <a:pt x="14449" y="89345"/>
                    <a:pt x="15033" y="89928"/>
                    <a:pt x="15747" y="89928"/>
                  </a:cubicBezTo>
                  <a:cubicBezTo>
                    <a:pt x="16470" y="89928"/>
                    <a:pt x="17053" y="89345"/>
                    <a:pt x="17053" y="88630"/>
                  </a:cubicBezTo>
                  <a:cubicBezTo>
                    <a:pt x="17053" y="88047"/>
                    <a:pt x="16676" y="87571"/>
                    <a:pt x="16158" y="87398"/>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1353975" y="2751225"/>
              <a:ext cx="389575" cy="1484725"/>
            </a:xfrm>
            <a:custGeom>
              <a:rect b="b" l="l" r="r" t="t"/>
              <a:pathLst>
                <a:path extrusionOk="0" h="59389" w="15583">
                  <a:moveTo>
                    <a:pt x="14671" y="56850"/>
                  </a:moveTo>
                  <a:lnTo>
                    <a:pt x="14671" y="26022"/>
                  </a:lnTo>
                  <a:lnTo>
                    <a:pt x="822" y="12174"/>
                  </a:lnTo>
                  <a:lnTo>
                    <a:pt x="822" y="7713"/>
                  </a:lnTo>
                  <a:lnTo>
                    <a:pt x="15229" y="7713"/>
                  </a:lnTo>
                  <a:lnTo>
                    <a:pt x="15229" y="0"/>
                  </a:lnTo>
                  <a:lnTo>
                    <a:pt x="14408" y="0"/>
                  </a:lnTo>
                  <a:lnTo>
                    <a:pt x="14408" y="6892"/>
                  </a:lnTo>
                  <a:lnTo>
                    <a:pt x="1" y="6892"/>
                  </a:lnTo>
                  <a:lnTo>
                    <a:pt x="1" y="12510"/>
                  </a:lnTo>
                  <a:lnTo>
                    <a:pt x="13849" y="26359"/>
                  </a:lnTo>
                  <a:lnTo>
                    <a:pt x="13849" y="56858"/>
                  </a:lnTo>
                  <a:cubicBezTo>
                    <a:pt x="13340" y="57031"/>
                    <a:pt x="12979" y="57515"/>
                    <a:pt x="12979" y="58082"/>
                  </a:cubicBezTo>
                  <a:cubicBezTo>
                    <a:pt x="12979" y="58805"/>
                    <a:pt x="13554" y="59388"/>
                    <a:pt x="14277" y="59388"/>
                  </a:cubicBezTo>
                  <a:cubicBezTo>
                    <a:pt x="14999" y="59388"/>
                    <a:pt x="15583" y="58805"/>
                    <a:pt x="15583" y="58082"/>
                  </a:cubicBezTo>
                  <a:cubicBezTo>
                    <a:pt x="15583" y="57499"/>
                    <a:pt x="15197" y="57014"/>
                    <a:pt x="14671" y="56850"/>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1502025" y="2751225"/>
              <a:ext cx="382600" cy="1870775"/>
            </a:xfrm>
            <a:custGeom>
              <a:rect b="b" l="l" r="r" t="t"/>
              <a:pathLst>
                <a:path extrusionOk="0" h="74831" w="15304">
                  <a:moveTo>
                    <a:pt x="14408" y="72293"/>
                  </a:moveTo>
                  <a:lnTo>
                    <a:pt x="14408" y="24971"/>
                  </a:lnTo>
                  <a:lnTo>
                    <a:pt x="1980" y="12543"/>
                  </a:lnTo>
                  <a:lnTo>
                    <a:pt x="12856" y="12543"/>
                  </a:lnTo>
                  <a:lnTo>
                    <a:pt x="12856" y="0"/>
                  </a:lnTo>
                  <a:lnTo>
                    <a:pt x="12035" y="0"/>
                  </a:lnTo>
                  <a:lnTo>
                    <a:pt x="12035" y="11730"/>
                  </a:lnTo>
                  <a:lnTo>
                    <a:pt x="1" y="11730"/>
                  </a:lnTo>
                  <a:lnTo>
                    <a:pt x="13587" y="25308"/>
                  </a:lnTo>
                  <a:lnTo>
                    <a:pt x="13587" y="72293"/>
                  </a:lnTo>
                  <a:cubicBezTo>
                    <a:pt x="13069" y="72465"/>
                    <a:pt x="12692" y="72950"/>
                    <a:pt x="12692" y="73525"/>
                  </a:cubicBezTo>
                  <a:cubicBezTo>
                    <a:pt x="12692" y="74247"/>
                    <a:pt x="13283" y="74831"/>
                    <a:pt x="13998" y="74831"/>
                  </a:cubicBezTo>
                  <a:cubicBezTo>
                    <a:pt x="14721" y="74831"/>
                    <a:pt x="15304" y="74247"/>
                    <a:pt x="15304" y="73525"/>
                  </a:cubicBezTo>
                  <a:cubicBezTo>
                    <a:pt x="15304" y="72950"/>
                    <a:pt x="14926" y="72465"/>
                    <a:pt x="14408" y="72293"/>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1725450" y="2751225"/>
              <a:ext cx="288975" cy="1665425"/>
            </a:xfrm>
            <a:custGeom>
              <a:rect b="b" l="l" r="r" t="t"/>
              <a:pathLst>
                <a:path extrusionOk="0" h="66617" w="11559">
                  <a:moveTo>
                    <a:pt x="10663" y="64078"/>
                  </a:moveTo>
                  <a:lnTo>
                    <a:pt x="10663" y="24774"/>
                  </a:lnTo>
                  <a:lnTo>
                    <a:pt x="1972" y="16092"/>
                  </a:lnTo>
                  <a:lnTo>
                    <a:pt x="7673" y="16092"/>
                  </a:lnTo>
                  <a:lnTo>
                    <a:pt x="7673" y="0"/>
                  </a:lnTo>
                  <a:lnTo>
                    <a:pt x="6851" y="0"/>
                  </a:lnTo>
                  <a:lnTo>
                    <a:pt x="6851" y="15270"/>
                  </a:lnTo>
                  <a:lnTo>
                    <a:pt x="1" y="15270"/>
                  </a:lnTo>
                  <a:lnTo>
                    <a:pt x="9841" y="25111"/>
                  </a:lnTo>
                  <a:lnTo>
                    <a:pt x="9841" y="64078"/>
                  </a:lnTo>
                  <a:cubicBezTo>
                    <a:pt x="9324" y="64251"/>
                    <a:pt x="8946" y="64736"/>
                    <a:pt x="8946" y="65311"/>
                  </a:cubicBezTo>
                  <a:cubicBezTo>
                    <a:pt x="8946" y="66033"/>
                    <a:pt x="9529" y="66617"/>
                    <a:pt x="10252" y="66617"/>
                  </a:cubicBezTo>
                  <a:cubicBezTo>
                    <a:pt x="10975" y="66617"/>
                    <a:pt x="11558" y="66033"/>
                    <a:pt x="11558" y="65311"/>
                  </a:cubicBezTo>
                  <a:cubicBezTo>
                    <a:pt x="11558" y="64736"/>
                    <a:pt x="11180" y="64251"/>
                    <a:pt x="10663" y="64078"/>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2128975" y="2751225"/>
              <a:ext cx="197150" cy="2033425"/>
            </a:xfrm>
            <a:custGeom>
              <a:rect b="b" l="l" r="r" t="t"/>
              <a:pathLst>
                <a:path extrusionOk="0" h="81337" w="7886">
                  <a:moveTo>
                    <a:pt x="1684" y="78798"/>
                  </a:moveTo>
                  <a:lnTo>
                    <a:pt x="1684" y="49318"/>
                  </a:lnTo>
                  <a:lnTo>
                    <a:pt x="7886" y="43116"/>
                  </a:lnTo>
                  <a:lnTo>
                    <a:pt x="7886" y="25061"/>
                  </a:lnTo>
                  <a:lnTo>
                    <a:pt x="1339" y="18515"/>
                  </a:lnTo>
                  <a:lnTo>
                    <a:pt x="1339" y="0"/>
                  </a:lnTo>
                  <a:lnTo>
                    <a:pt x="518" y="0"/>
                  </a:lnTo>
                  <a:lnTo>
                    <a:pt x="518" y="18852"/>
                  </a:lnTo>
                  <a:lnTo>
                    <a:pt x="7065" y="25398"/>
                  </a:lnTo>
                  <a:lnTo>
                    <a:pt x="7065" y="42779"/>
                  </a:lnTo>
                  <a:lnTo>
                    <a:pt x="863" y="48981"/>
                  </a:lnTo>
                  <a:lnTo>
                    <a:pt x="863" y="78815"/>
                  </a:lnTo>
                  <a:cubicBezTo>
                    <a:pt x="362" y="78995"/>
                    <a:pt x="0" y="79472"/>
                    <a:pt x="0" y="80038"/>
                  </a:cubicBezTo>
                  <a:cubicBezTo>
                    <a:pt x="0" y="80753"/>
                    <a:pt x="584" y="81336"/>
                    <a:pt x="1307" y="81336"/>
                  </a:cubicBezTo>
                  <a:cubicBezTo>
                    <a:pt x="2021" y="81336"/>
                    <a:pt x="2604" y="80753"/>
                    <a:pt x="2604" y="80038"/>
                  </a:cubicBezTo>
                  <a:cubicBezTo>
                    <a:pt x="2604" y="79447"/>
                    <a:pt x="2218" y="78962"/>
                    <a:pt x="1684" y="78798"/>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2048075" y="2751225"/>
              <a:ext cx="194275" cy="2304475"/>
            </a:xfrm>
            <a:custGeom>
              <a:rect b="b" l="l" r="r" t="t"/>
              <a:pathLst>
                <a:path extrusionOk="0" h="92179" w="7771">
                  <a:moveTo>
                    <a:pt x="1709" y="89641"/>
                  </a:moveTo>
                  <a:lnTo>
                    <a:pt x="1709" y="47133"/>
                  </a:lnTo>
                  <a:lnTo>
                    <a:pt x="7771" y="41071"/>
                  </a:lnTo>
                  <a:lnTo>
                    <a:pt x="7771" y="26540"/>
                  </a:lnTo>
                  <a:lnTo>
                    <a:pt x="1380" y="20149"/>
                  </a:lnTo>
                  <a:lnTo>
                    <a:pt x="1380" y="0"/>
                  </a:lnTo>
                  <a:lnTo>
                    <a:pt x="559" y="0"/>
                  </a:lnTo>
                  <a:lnTo>
                    <a:pt x="559" y="20486"/>
                  </a:lnTo>
                  <a:lnTo>
                    <a:pt x="6949" y="26877"/>
                  </a:lnTo>
                  <a:lnTo>
                    <a:pt x="6949" y="40734"/>
                  </a:lnTo>
                  <a:lnTo>
                    <a:pt x="895" y="46796"/>
                  </a:lnTo>
                  <a:lnTo>
                    <a:pt x="895" y="89641"/>
                  </a:lnTo>
                  <a:cubicBezTo>
                    <a:pt x="370" y="89813"/>
                    <a:pt x="0" y="90298"/>
                    <a:pt x="0" y="90873"/>
                  </a:cubicBezTo>
                  <a:cubicBezTo>
                    <a:pt x="0" y="91596"/>
                    <a:pt x="583" y="92179"/>
                    <a:pt x="1298" y="92179"/>
                  </a:cubicBezTo>
                  <a:cubicBezTo>
                    <a:pt x="2021" y="92179"/>
                    <a:pt x="2604" y="91596"/>
                    <a:pt x="2604" y="90873"/>
                  </a:cubicBezTo>
                  <a:cubicBezTo>
                    <a:pt x="2604" y="90298"/>
                    <a:pt x="2226" y="89813"/>
                    <a:pt x="1709" y="89641"/>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2216650" y="2751225"/>
              <a:ext cx="202300" cy="2193800"/>
            </a:xfrm>
            <a:custGeom>
              <a:rect b="b" l="l" r="r" t="t"/>
              <a:pathLst>
                <a:path extrusionOk="0" h="87752" w="8092">
                  <a:moveTo>
                    <a:pt x="1685" y="85205"/>
                  </a:moveTo>
                  <a:lnTo>
                    <a:pt x="1685" y="52012"/>
                  </a:lnTo>
                  <a:lnTo>
                    <a:pt x="8092" y="45605"/>
                  </a:lnTo>
                  <a:lnTo>
                    <a:pt x="8092" y="23254"/>
                  </a:lnTo>
                  <a:lnTo>
                    <a:pt x="1028" y="16190"/>
                  </a:lnTo>
                  <a:lnTo>
                    <a:pt x="1028" y="0"/>
                  </a:lnTo>
                  <a:lnTo>
                    <a:pt x="206" y="0"/>
                  </a:lnTo>
                  <a:lnTo>
                    <a:pt x="206" y="16535"/>
                  </a:lnTo>
                  <a:lnTo>
                    <a:pt x="7270" y="23591"/>
                  </a:lnTo>
                  <a:lnTo>
                    <a:pt x="7270" y="45268"/>
                  </a:lnTo>
                  <a:lnTo>
                    <a:pt x="863" y="51675"/>
                  </a:lnTo>
                  <a:lnTo>
                    <a:pt x="863" y="85222"/>
                  </a:lnTo>
                  <a:cubicBezTo>
                    <a:pt x="362" y="85402"/>
                    <a:pt x="1" y="85879"/>
                    <a:pt x="1" y="86445"/>
                  </a:cubicBezTo>
                  <a:cubicBezTo>
                    <a:pt x="1" y="87168"/>
                    <a:pt x="584" y="87751"/>
                    <a:pt x="1307" y="87751"/>
                  </a:cubicBezTo>
                  <a:cubicBezTo>
                    <a:pt x="2030" y="87751"/>
                    <a:pt x="2613" y="87168"/>
                    <a:pt x="2613" y="86445"/>
                  </a:cubicBezTo>
                  <a:cubicBezTo>
                    <a:pt x="2613" y="85854"/>
                    <a:pt x="2219" y="85369"/>
                    <a:pt x="1685" y="85205"/>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2292025" y="2751225"/>
              <a:ext cx="225100" cy="1702800"/>
            </a:xfrm>
            <a:custGeom>
              <a:rect b="b" l="l" r="r" t="t"/>
              <a:pathLst>
                <a:path extrusionOk="0" h="68112" w="9004">
                  <a:moveTo>
                    <a:pt x="2744" y="65606"/>
                  </a:moveTo>
                  <a:lnTo>
                    <a:pt x="2744" y="53909"/>
                  </a:lnTo>
                  <a:lnTo>
                    <a:pt x="9003" y="47650"/>
                  </a:lnTo>
                  <a:lnTo>
                    <a:pt x="9003" y="22597"/>
                  </a:lnTo>
                  <a:lnTo>
                    <a:pt x="822" y="14416"/>
                  </a:lnTo>
                  <a:lnTo>
                    <a:pt x="822" y="0"/>
                  </a:lnTo>
                  <a:lnTo>
                    <a:pt x="0" y="0"/>
                  </a:lnTo>
                  <a:lnTo>
                    <a:pt x="0" y="14761"/>
                  </a:lnTo>
                  <a:lnTo>
                    <a:pt x="8182" y="22942"/>
                  </a:lnTo>
                  <a:lnTo>
                    <a:pt x="8182" y="47313"/>
                  </a:lnTo>
                  <a:lnTo>
                    <a:pt x="1931" y="53564"/>
                  </a:lnTo>
                  <a:lnTo>
                    <a:pt x="1931" y="65549"/>
                  </a:lnTo>
                  <a:cubicBezTo>
                    <a:pt x="1372" y="65697"/>
                    <a:pt x="953" y="66206"/>
                    <a:pt x="953" y="66806"/>
                  </a:cubicBezTo>
                  <a:cubicBezTo>
                    <a:pt x="953" y="67528"/>
                    <a:pt x="1536" y="68112"/>
                    <a:pt x="2259" y="68112"/>
                  </a:cubicBezTo>
                  <a:cubicBezTo>
                    <a:pt x="2974" y="68112"/>
                    <a:pt x="3565" y="67528"/>
                    <a:pt x="3565" y="66806"/>
                  </a:cubicBezTo>
                  <a:cubicBezTo>
                    <a:pt x="3565" y="66263"/>
                    <a:pt x="3220" y="65795"/>
                    <a:pt x="2744" y="65598"/>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2668425" y="2751225"/>
              <a:ext cx="257750" cy="1525575"/>
            </a:xfrm>
            <a:custGeom>
              <a:rect b="b" l="l" r="r" t="t"/>
              <a:pathLst>
                <a:path extrusionOk="0" h="61023" w="10310">
                  <a:moveTo>
                    <a:pt x="1709" y="58485"/>
                  </a:moveTo>
                  <a:lnTo>
                    <a:pt x="1709" y="12272"/>
                  </a:lnTo>
                  <a:lnTo>
                    <a:pt x="10310" y="12272"/>
                  </a:lnTo>
                  <a:lnTo>
                    <a:pt x="10310" y="0"/>
                  </a:lnTo>
                  <a:lnTo>
                    <a:pt x="9488" y="0"/>
                  </a:lnTo>
                  <a:lnTo>
                    <a:pt x="9488" y="11451"/>
                  </a:lnTo>
                  <a:lnTo>
                    <a:pt x="896" y="11451"/>
                  </a:lnTo>
                  <a:lnTo>
                    <a:pt x="896" y="58493"/>
                  </a:lnTo>
                  <a:cubicBezTo>
                    <a:pt x="371" y="58665"/>
                    <a:pt x="1" y="59142"/>
                    <a:pt x="1" y="59725"/>
                  </a:cubicBezTo>
                  <a:cubicBezTo>
                    <a:pt x="1" y="60440"/>
                    <a:pt x="584" y="61023"/>
                    <a:pt x="1299" y="61023"/>
                  </a:cubicBezTo>
                  <a:cubicBezTo>
                    <a:pt x="2022" y="61023"/>
                    <a:pt x="2605" y="60440"/>
                    <a:pt x="2605" y="59725"/>
                  </a:cubicBezTo>
                  <a:cubicBezTo>
                    <a:pt x="2605" y="59142"/>
                    <a:pt x="2227" y="58665"/>
                    <a:pt x="1709" y="58493"/>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2746875" y="2751225"/>
              <a:ext cx="267800" cy="1743875"/>
            </a:xfrm>
            <a:custGeom>
              <a:rect b="b" l="l" r="r" t="t"/>
              <a:pathLst>
                <a:path extrusionOk="0" h="69755" w="10712">
                  <a:moveTo>
                    <a:pt x="1717" y="67216"/>
                  </a:moveTo>
                  <a:lnTo>
                    <a:pt x="1717" y="16092"/>
                  </a:lnTo>
                  <a:lnTo>
                    <a:pt x="10712" y="16092"/>
                  </a:lnTo>
                  <a:lnTo>
                    <a:pt x="10712" y="0"/>
                  </a:lnTo>
                  <a:lnTo>
                    <a:pt x="9899" y="0"/>
                  </a:lnTo>
                  <a:lnTo>
                    <a:pt x="9899" y="15270"/>
                  </a:lnTo>
                  <a:lnTo>
                    <a:pt x="896" y="15270"/>
                  </a:lnTo>
                  <a:lnTo>
                    <a:pt x="896" y="67216"/>
                  </a:lnTo>
                  <a:cubicBezTo>
                    <a:pt x="379" y="67389"/>
                    <a:pt x="1" y="67873"/>
                    <a:pt x="1" y="68448"/>
                  </a:cubicBezTo>
                  <a:cubicBezTo>
                    <a:pt x="1" y="69163"/>
                    <a:pt x="584" y="69754"/>
                    <a:pt x="1307" y="69754"/>
                  </a:cubicBezTo>
                  <a:cubicBezTo>
                    <a:pt x="2030" y="69754"/>
                    <a:pt x="2613" y="69163"/>
                    <a:pt x="2613" y="68448"/>
                  </a:cubicBezTo>
                  <a:cubicBezTo>
                    <a:pt x="2613" y="67873"/>
                    <a:pt x="2235" y="67389"/>
                    <a:pt x="1717" y="67216"/>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2842375" y="2751225"/>
              <a:ext cx="250750" cy="1627850"/>
            </a:xfrm>
            <a:custGeom>
              <a:rect b="b" l="l" r="r" t="t"/>
              <a:pathLst>
                <a:path extrusionOk="0" h="65114" w="10030">
                  <a:moveTo>
                    <a:pt x="1717" y="62575"/>
                  </a:moveTo>
                  <a:lnTo>
                    <a:pt x="1717" y="20043"/>
                  </a:lnTo>
                  <a:lnTo>
                    <a:pt x="10030" y="20043"/>
                  </a:lnTo>
                  <a:lnTo>
                    <a:pt x="10030" y="0"/>
                  </a:lnTo>
                  <a:lnTo>
                    <a:pt x="9216" y="0"/>
                  </a:lnTo>
                  <a:lnTo>
                    <a:pt x="9216" y="19221"/>
                  </a:lnTo>
                  <a:lnTo>
                    <a:pt x="896" y="19221"/>
                  </a:lnTo>
                  <a:lnTo>
                    <a:pt x="896" y="62575"/>
                  </a:lnTo>
                  <a:cubicBezTo>
                    <a:pt x="378" y="62748"/>
                    <a:pt x="0" y="63232"/>
                    <a:pt x="0" y="63807"/>
                  </a:cubicBezTo>
                  <a:cubicBezTo>
                    <a:pt x="0" y="64530"/>
                    <a:pt x="583" y="65113"/>
                    <a:pt x="1306" y="65113"/>
                  </a:cubicBezTo>
                  <a:cubicBezTo>
                    <a:pt x="2029" y="65113"/>
                    <a:pt x="2612" y="64530"/>
                    <a:pt x="2612" y="63807"/>
                  </a:cubicBezTo>
                  <a:cubicBezTo>
                    <a:pt x="2612" y="63232"/>
                    <a:pt x="2234" y="62748"/>
                    <a:pt x="1717" y="62575"/>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3227600" y="2751225"/>
              <a:ext cx="65125" cy="1413050"/>
            </a:xfrm>
            <a:custGeom>
              <a:rect b="b" l="l" r="r" t="t"/>
              <a:pathLst>
                <a:path extrusionOk="0" h="56522" w="2605">
                  <a:moveTo>
                    <a:pt x="1709" y="53992"/>
                  </a:moveTo>
                  <a:lnTo>
                    <a:pt x="1709" y="0"/>
                  </a:lnTo>
                  <a:lnTo>
                    <a:pt x="896" y="0"/>
                  </a:lnTo>
                  <a:lnTo>
                    <a:pt x="896" y="53992"/>
                  </a:lnTo>
                  <a:cubicBezTo>
                    <a:pt x="379" y="54164"/>
                    <a:pt x="1" y="54649"/>
                    <a:pt x="1" y="55224"/>
                  </a:cubicBezTo>
                  <a:cubicBezTo>
                    <a:pt x="1" y="55938"/>
                    <a:pt x="584" y="56521"/>
                    <a:pt x="1307" y="56521"/>
                  </a:cubicBezTo>
                  <a:cubicBezTo>
                    <a:pt x="2022" y="56521"/>
                    <a:pt x="2605" y="55938"/>
                    <a:pt x="2605" y="55224"/>
                  </a:cubicBezTo>
                  <a:cubicBezTo>
                    <a:pt x="2605" y="54649"/>
                    <a:pt x="2235" y="54164"/>
                    <a:pt x="1718" y="53992"/>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3295775" y="2751225"/>
              <a:ext cx="65125" cy="1089200"/>
            </a:xfrm>
            <a:custGeom>
              <a:rect b="b" l="l" r="r" t="t"/>
              <a:pathLst>
                <a:path extrusionOk="0" h="43568" w="2605">
                  <a:moveTo>
                    <a:pt x="1709" y="41038"/>
                  </a:moveTo>
                  <a:lnTo>
                    <a:pt x="1709" y="0"/>
                  </a:lnTo>
                  <a:lnTo>
                    <a:pt x="896" y="0"/>
                  </a:lnTo>
                  <a:lnTo>
                    <a:pt x="896" y="41038"/>
                  </a:lnTo>
                  <a:cubicBezTo>
                    <a:pt x="379" y="41210"/>
                    <a:pt x="1" y="41695"/>
                    <a:pt x="1" y="42270"/>
                  </a:cubicBezTo>
                  <a:cubicBezTo>
                    <a:pt x="1" y="42985"/>
                    <a:pt x="584" y="43568"/>
                    <a:pt x="1307" y="43568"/>
                  </a:cubicBezTo>
                  <a:cubicBezTo>
                    <a:pt x="2022" y="43568"/>
                    <a:pt x="2605" y="42985"/>
                    <a:pt x="2605" y="42270"/>
                  </a:cubicBezTo>
                  <a:cubicBezTo>
                    <a:pt x="2605" y="41695"/>
                    <a:pt x="2227" y="41210"/>
                    <a:pt x="1709" y="41038"/>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 name="Google Shape;40;p2"/>
          <p:cNvGrpSpPr/>
          <p:nvPr/>
        </p:nvGrpSpPr>
        <p:grpSpPr>
          <a:xfrm rot="10800000">
            <a:off x="6915345" y="-12"/>
            <a:ext cx="1548637" cy="3324212"/>
            <a:chOff x="5452016" y="2824589"/>
            <a:chExt cx="689908" cy="1480916"/>
          </a:xfrm>
        </p:grpSpPr>
        <p:sp>
          <p:nvSpPr>
            <p:cNvPr id="41" name="Google Shape;41;p2"/>
            <p:cNvSpPr/>
            <p:nvPr/>
          </p:nvSpPr>
          <p:spPr>
            <a:xfrm rot="-5400000">
              <a:off x="5392462" y="3556043"/>
              <a:ext cx="1325804" cy="173120"/>
            </a:xfrm>
            <a:custGeom>
              <a:rect b="b" l="l" r="r" t="t"/>
              <a:pathLst>
                <a:path extrusionOk="0" h="3980" w="30480">
                  <a:moveTo>
                    <a:pt x="30066" y="0"/>
                  </a:moveTo>
                  <a:cubicBezTo>
                    <a:pt x="29952" y="0"/>
                    <a:pt x="29767" y="114"/>
                    <a:pt x="29710" y="300"/>
                  </a:cubicBezTo>
                  <a:lnTo>
                    <a:pt x="17829" y="300"/>
                  </a:lnTo>
                  <a:lnTo>
                    <a:pt x="14377" y="3751"/>
                  </a:lnTo>
                  <a:lnTo>
                    <a:pt x="11467" y="3751"/>
                  </a:lnTo>
                  <a:lnTo>
                    <a:pt x="11467" y="357"/>
                  </a:lnTo>
                  <a:lnTo>
                    <a:pt x="0" y="357"/>
                  </a:lnTo>
                  <a:lnTo>
                    <a:pt x="0" y="599"/>
                  </a:lnTo>
                  <a:lnTo>
                    <a:pt x="11225" y="599"/>
                  </a:lnTo>
                  <a:lnTo>
                    <a:pt x="11225" y="3979"/>
                  </a:lnTo>
                  <a:lnTo>
                    <a:pt x="14491" y="3979"/>
                  </a:lnTo>
                  <a:lnTo>
                    <a:pt x="17943" y="542"/>
                  </a:lnTo>
                  <a:lnTo>
                    <a:pt x="29710" y="542"/>
                  </a:lnTo>
                  <a:cubicBezTo>
                    <a:pt x="29767" y="656"/>
                    <a:pt x="29952" y="770"/>
                    <a:pt x="30066" y="770"/>
                  </a:cubicBezTo>
                  <a:cubicBezTo>
                    <a:pt x="30309" y="770"/>
                    <a:pt x="30480" y="599"/>
                    <a:pt x="30480" y="414"/>
                  </a:cubicBezTo>
                  <a:cubicBezTo>
                    <a:pt x="30480" y="185"/>
                    <a:pt x="30309" y="0"/>
                    <a:pt x="3006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rot="-5400000">
              <a:off x="5265885" y="3473528"/>
              <a:ext cx="1480916" cy="183037"/>
            </a:xfrm>
            <a:custGeom>
              <a:rect b="b" l="l" r="r" t="t"/>
              <a:pathLst>
                <a:path extrusionOk="0" h="4208" w="34046">
                  <a:moveTo>
                    <a:pt x="33632" y="0"/>
                  </a:moveTo>
                  <a:cubicBezTo>
                    <a:pt x="33518" y="0"/>
                    <a:pt x="33332" y="114"/>
                    <a:pt x="33275" y="228"/>
                  </a:cubicBezTo>
                  <a:lnTo>
                    <a:pt x="17757" y="228"/>
                  </a:lnTo>
                  <a:lnTo>
                    <a:pt x="14020" y="3980"/>
                  </a:lnTo>
                  <a:lnTo>
                    <a:pt x="12480" y="3980"/>
                  </a:lnTo>
                  <a:lnTo>
                    <a:pt x="12480" y="827"/>
                  </a:lnTo>
                  <a:lnTo>
                    <a:pt x="0" y="827"/>
                  </a:lnTo>
                  <a:lnTo>
                    <a:pt x="0" y="1070"/>
                  </a:lnTo>
                  <a:lnTo>
                    <a:pt x="12238" y="1070"/>
                  </a:lnTo>
                  <a:lnTo>
                    <a:pt x="12238" y="4208"/>
                  </a:lnTo>
                  <a:lnTo>
                    <a:pt x="14135" y="4208"/>
                  </a:lnTo>
                  <a:lnTo>
                    <a:pt x="17886" y="471"/>
                  </a:lnTo>
                  <a:lnTo>
                    <a:pt x="33275" y="471"/>
                  </a:lnTo>
                  <a:cubicBezTo>
                    <a:pt x="33332" y="642"/>
                    <a:pt x="33518" y="770"/>
                    <a:pt x="33632" y="770"/>
                  </a:cubicBezTo>
                  <a:cubicBezTo>
                    <a:pt x="33874" y="770"/>
                    <a:pt x="34046" y="585"/>
                    <a:pt x="34046" y="357"/>
                  </a:cubicBezTo>
                  <a:cubicBezTo>
                    <a:pt x="34046" y="171"/>
                    <a:pt x="33874" y="0"/>
                    <a:pt x="33632"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rot="-5400000">
              <a:off x="5330414" y="3589558"/>
              <a:ext cx="1245768" cy="186126"/>
            </a:xfrm>
            <a:custGeom>
              <a:rect b="b" l="l" r="r" t="t"/>
              <a:pathLst>
                <a:path extrusionOk="0" h="4279" w="28640">
                  <a:moveTo>
                    <a:pt x="28283" y="0"/>
                  </a:moveTo>
                  <a:cubicBezTo>
                    <a:pt x="28098" y="0"/>
                    <a:pt x="27984" y="57"/>
                    <a:pt x="27927" y="243"/>
                  </a:cubicBezTo>
                  <a:lnTo>
                    <a:pt x="17829" y="243"/>
                  </a:lnTo>
                  <a:lnTo>
                    <a:pt x="14020" y="4036"/>
                  </a:lnTo>
                  <a:lnTo>
                    <a:pt x="13250" y="4036"/>
                  </a:lnTo>
                  <a:lnTo>
                    <a:pt x="13250" y="1255"/>
                  </a:lnTo>
                  <a:lnTo>
                    <a:pt x="0" y="1255"/>
                  </a:lnTo>
                  <a:lnTo>
                    <a:pt x="0" y="1483"/>
                  </a:lnTo>
                  <a:lnTo>
                    <a:pt x="13008" y="1483"/>
                  </a:lnTo>
                  <a:lnTo>
                    <a:pt x="13008" y="4279"/>
                  </a:lnTo>
                  <a:lnTo>
                    <a:pt x="14078" y="4279"/>
                  </a:lnTo>
                  <a:lnTo>
                    <a:pt x="17886" y="471"/>
                  </a:lnTo>
                  <a:lnTo>
                    <a:pt x="27927" y="471"/>
                  </a:lnTo>
                  <a:cubicBezTo>
                    <a:pt x="27984" y="656"/>
                    <a:pt x="28098" y="713"/>
                    <a:pt x="28283" y="713"/>
                  </a:cubicBezTo>
                  <a:cubicBezTo>
                    <a:pt x="28454" y="713"/>
                    <a:pt x="28640" y="599"/>
                    <a:pt x="28640" y="357"/>
                  </a:cubicBezTo>
                  <a:cubicBezTo>
                    <a:pt x="28640" y="114"/>
                    <a:pt x="28454" y="0"/>
                    <a:pt x="28283"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rot="-5400000">
              <a:off x="5370411" y="3676053"/>
              <a:ext cx="1059686" cy="199219"/>
            </a:xfrm>
            <a:custGeom>
              <a:rect b="b" l="l" r="r" t="t"/>
              <a:pathLst>
                <a:path extrusionOk="0" h="4580" w="24362">
                  <a:moveTo>
                    <a:pt x="24004" y="1"/>
                  </a:moveTo>
                  <a:cubicBezTo>
                    <a:pt x="23819" y="1"/>
                    <a:pt x="23705" y="129"/>
                    <a:pt x="23648" y="300"/>
                  </a:cubicBezTo>
                  <a:lnTo>
                    <a:pt x="17700" y="300"/>
                  </a:lnTo>
                  <a:lnTo>
                    <a:pt x="14020" y="3980"/>
                  </a:lnTo>
                  <a:lnTo>
                    <a:pt x="14020" y="1613"/>
                  </a:lnTo>
                  <a:lnTo>
                    <a:pt x="0" y="1613"/>
                  </a:lnTo>
                  <a:lnTo>
                    <a:pt x="0" y="1841"/>
                  </a:lnTo>
                  <a:lnTo>
                    <a:pt x="13778" y="1841"/>
                  </a:lnTo>
                  <a:lnTo>
                    <a:pt x="13778" y="4579"/>
                  </a:lnTo>
                  <a:lnTo>
                    <a:pt x="17829" y="543"/>
                  </a:lnTo>
                  <a:lnTo>
                    <a:pt x="23648" y="543"/>
                  </a:lnTo>
                  <a:cubicBezTo>
                    <a:pt x="23705" y="657"/>
                    <a:pt x="23819" y="771"/>
                    <a:pt x="24004" y="771"/>
                  </a:cubicBezTo>
                  <a:cubicBezTo>
                    <a:pt x="24176" y="771"/>
                    <a:pt x="24361" y="600"/>
                    <a:pt x="24361" y="414"/>
                  </a:cubicBezTo>
                  <a:cubicBezTo>
                    <a:pt x="24361" y="186"/>
                    <a:pt x="24176" y="1"/>
                    <a:pt x="2400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rot="-5400000">
              <a:off x="5334134" y="3789929"/>
              <a:ext cx="935588" cy="95564"/>
            </a:xfrm>
            <a:custGeom>
              <a:rect b="b" l="l" r="r" t="t"/>
              <a:pathLst>
                <a:path extrusionOk="0" h="2197" w="21509">
                  <a:moveTo>
                    <a:pt x="21095" y="0"/>
                  </a:moveTo>
                  <a:cubicBezTo>
                    <a:pt x="20966" y="0"/>
                    <a:pt x="20795" y="128"/>
                    <a:pt x="20738" y="243"/>
                  </a:cubicBezTo>
                  <a:lnTo>
                    <a:pt x="16987" y="243"/>
                  </a:lnTo>
                  <a:lnTo>
                    <a:pt x="15261" y="1968"/>
                  </a:lnTo>
                  <a:lnTo>
                    <a:pt x="0" y="1968"/>
                  </a:lnTo>
                  <a:lnTo>
                    <a:pt x="0" y="2197"/>
                  </a:lnTo>
                  <a:lnTo>
                    <a:pt x="15390" y="2197"/>
                  </a:lnTo>
                  <a:lnTo>
                    <a:pt x="17116" y="485"/>
                  </a:lnTo>
                  <a:lnTo>
                    <a:pt x="20738" y="485"/>
                  </a:lnTo>
                  <a:cubicBezTo>
                    <a:pt x="20795" y="656"/>
                    <a:pt x="20966" y="713"/>
                    <a:pt x="21095" y="713"/>
                  </a:cubicBezTo>
                  <a:cubicBezTo>
                    <a:pt x="21323" y="713"/>
                    <a:pt x="21508" y="599"/>
                    <a:pt x="21508" y="357"/>
                  </a:cubicBezTo>
                  <a:cubicBezTo>
                    <a:pt x="21508" y="186"/>
                    <a:pt x="21323" y="0"/>
                    <a:pt x="21095"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rot="-5400000">
              <a:off x="5331634" y="3818442"/>
              <a:ext cx="868602" cy="105525"/>
            </a:xfrm>
            <a:custGeom>
              <a:rect b="b" l="l" r="r" t="t"/>
              <a:pathLst>
                <a:path extrusionOk="0" h="2426" w="19969">
                  <a:moveTo>
                    <a:pt x="19540" y="1"/>
                  </a:moveTo>
                  <a:cubicBezTo>
                    <a:pt x="19426" y="1"/>
                    <a:pt x="19255" y="115"/>
                    <a:pt x="19184" y="286"/>
                  </a:cubicBezTo>
                  <a:lnTo>
                    <a:pt x="16516" y="286"/>
                  </a:lnTo>
                  <a:lnTo>
                    <a:pt x="14620" y="2197"/>
                  </a:lnTo>
                  <a:lnTo>
                    <a:pt x="0" y="2197"/>
                  </a:lnTo>
                  <a:lnTo>
                    <a:pt x="0" y="2425"/>
                  </a:lnTo>
                  <a:lnTo>
                    <a:pt x="14734" y="2425"/>
                  </a:lnTo>
                  <a:lnTo>
                    <a:pt x="16631" y="529"/>
                  </a:lnTo>
                  <a:lnTo>
                    <a:pt x="19184" y="529"/>
                  </a:lnTo>
                  <a:cubicBezTo>
                    <a:pt x="19255" y="643"/>
                    <a:pt x="19426" y="771"/>
                    <a:pt x="19540" y="771"/>
                  </a:cubicBezTo>
                  <a:cubicBezTo>
                    <a:pt x="19783" y="771"/>
                    <a:pt x="19968" y="586"/>
                    <a:pt x="19968" y="414"/>
                  </a:cubicBezTo>
                  <a:cubicBezTo>
                    <a:pt x="19968" y="172"/>
                    <a:pt x="19783" y="1"/>
                    <a:pt x="1954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rot="-5400000">
              <a:off x="5163516" y="3683817"/>
              <a:ext cx="1119234" cy="124142"/>
            </a:xfrm>
            <a:custGeom>
              <a:rect b="b" l="l" r="r" t="t"/>
              <a:pathLst>
                <a:path extrusionOk="0" h="2854" w="25731">
                  <a:moveTo>
                    <a:pt x="25374" y="1"/>
                  </a:moveTo>
                  <a:cubicBezTo>
                    <a:pt x="25188" y="1"/>
                    <a:pt x="25074" y="129"/>
                    <a:pt x="25017" y="243"/>
                  </a:cubicBezTo>
                  <a:lnTo>
                    <a:pt x="13778" y="243"/>
                  </a:lnTo>
                  <a:lnTo>
                    <a:pt x="13778" y="2625"/>
                  </a:lnTo>
                  <a:lnTo>
                    <a:pt x="0" y="2625"/>
                  </a:lnTo>
                  <a:lnTo>
                    <a:pt x="0" y="2853"/>
                  </a:lnTo>
                  <a:lnTo>
                    <a:pt x="14020" y="2853"/>
                  </a:lnTo>
                  <a:lnTo>
                    <a:pt x="14020" y="486"/>
                  </a:lnTo>
                  <a:lnTo>
                    <a:pt x="25017" y="486"/>
                  </a:lnTo>
                  <a:cubicBezTo>
                    <a:pt x="25074" y="657"/>
                    <a:pt x="25188" y="771"/>
                    <a:pt x="25374" y="771"/>
                  </a:cubicBezTo>
                  <a:cubicBezTo>
                    <a:pt x="25545" y="771"/>
                    <a:pt x="25730" y="600"/>
                    <a:pt x="25730" y="357"/>
                  </a:cubicBezTo>
                  <a:cubicBezTo>
                    <a:pt x="25730" y="186"/>
                    <a:pt x="25545" y="1"/>
                    <a:pt x="2537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rot="-5400000">
              <a:off x="5189572" y="3740886"/>
              <a:ext cx="982130" cy="147109"/>
            </a:xfrm>
            <a:custGeom>
              <a:rect b="b" l="l" r="r" t="t"/>
              <a:pathLst>
                <a:path extrusionOk="0" h="3382" w="22579">
                  <a:moveTo>
                    <a:pt x="22165" y="1"/>
                  </a:moveTo>
                  <a:cubicBezTo>
                    <a:pt x="22036" y="1"/>
                    <a:pt x="21865" y="58"/>
                    <a:pt x="21808" y="229"/>
                  </a:cubicBezTo>
                  <a:lnTo>
                    <a:pt x="12837" y="229"/>
                  </a:lnTo>
                  <a:lnTo>
                    <a:pt x="12837" y="3153"/>
                  </a:lnTo>
                  <a:lnTo>
                    <a:pt x="0" y="3153"/>
                  </a:lnTo>
                  <a:lnTo>
                    <a:pt x="0" y="3381"/>
                  </a:lnTo>
                  <a:lnTo>
                    <a:pt x="13065" y="3381"/>
                  </a:lnTo>
                  <a:lnTo>
                    <a:pt x="13065" y="471"/>
                  </a:lnTo>
                  <a:lnTo>
                    <a:pt x="21808" y="471"/>
                  </a:lnTo>
                  <a:cubicBezTo>
                    <a:pt x="21865" y="657"/>
                    <a:pt x="22036" y="714"/>
                    <a:pt x="22165" y="714"/>
                  </a:cubicBezTo>
                  <a:cubicBezTo>
                    <a:pt x="22393" y="714"/>
                    <a:pt x="22578" y="586"/>
                    <a:pt x="22578" y="357"/>
                  </a:cubicBezTo>
                  <a:cubicBezTo>
                    <a:pt x="22578" y="115"/>
                    <a:pt x="22393" y="1"/>
                    <a:pt x="22165"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rot="-5400000">
              <a:off x="5194836" y="3787124"/>
              <a:ext cx="868602" cy="168161"/>
            </a:xfrm>
            <a:custGeom>
              <a:rect b="b" l="l" r="r" t="t"/>
              <a:pathLst>
                <a:path extrusionOk="0" h="3866" w="19969">
                  <a:moveTo>
                    <a:pt x="19540" y="1"/>
                  </a:moveTo>
                  <a:cubicBezTo>
                    <a:pt x="19426" y="1"/>
                    <a:pt x="19255" y="115"/>
                    <a:pt x="19184" y="300"/>
                  </a:cubicBezTo>
                  <a:lnTo>
                    <a:pt x="11995" y="300"/>
                  </a:lnTo>
                  <a:lnTo>
                    <a:pt x="11995" y="3623"/>
                  </a:lnTo>
                  <a:lnTo>
                    <a:pt x="0" y="3623"/>
                  </a:lnTo>
                  <a:lnTo>
                    <a:pt x="0" y="3866"/>
                  </a:lnTo>
                  <a:lnTo>
                    <a:pt x="12238" y="3866"/>
                  </a:lnTo>
                  <a:lnTo>
                    <a:pt x="12238" y="528"/>
                  </a:lnTo>
                  <a:lnTo>
                    <a:pt x="19184" y="528"/>
                  </a:lnTo>
                  <a:cubicBezTo>
                    <a:pt x="19255" y="657"/>
                    <a:pt x="19426" y="771"/>
                    <a:pt x="19540" y="771"/>
                  </a:cubicBezTo>
                  <a:cubicBezTo>
                    <a:pt x="19783" y="771"/>
                    <a:pt x="19968" y="585"/>
                    <a:pt x="19968" y="414"/>
                  </a:cubicBezTo>
                  <a:cubicBezTo>
                    <a:pt x="19968" y="172"/>
                    <a:pt x="19783" y="1"/>
                    <a:pt x="1954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rot="-5400000">
              <a:off x="5215324" y="3849151"/>
              <a:ext cx="733977" cy="178731"/>
            </a:xfrm>
            <a:custGeom>
              <a:rect b="b" l="l" r="r" t="t"/>
              <a:pathLst>
                <a:path extrusionOk="0" h="4109" w="16874">
                  <a:moveTo>
                    <a:pt x="16516" y="0"/>
                  </a:moveTo>
                  <a:cubicBezTo>
                    <a:pt x="16331" y="0"/>
                    <a:pt x="16217" y="129"/>
                    <a:pt x="16160" y="300"/>
                  </a:cubicBezTo>
                  <a:lnTo>
                    <a:pt x="11111" y="300"/>
                  </a:lnTo>
                  <a:lnTo>
                    <a:pt x="11111" y="3866"/>
                  </a:lnTo>
                  <a:lnTo>
                    <a:pt x="0" y="3866"/>
                  </a:lnTo>
                  <a:lnTo>
                    <a:pt x="0" y="4108"/>
                  </a:lnTo>
                  <a:lnTo>
                    <a:pt x="11339" y="4108"/>
                  </a:lnTo>
                  <a:lnTo>
                    <a:pt x="11339" y="542"/>
                  </a:lnTo>
                  <a:lnTo>
                    <a:pt x="16160" y="542"/>
                  </a:lnTo>
                  <a:cubicBezTo>
                    <a:pt x="16217" y="657"/>
                    <a:pt x="16331" y="785"/>
                    <a:pt x="16516" y="785"/>
                  </a:cubicBezTo>
                  <a:cubicBezTo>
                    <a:pt x="16759" y="785"/>
                    <a:pt x="16873" y="599"/>
                    <a:pt x="16873" y="428"/>
                  </a:cubicBezTo>
                  <a:cubicBezTo>
                    <a:pt x="16873" y="186"/>
                    <a:pt x="16759" y="0"/>
                    <a:pt x="1651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rot="-5400000">
              <a:off x="5841900" y="4018530"/>
              <a:ext cx="465336" cy="108613"/>
            </a:xfrm>
            <a:custGeom>
              <a:rect b="b" l="l" r="r" t="t"/>
              <a:pathLst>
                <a:path extrusionOk="0" h="2497" w="10698">
                  <a:moveTo>
                    <a:pt x="0" y="1"/>
                  </a:moveTo>
                  <a:lnTo>
                    <a:pt x="0" y="243"/>
                  </a:lnTo>
                  <a:lnTo>
                    <a:pt x="10455" y="243"/>
                  </a:lnTo>
                  <a:lnTo>
                    <a:pt x="10455" y="2497"/>
                  </a:lnTo>
                  <a:lnTo>
                    <a:pt x="10697" y="2497"/>
                  </a:lnTo>
                  <a:lnTo>
                    <a:pt x="1069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rot="-5400000">
              <a:off x="5874501" y="4051132"/>
              <a:ext cx="431191" cy="77556"/>
            </a:xfrm>
            <a:custGeom>
              <a:rect b="b" l="l" r="r" t="t"/>
              <a:pathLst>
                <a:path extrusionOk="0" h="1783" w="9913">
                  <a:moveTo>
                    <a:pt x="0" y="0"/>
                  </a:moveTo>
                  <a:lnTo>
                    <a:pt x="0" y="243"/>
                  </a:lnTo>
                  <a:lnTo>
                    <a:pt x="9685" y="243"/>
                  </a:lnTo>
                  <a:lnTo>
                    <a:pt x="9685" y="1783"/>
                  </a:lnTo>
                  <a:lnTo>
                    <a:pt x="9913" y="1783"/>
                  </a:lnTo>
                  <a:lnTo>
                    <a:pt x="9913"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rot="-5400000">
              <a:off x="5229613" y="3907503"/>
              <a:ext cx="620405" cy="175599"/>
            </a:xfrm>
            <a:custGeom>
              <a:rect b="b" l="l" r="r" t="t"/>
              <a:pathLst>
                <a:path extrusionOk="0" h="4037" w="14263">
                  <a:moveTo>
                    <a:pt x="13906" y="0"/>
                  </a:moveTo>
                  <a:cubicBezTo>
                    <a:pt x="13721" y="0"/>
                    <a:pt x="13607" y="57"/>
                    <a:pt x="13550" y="228"/>
                  </a:cubicBezTo>
                  <a:lnTo>
                    <a:pt x="10155" y="228"/>
                  </a:lnTo>
                  <a:lnTo>
                    <a:pt x="10155" y="3794"/>
                  </a:lnTo>
                  <a:lnTo>
                    <a:pt x="0" y="3794"/>
                  </a:lnTo>
                  <a:lnTo>
                    <a:pt x="0" y="4036"/>
                  </a:lnTo>
                  <a:lnTo>
                    <a:pt x="10398" y="4036"/>
                  </a:lnTo>
                  <a:lnTo>
                    <a:pt x="10398" y="471"/>
                  </a:lnTo>
                  <a:lnTo>
                    <a:pt x="13550" y="471"/>
                  </a:lnTo>
                  <a:cubicBezTo>
                    <a:pt x="13607" y="656"/>
                    <a:pt x="13721" y="713"/>
                    <a:pt x="13906" y="713"/>
                  </a:cubicBezTo>
                  <a:cubicBezTo>
                    <a:pt x="14078" y="713"/>
                    <a:pt x="14263" y="585"/>
                    <a:pt x="14263" y="357"/>
                  </a:cubicBezTo>
                  <a:cubicBezTo>
                    <a:pt x="14263" y="114"/>
                    <a:pt x="14078" y="0"/>
                    <a:pt x="1390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 name="Google Shape;54;p2"/>
          <p:cNvGrpSpPr/>
          <p:nvPr/>
        </p:nvGrpSpPr>
        <p:grpSpPr>
          <a:xfrm rot="-5400000">
            <a:off x="7189310" y="2653816"/>
            <a:ext cx="298168" cy="3611350"/>
            <a:chOff x="9" y="2835115"/>
            <a:chExt cx="134668" cy="1631069"/>
          </a:xfrm>
        </p:grpSpPr>
        <p:sp>
          <p:nvSpPr>
            <p:cNvPr id="55" name="Google Shape;55;p2"/>
            <p:cNvSpPr/>
            <p:nvPr/>
          </p:nvSpPr>
          <p:spPr>
            <a:xfrm rot="-5400000">
              <a:off x="-655129" y="3676378"/>
              <a:ext cx="1497053" cy="82558"/>
            </a:xfrm>
            <a:custGeom>
              <a:rect b="b" l="l" r="r" t="t"/>
              <a:pathLst>
                <a:path extrusionOk="0" h="1898" w="34417">
                  <a:moveTo>
                    <a:pt x="34060" y="0"/>
                  </a:moveTo>
                  <a:cubicBezTo>
                    <a:pt x="33874" y="0"/>
                    <a:pt x="33760" y="57"/>
                    <a:pt x="33703" y="228"/>
                  </a:cubicBezTo>
                  <a:lnTo>
                    <a:pt x="21694" y="228"/>
                  </a:lnTo>
                  <a:lnTo>
                    <a:pt x="20268" y="1655"/>
                  </a:lnTo>
                  <a:lnTo>
                    <a:pt x="0" y="1655"/>
                  </a:lnTo>
                  <a:lnTo>
                    <a:pt x="0" y="1897"/>
                  </a:lnTo>
                  <a:lnTo>
                    <a:pt x="20382" y="1897"/>
                  </a:lnTo>
                  <a:lnTo>
                    <a:pt x="21751" y="471"/>
                  </a:lnTo>
                  <a:lnTo>
                    <a:pt x="33703" y="471"/>
                  </a:lnTo>
                  <a:cubicBezTo>
                    <a:pt x="33760" y="642"/>
                    <a:pt x="33874" y="713"/>
                    <a:pt x="34060" y="713"/>
                  </a:cubicBezTo>
                  <a:cubicBezTo>
                    <a:pt x="34288" y="713"/>
                    <a:pt x="34416" y="585"/>
                    <a:pt x="34416" y="357"/>
                  </a:cubicBezTo>
                  <a:cubicBezTo>
                    <a:pt x="34416" y="114"/>
                    <a:pt x="34288" y="0"/>
                    <a:pt x="3406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rot="-5400000">
              <a:off x="-420003" y="3973575"/>
              <a:ext cx="912621" cy="72597"/>
            </a:xfrm>
            <a:custGeom>
              <a:rect b="b" l="l" r="r" t="t"/>
              <a:pathLst>
                <a:path extrusionOk="0" h="1669" w="20981">
                  <a:moveTo>
                    <a:pt x="20567" y="0"/>
                  </a:moveTo>
                  <a:cubicBezTo>
                    <a:pt x="20382" y="0"/>
                    <a:pt x="20210" y="185"/>
                    <a:pt x="20210" y="357"/>
                  </a:cubicBezTo>
                  <a:cubicBezTo>
                    <a:pt x="20210" y="414"/>
                    <a:pt x="20210" y="485"/>
                    <a:pt x="20268" y="542"/>
                  </a:cubicBezTo>
                  <a:lnTo>
                    <a:pt x="19383" y="1426"/>
                  </a:lnTo>
                  <a:lnTo>
                    <a:pt x="0" y="1426"/>
                  </a:lnTo>
                  <a:lnTo>
                    <a:pt x="0" y="1669"/>
                  </a:lnTo>
                  <a:lnTo>
                    <a:pt x="19440" y="1669"/>
                  </a:lnTo>
                  <a:lnTo>
                    <a:pt x="20382" y="713"/>
                  </a:lnTo>
                  <a:lnTo>
                    <a:pt x="20567" y="713"/>
                  </a:lnTo>
                  <a:cubicBezTo>
                    <a:pt x="20810" y="713"/>
                    <a:pt x="20981" y="599"/>
                    <a:pt x="20981" y="357"/>
                  </a:cubicBezTo>
                  <a:cubicBezTo>
                    <a:pt x="20981" y="185"/>
                    <a:pt x="20810" y="0"/>
                    <a:pt x="20567"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rot="-5400000">
              <a:off x="-388076" y="4029078"/>
              <a:ext cx="843156" cy="31057"/>
            </a:xfrm>
            <a:custGeom>
              <a:rect b="b" l="l" r="r" t="t"/>
              <a:pathLst>
                <a:path extrusionOk="0" h="714" w="19384">
                  <a:moveTo>
                    <a:pt x="19027" y="1"/>
                  </a:moveTo>
                  <a:cubicBezTo>
                    <a:pt x="18841" y="1"/>
                    <a:pt x="18727" y="72"/>
                    <a:pt x="18670" y="243"/>
                  </a:cubicBezTo>
                  <a:lnTo>
                    <a:pt x="0" y="243"/>
                  </a:lnTo>
                  <a:lnTo>
                    <a:pt x="0" y="486"/>
                  </a:lnTo>
                  <a:lnTo>
                    <a:pt x="18670" y="486"/>
                  </a:lnTo>
                  <a:cubicBezTo>
                    <a:pt x="18727" y="657"/>
                    <a:pt x="18841" y="714"/>
                    <a:pt x="19027" y="714"/>
                  </a:cubicBezTo>
                  <a:cubicBezTo>
                    <a:pt x="19198" y="714"/>
                    <a:pt x="19383" y="600"/>
                    <a:pt x="19383" y="357"/>
                  </a:cubicBezTo>
                  <a:cubicBezTo>
                    <a:pt x="19383" y="129"/>
                    <a:pt x="19198" y="1"/>
                    <a:pt x="1902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rot="-5400000">
              <a:off x="-758457" y="3604107"/>
              <a:ext cx="1631069" cy="93085"/>
            </a:xfrm>
            <a:custGeom>
              <a:rect b="b" l="l" r="r" t="t"/>
              <a:pathLst>
                <a:path extrusionOk="0" h="2140" w="37498">
                  <a:moveTo>
                    <a:pt x="37140" y="1"/>
                  </a:moveTo>
                  <a:cubicBezTo>
                    <a:pt x="36969" y="1"/>
                    <a:pt x="36855" y="115"/>
                    <a:pt x="36784" y="243"/>
                  </a:cubicBezTo>
                  <a:lnTo>
                    <a:pt x="21523" y="243"/>
                  </a:lnTo>
                  <a:lnTo>
                    <a:pt x="19911" y="1897"/>
                  </a:lnTo>
                  <a:lnTo>
                    <a:pt x="0" y="1897"/>
                  </a:lnTo>
                  <a:lnTo>
                    <a:pt x="0" y="2140"/>
                  </a:lnTo>
                  <a:lnTo>
                    <a:pt x="20025" y="2140"/>
                  </a:lnTo>
                  <a:lnTo>
                    <a:pt x="21637" y="471"/>
                  </a:lnTo>
                  <a:lnTo>
                    <a:pt x="36784" y="471"/>
                  </a:lnTo>
                  <a:cubicBezTo>
                    <a:pt x="36855" y="657"/>
                    <a:pt x="36969" y="771"/>
                    <a:pt x="37140" y="771"/>
                  </a:cubicBezTo>
                  <a:cubicBezTo>
                    <a:pt x="37326" y="771"/>
                    <a:pt x="37497" y="600"/>
                    <a:pt x="37497" y="357"/>
                  </a:cubicBezTo>
                  <a:cubicBezTo>
                    <a:pt x="37497" y="172"/>
                    <a:pt x="37326" y="1"/>
                    <a:pt x="3714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 name="Google Shape;59;p2"/>
          <p:cNvSpPr txBox="1"/>
          <p:nvPr>
            <p:ph type="ctrTitle"/>
          </p:nvPr>
        </p:nvSpPr>
        <p:spPr>
          <a:xfrm>
            <a:off x="713225" y="835700"/>
            <a:ext cx="5243700" cy="1718400"/>
          </a:xfrm>
          <a:prstGeom prst="rect">
            <a:avLst/>
          </a:prstGeom>
        </p:spPr>
        <p:txBody>
          <a:bodyPr anchorCtr="0" anchor="ctr" bIns="91425" lIns="91425" spcFirstLastPara="1" rIns="91425" wrap="square" tIns="91425">
            <a:noAutofit/>
          </a:bodyPr>
          <a:lstStyle>
            <a:lvl1pPr lvl="0">
              <a:spcBef>
                <a:spcPts val="0"/>
              </a:spcBef>
              <a:spcAft>
                <a:spcPts val="0"/>
              </a:spcAft>
              <a:buClr>
                <a:srgbClr val="191919"/>
              </a:buClr>
              <a:buSzPts val="5200"/>
              <a:buNone/>
              <a:defRPr sz="50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60" name="Google Shape;60;p2"/>
          <p:cNvSpPr txBox="1"/>
          <p:nvPr>
            <p:ph idx="1" type="subTitle"/>
          </p:nvPr>
        </p:nvSpPr>
        <p:spPr>
          <a:xfrm>
            <a:off x="713225" y="2554100"/>
            <a:ext cx="5243700" cy="369600"/>
          </a:xfrm>
          <a:prstGeom prst="rect">
            <a:avLst/>
          </a:prstGeom>
          <a:noFill/>
        </p:spPr>
        <p:txBody>
          <a:bodyPr anchorCtr="0" anchor="t" bIns="91425" lIns="91425" spcFirstLastPara="1" rIns="91425" wrap="square" tIns="91425">
            <a:noAutofit/>
          </a:bodyPr>
          <a:lstStyle>
            <a:lvl1pPr lvl="0">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240" name="Shape 240"/>
        <p:cNvGrpSpPr/>
        <p:nvPr/>
      </p:nvGrpSpPr>
      <p:grpSpPr>
        <a:xfrm>
          <a:off x="0" y="0"/>
          <a:ext cx="0" cy="0"/>
          <a:chOff x="0" y="0"/>
          <a:chExt cx="0" cy="0"/>
        </a:xfrm>
      </p:grpSpPr>
      <p:sp>
        <p:nvSpPr>
          <p:cNvPr id="241" name="Google Shape;241;p11"/>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2" name="Google Shape;242;p11"/>
          <p:cNvGrpSpPr/>
          <p:nvPr/>
        </p:nvGrpSpPr>
        <p:grpSpPr>
          <a:xfrm>
            <a:off x="6819199" y="4072480"/>
            <a:ext cx="506138" cy="2197918"/>
            <a:chOff x="4792514" y="2979701"/>
            <a:chExt cx="305307" cy="1325804"/>
          </a:xfrm>
        </p:grpSpPr>
        <p:sp>
          <p:nvSpPr>
            <p:cNvPr id="243" name="Google Shape;243;p11"/>
            <p:cNvSpPr/>
            <p:nvPr/>
          </p:nvSpPr>
          <p:spPr>
            <a:xfrm rot="-5400000">
              <a:off x="4409125" y="3616809"/>
              <a:ext cx="1266256" cy="111136"/>
            </a:xfrm>
            <a:custGeom>
              <a:rect b="b" l="l" r="r" t="t"/>
              <a:pathLst>
                <a:path extrusionOk="0" h="2555" w="29111">
                  <a:moveTo>
                    <a:pt x="0" y="1"/>
                  </a:moveTo>
                  <a:lnTo>
                    <a:pt x="0" y="229"/>
                  </a:lnTo>
                  <a:lnTo>
                    <a:pt x="15803" y="229"/>
                  </a:lnTo>
                  <a:lnTo>
                    <a:pt x="18114" y="2554"/>
                  </a:lnTo>
                  <a:lnTo>
                    <a:pt x="23462" y="2554"/>
                  </a:lnTo>
                  <a:lnTo>
                    <a:pt x="24775" y="1185"/>
                  </a:lnTo>
                  <a:lnTo>
                    <a:pt x="28397" y="1185"/>
                  </a:lnTo>
                  <a:cubicBezTo>
                    <a:pt x="28397" y="1370"/>
                    <a:pt x="28583" y="1484"/>
                    <a:pt x="28754" y="1484"/>
                  </a:cubicBezTo>
                  <a:cubicBezTo>
                    <a:pt x="28939" y="1484"/>
                    <a:pt x="29111" y="1299"/>
                    <a:pt x="29111" y="1128"/>
                  </a:cubicBezTo>
                  <a:cubicBezTo>
                    <a:pt x="29111" y="885"/>
                    <a:pt x="28939" y="714"/>
                    <a:pt x="28754" y="714"/>
                  </a:cubicBezTo>
                  <a:cubicBezTo>
                    <a:pt x="28583" y="714"/>
                    <a:pt x="28454" y="828"/>
                    <a:pt x="28397" y="942"/>
                  </a:cubicBezTo>
                  <a:lnTo>
                    <a:pt x="24718" y="942"/>
                  </a:lnTo>
                  <a:lnTo>
                    <a:pt x="23405" y="2312"/>
                  </a:lnTo>
                  <a:lnTo>
                    <a:pt x="18242" y="2312"/>
                  </a:lnTo>
                  <a:lnTo>
                    <a:pt x="1591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11"/>
            <p:cNvSpPr/>
            <p:nvPr/>
          </p:nvSpPr>
          <p:spPr>
            <a:xfrm rot="-5400000">
              <a:off x="4335310" y="3589536"/>
              <a:ext cx="1325804" cy="106134"/>
            </a:xfrm>
            <a:custGeom>
              <a:rect b="b" l="l" r="r" t="t"/>
              <a:pathLst>
                <a:path extrusionOk="0" h="2440" w="30480">
                  <a:moveTo>
                    <a:pt x="0" y="0"/>
                  </a:moveTo>
                  <a:lnTo>
                    <a:pt x="0" y="243"/>
                  </a:lnTo>
                  <a:lnTo>
                    <a:pt x="16459" y="243"/>
                  </a:lnTo>
                  <a:lnTo>
                    <a:pt x="18656" y="2439"/>
                  </a:lnTo>
                  <a:lnTo>
                    <a:pt x="22878" y="2439"/>
                  </a:lnTo>
                  <a:lnTo>
                    <a:pt x="24361" y="899"/>
                  </a:lnTo>
                  <a:lnTo>
                    <a:pt x="29767" y="899"/>
                  </a:lnTo>
                  <a:cubicBezTo>
                    <a:pt x="29824" y="1013"/>
                    <a:pt x="29952" y="1127"/>
                    <a:pt x="30066" y="1127"/>
                  </a:cubicBezTo>
                  <a:cubicBezTo>
                    <a:pt x="30309" y="1127"/>
                    <a:pt x="30480" y="956"/>
                    <a:pt x="30480" y="771"/>
                  </a:cubicBezTo>
                  <a:cubicBezTo>
                    <a:pt x="30480" y="542"/>
                    <a:pt x="30309" y="357"/>
                    <a:pt x="30066" y="357"/>
                  </a:cubicBezTo>
                  <a:cubicBezTo>
                    <a:pt x="29881" y="357"/>
                    <a:pt x="29767" y="471"/>
                    <a:pt x="29710" y="656"/>
                  </a:cubicBezTo>
                  <a:lnTo>
                    <a:pt x="24247" y="656"/>
                  </a:lnTo>
                  <a:lnTo>
                    <a:pt x="22749" y="2197"/>
                  </a:lnTo>
                  <a:lnTo>
                    <a:pt x="18770" y="2197"/>
                  </a:lnTo>
                  <a:lnTo>
                    <a:pt x="16574"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1"/>
            <p:cNvSpPr/>
            <p:nvPr/>
          </p:nvSpPr>
          <p:spPr>
            <a:xfrm rot="-5400000">
              <a:off x="4348012" y="3656827"/>
              <a:ext cx="1196790" cy="100566"/>
            </a:xfrm>
            <a:custGeom>
              <a:rect b="b" l="l" r="r" t="t"/>
              <a:pathLst>
                <a:path extrusionOk="0" h="2312" w="27514">
                  <a:moveTo>
                    <a:pt x="27157" y="1"/>
                  </a:moveTo>
                  <a:cubicBezTo>
                    <a:pt x="26971" y="1"/>
                    <a:pt x="26857" y="115"/>
                    <a:pt x="26800" y="300"/>
                  </a:cubicBezTo>
                  <a:lnTo>
                    <a:pt x="23890" y="300"/>
                  </a:lnTo>
                  <a:lnTo>
                    <a:pt x="22165" y="2083"/>
                  </a:lnTo>
                  <a:lnTo>
                    <a:pt x="19612" y="2083"/>
                  </a:lnTo>
                  <a:lnTo>
                    <a:pt x="17643" y="115"/>
                  </a:lnTo>
                  <a:lnTo>
                    <a:pt x="0" y="115"/>
                  </a:lnTo>
                  <a:lnTo>
                    <a:pt x="0" y="357"/>
                  </a:lnTo>
                  <a:lnTo>
                    <a:pt x="17586" y="357"/>
                  </a:lnTo>
                  <a:lnTo>
                    <a:pt x="19483" y="2311"/>
                  </a:lnTo>
                  <a:lnTo>
                    <a:pt x="22222" y="2311"/>
                  </a:lnTo>
                  <a:lnTo>
                    <a:pt x="24004" y="528"/>
                  </a:lnTo>
                  <a:lnTo>
                    <a:pt x="26800" y="528"/>
                  </a:lnTo>
                  <a:cubicBezTo>
                    <a:pt x="26857" y="657"/>
                    <a:pt x="26971" y="771"/>
                    <a:pt x="27157" y="771"/>
                  </a:cubicBezTo>
                  <a:cubicBezTo>
                    <a:pt x="27385" y="771"/>
                    <a:pt x="27513" y="600"/>
                    <a:pt x="27513" y="414"/>
                  </a:cubicBezTo>
                  <a:cubicBezTo>
                    <a:pt x="27513" y="172"/>
                    <a:pt x="27385" y="1"/>
                    <a:pt x="2715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11"/>
            <p:cNvSpPr/>
            <p:nvPr/>
          </p:nvSpPr>
          <p:spPr>
            <a:xfrm rot="-5400000">
              <a:off x="4316977" y="3695300"/>
              <a:ext cx="1119234" cy="101175"/>
            </a:xfrm>
            <a:custGeom>
              <a:rect b="b" l="l" r="r" t="t"/>
              <a:pathLst>
                <a:path extrusionOk="0" h="2326" w="25731">
                  <a:moveTo>
                    <a:pt x="25374" y="1"/>
                  </a:moveTo>
                  <a:cubicBezTo>
                    <a:pt x="25188" y="1"/>
                    <a:pt x="25074" y="129"/>
                    <a:pt x="25017" y="300"/>
                  </a:cubicBezTo>
                  <a:lnTo>
                    <a:pt x="23947" y="300"/>
                  </a:lnTo>
                  <a:lnTo>
                    <a:pt x="22165" y="2083"/>
                  </a:lnTo>
                  <a:lnTo>
                    <a:pt x="20382" y="2083"/>
                  </a:lnTo>
                  <a:lnTo>
                    <a:pt x="18955" y="657"/>
                  </a:lnTo>
                  <a:lnTo>
                    <a:pt x="0" y="657"/>
                  </a:lnTo>
                  <a:lnTo>
                    <a:pt x="0" y="899"/>
                  </a:lnTo>
                  <a:lnTo>
                    <a:pt x="18827" y="899"/>
                  </a:lnTo>
                  <a:lnTo>
                    <a:pt x="20253" y="2326"/>
                  </a:lnTo>
                  <a:lnTo>
                    <a:pt x="22222" y="2326"/>
                  </a:lnTo>
                  <a:lnTo>
                    <a:pt x="24062" y="543"/>
                  </a:lnTo>
                  <a:lnTo>
                    <a:pt x="25017" y="543"/>
                  </a:lnTo>
                  <a:cubicBezTo>
                    <a:pt x="25074" y="657"/>
                    <a:pt x="25188" y="785"/>
                    <a:pt x="25374" y="785"/>
                  </a:cubicBezTo>
                  <a:cubicBezTo>
                    <a:pt x="25545" y="785"/>
                    <a:pt x="25730" y="600"/>
                    <a:pt x="25730" y="429"/>
                  </a:cubicBezTo>
                  <a:cubicBezTo>
                    <a:pt x="25730" y="186"/>
                    <a:pt x="25545" y="1"/>
                    <a:pt x="2537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11"/>
            <p:cNvSpPr/>
            <p:nvPr/>
          </p:nvSpPr>
          <p:spPr>
            <a:xfrm rot="-5400000">
              <a:off x="4328765" y="3810699"/>
              <a:ext cx="958554" cy="31057"/>
            </a:xfrm>
            <a:custGeom>
              <a:rect b="b" l="l" r="r" t="t"/>
              <a:pathLst>
                <a:path extrusionOk="0" h="714" w="22037">
                  <a:moveTo>
                    <a:pt x="21623" y="1"/>
                  </a:moveTo>
                  <a:cubicBezTo>
                    <a:pt x="21508" y="1"/>
                    <a:pt x="21323" y="58"/>
                    <a:pt x="21266" y="243"/>
                  </a:cubicBezTo>
                  <a:lnTo>
                    <a:pt x="0" y="243"/>
                  </a:lnTo>
                  <a:lnTo>
                    <a:pt x="0" y="486"/>
                  </a:lnTo>
                  <a:lnTo>
                    <a:pt x="21266" y="486"/>
                  </a:lnTo>
                  <a:cubicBezTo>
                    <a:pt x="21323" y="657"/>
                    <a:pt x="21508" y="714"/>
                    <a:pt x="21623" y="714"/>
                  </a:cubicBezTo>
                  <a:cubicBezTo>
                    <a:pt x="21865" y="714"/>
                    <a:pt x="22036" y="600"/>
                    <a:pt x="22036" y="357"/>
                  </a:cubicBezTo>
                  <a:cubicBezTo>
                    <a:pt x="22036" y="129"/>
                    <a:pt x="21865" y="1"/>
                    <a:pt x="21623"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 name="Google Shape;248;p11"/>
          <p:cNvGrpSpPr/>
          <p:nvPr/>
        </p:nvGrpSpPr>
        <p:grpSpPr>
          <a:xfrm>
            <a:off x="2805095" y="3403371"/>
            <a:ext cx="793060" cy="2575414"/>
            <a:chOff x="6278982" y="2751992"/>
            <a:chExt cx="478381" cy="1553513"/>
          </a:xfrm>
        </p:grpSpPr>
        <p:sp>
          <p:nvSpPr>
            <p:cNvPr id="249" name="Google Shape;249;p11"/>
            <p:cNvSpPr/>
            <p:nvPr/>
          </p:nvSpPr>
          <p:spPr>
            <a:xfrm rot="-5400000">
              <a:off x="6192439" y="3740581"/>
              <a:ext cx="1059686" cy="70161"/>
            </a:xfrm>
            <a:custGeom>
              <a:rect b="b" l="l" r="r" t="t"/>
              <a:pathLst>
                <a:path extrusionOk="0" h="1613" w="24362">
                  <a:moveTo>
                    <a:pt x="0" y="0"/>
                  </a:moveTo>
                  <a:lnTo>
                    <a:pt x="0" y="243"/>
                  </a:lnTo>
                  <a:lnTo>
                    <a:pt x="15917" y="243"/>
                  </a:lnTo>
                  <a:lnTo>
                    <a:pt x="17173" y="1313"/>
                  </a:lnTo>
                  <a:lnTo>
                    <a:pt x="23648" y="1313"/>
                  </a:lnTo>
                  <a:cubicBezTo>
                    <a:pt x="23705" y="1498"/>
                    <a:pt x="23819" y="1612"/>
                    <a:pt x="24004" y="1612"/>
                  </a:cubicBezTo>
                  <a:cubicBezTo>
                    <a:pt x="24176" y="1612"/>
                    <a:pt x="24361" y="1427"/>
                    <a:pt x="24361" y="1199"/>
                  </a:cubicBezTo>
                  <a:cubicBezTo>
                    <a:pt x="24361" y="1013"/>
                    <a:pt x="24176" y="842"/>
                    <a:pt x="24004" y="842"/>
                  </a:cubicBezTo>
                  <a:cubicBezTo>
                    <a:pt x="23819" y="842"/>
                    <a:pt x="23705" y="956"/>
                    <a:pt x="23648" y="1070"/>
                  </a:cubicBezTo>
                  <a:lnTo>
                    <a:pt x="17230" y="1070"/>
                  </a:lnTo>
                  <a:lnTo>
                    <a:pt x="15975"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11"/>
            <p:cNvSpPr/>
            <p:nvPr/>
          </p:nvSpPr>
          <p:spPr>
            <a:xfrm rot="-5400000">
              <a:off x="6010359" y="3607522"/>
              <a:ext cx="1325804" cy="70161"/>
            </a:xfrm>
            <a:custGeom>
              <a:rect b="b" l="l" r="r" t="t"/>
              <a:pathLst>
                <a:path extrusionOk="0" h="1613" w="30480">
                  <a:moveTo>
                    <a:pt x="0" y="1"/>
                  </a:moveTo>
                  <a:lnTo>
                    <a:pt x="0" y="243"/>
                  </a:lnTo>
                  <a:lnTo>
                    <a:pt x="17173" y="243"/>
                  </a:lnTo>
                  <a:lnTo>
                    <a:pt x="18242" y="1370"/>
                  </a:lnTo>
                  <a:lnTo>
                    <a:pt x="29710" y="1370"/>
                  </a:lnTo>
                  <a:cubicBezTo>
                    <a:pt x="29767" y="1484"/>
                    <a:pt x="29952" y="1612"/>
                    <a:pt x="30066" y="1612"/>
                  </a:cubicBezTo>
                  <a:cubicBezTo>
                    <a:pt x="30309" y="1612"/>
                    <a:pt x="30480" y="1427"/>
                    <a:pt x="30480" y="1256"/>
                  </a:cubicBezTo>
                  <a:cubicBezTo>
                    <a:pt x="30480" y="1013"/>
                    <a:pt x="30309" y="842"/>
                    <a:pt x="30066" y="842"/>
                  </a:cubicBezTo>
                  <a:cubicBezTo>
                    <a:pt x="29952" y="842"/>
                    <a:pt x="29767" y="956"/>
                    <a:pt x="29710" y="1127"/>
                  </a:cubicBezTo>
                  <a:lnTo>
                    <a:pt x="18356" y="1127"/>
                  </a:lnTo>
                  <a:lnTo>
                    <a:pt x="1723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11"/>
            <p:cNvSpPr/>
            <p:nvPr/>
          </p:nvSpPr>
          <p:spPr>
            <a:xfrm rot="-5400000">
              <a:off x="6022147" y="3665853"/>
              <a:ext cx="1214755" cy="64550"/>
            </a:xfrm>
            <a:custGeom>
              <a:rect b="b" l="l" r="r" t="t"/>
              <a:pathLst>
                <a:path extrusionOk="0" h="1484" w="27927">
                  <a:moveTo>
                    <a:pt x="0" y="0"/>
                  </a:moveTo>
                  <a:lnTo>
                    <a:pt x="0" y="229"/>
                  </a:lnTo>
                  <a:lnTo>
                    <a:pt x="17943" y="229"/>
                  </a:lnTo>
                  <a:lnTo>
                    <a:pt x="18898" y="1241"/>
                  </a:lnTo>
                  <a:lnTo>
                    <a:pt x="27157" y="1241"/>
                  </a:lnTo>
                  <a:cubicBezTo>
                    <a:pt x="27214" y="1427"/>
                    <a:pt x="27385" y="1484"/>
                    <a:pt x="27513" y="1484"/>
                  </a:cubicBezTo>
                  <a:cubicBezTo>
                    <a:pt x="27741" y="1484"/>
                    <a:pt x="27927" y="1298"/>
                    <a:pt x="27927" y="1127"/>
                  </a:cubicBezTo>
                  <a:cubicBezTo>
                    <a:pt x="27927" y="885"/>
                    <a:pt x="27741" y="771"/>
                    <a:pt x="27513" y="771"/>
                  </a:cubicBezTo>
                  <a:cubicBezTo>
                    <a:pt x="27385" y="771"/>
                    <a:pt x="27214" y="828"/>
                    <a:pt x="27157" y="999"/>
                  </a:cubicBezTo>
                  <a:lnTo>
                    <a:pt x="19012" y="999"/>
                  </a:lnTo>
                  <a:lnTo>
                    <a:pt x="18000"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11"/>
            <p:cNvSpPr/>
            <p:nvPr/>
          </p:nvSpPr>
          <p:spPr>
            <a:xfrm rot="-5400000">
              <a:off x="5843461" y="3619310"/>
              <a:ext cx="1279305" cy="93085"/>
            </a:xfrm>
            <a:custGeom>
              <a:rect b="b" l="l" r="r" t="t"/>
              <a:pathLst>
                <a:path extrusionOk="0" h="2140" w="29411">
                  <a:moveTo>
                    <a:pt x="28996" y="0"/>
                  </a:moveTo>
                  <a:cubicBezTo>
                    <a:pt x="28882" y="0"/>
                    <a:pt x="28697" y="57"/>
                    <a:pt x="28640" y="243"/>
                  </a:cubicBezTo>
                  <a:lnTo>
                    <a:pt x="20610" y="243"/>
                  </a:lnTo>
                  <a:lnTo>
                    <a:pt x="20610" y="1911"/>
                  </a:lnTo>
                  <a:lnTo>
                    <a:pt x="0" y="1911"/>
                  </a:lnTo>
                  <a:lnTo>
                    <a:pt x="0" y="2140"/>
                  </a:lnTo>
                  <a:lnTo>
                    <a:pt x="20852" y="2140"/>
                  </a:lnTo>
                  <a:lnTo>
                    <a:pt x="20852" y="485"/>
                  </a:lnTo>
                  <a:lnTo>
                    <a:pt x="28640" y="485"/>
                  </a:lnTo>
                  <a:cubicBezTo>
                    <a:pt x="28697" y="656"/>
                    <a:pt x="28882" y="713"/>
                    <a:pt x="28996" y="713"/>
                  </a:cubicBezTo>
                  <a:cubicBezTo>
                    <a:pt x="29239" y="713"/>
                    <a:pt x="29410" y="542"/>
                    <a:pt x="29410" y="357"/>
                  </a:cubicBezTo>
                  <a:cubicBezTo>
                    <a:pt x="29410" y="129"/>
                    <a:pt x="29239" y="0"/>
                    <a:pt x="2899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11"/>
            <p:cNvSpPr/>
            <p:nvPr/>
          </p:nvSpPr>
          <p:spPr>
            <a:xfrm rot="-5400000">
              <a:off x="5753204" y="3565025"/>
              <a:ext cx="1374825" cy="106134"/>
            </a:xfrm>
            <a:custGeom>
              <a:rect b="b" l="l" r="r" t="t"/>
              <a:pathLst>
                <a:path extrusionOk="0" h="2440" w="31607">
                  <a:moveTo>
                    <a:pt x="31193" y="1"/>
                  </a:moveTo>
                  <a:cubicBezTo>
                    <a:pt x="31079" y="1"/>
                    <a:pt x="30893" y="58"/>
                    <a:pt x="30836" y="243"/>
                  </a:cubicBezTo>
                  <a:lnTo>
                    <a:pt x="19426" y="243"/>
                  </a:lnTo>
                  <a:lnTo>
                    <a:pt x="19426" y="2197"/>
                  </a:lnTo>
                  <a:lnTo>
                    <a:pt x="0" y="2197"/>
                  </a:lnTo>
                  <a:lnTo>
                    <a:pt x="0" y="2439"/>
                  </a:lnTo>
                  <a:lnTo>
                    <a:pt x="19669" y="2439"/>
                  </a:lnTo>
                  <a:lnTo>
                    <a:pt x="19669" y="471"/>
                  </a:lnTo>
                  <a:lnTo>
                    <a:pt x="30836" y="471"/>
                  </a:lnTo>
                  <a:cubicBezTo>
                    <a:pt x="30893" y="657"/>
                    <a:pt x="31079" y="714"/>
                    <a:pt x="31193" y="714"/>
                  </a:cubicBezTo>
                  <a:cubicBezTo>
                    <a:pt x="31435" y="714"/>
                    <a:pt x="31607" y="542"/>
                    <a:pt x="31607" y="357"/>
                  </a:cubicBezTo>
                  <a:cubicBezTo>
                    <a:pt x="31607" y="115"/>
                    <a:pt x="31435" y="1"/>
                    <a:pt x="31193"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11"/>
            <p:cNvSpPr/>
            <p:nvPr/>
          </p:nvSpPr>
          <p:spPr>
            <a:xfrm rot="-5400000">
              <a:off x="5618885" y="3466677"/>
              <a:ext cx="1553513" cy="124142"/>
            </a:xfrm>
            <a:custGeom>
              <a:rect b="b" l="l" r="r" t="t"/>
              <a:pathLst>
                <a:path extrusionOk="0" h="2854" w="35715">
                  <a:moveTo>
                    <a:pt x="35301" y="1"/>
                  </a:moveTo>
                  <a:cubicBezTo>
                    <a:pt x="35172" y="1"/>
                    <a:pt x="35001" y="58"/>
                    <a:pt x="34944" y="229"/>
                  </a:cubicBezTo>
                  <a:lnTo>
                    <a:pt x="18185" y="229"/>
                  </a:lnTo>
                  <a:lnTo>
                    <a:pt x="18185" y="2611"/>
                  </a:lnTo>
                  <a:lnTo>
                    <a:pt x="0" y="2611"/>
                  </a:lnTo>
                  <a:lnTo>
                    <a:pt x="0" y="2853"/>
                  </a:lnTo>
                  <a:lnTo>
                    <a:pt x="18413" y="2853"/>
                  </a:lnTo>
                  <a:lnTo>
                    <a:pt x="18413" y="471"/>
                  </a:lnTo>
                  <a:lnTo>
                    <a:pt x="34944" y="471"/>
                  </a:lnTo>
                  <a:cubicBezTo>
                    <a:pt x="35001" y="642"/>
                    <a:pt x="35172" y="714"/>
                    <a:pt x="35301" y="714"/>
                  </a:cubicBezTo>
                  <a:cubicBezTo>
                    <a:pt x="35529" y="714"/>
                    <a:pt x="35714" y="528"/>
                    <a:pt x="35714" y="357"/>
                  </a:cubicBezTo>
                  <a:cubicBezTo>
                    <a:pt x="35714" y="115"/>
                    <a:pt x="35529" y="1"/>
                    <a:pt x="35301"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11"/>
            <p:cNvSpPr/>
            <p:nvPr/>
          </p:nvSpPr>
          <p:spPr>
            <a:xfrm rot="-5400000">
              <a:off x="5790418" y="3674835"/>
              <a:ext cx="1119234" cy="142106"/>
            </a:xfrm>
            <a:custGeom>
              <a:rect b="b" l="l" r="r" t="t"/>
              <a:pathLst>
                <a:path extrusionOk="0" h="3267" w="25731">
                  <a:moveTo>
                    <a:pt x="25374" y="1"/>
                  </a:moveTo>
                  <a:cubicBezTo>
                    <a:pt x="25188" y="1"/>
                    <a:pt x="25074" y="115"/>
                    <a:pt x="25017" y="243"/>
                  </a:cubicBezTo>
                  <a:lnTo>
                    <a:pt x="17044" y="243"/>
                  </a:lnTo>
                  <a:lnTo>
                    <a:pt x="17044" y="3038"/>
                  </a:lnTo>
                  <a:lnTo>
                    <a:pt x="0" y="3038"/>
                  </a:lnTo>
                  <a:lnTo>
                    <a:pt x="0" y="3267"/>
                  </a:lnTo>
                  <a:lnTo>
                    <a:pt x="17287" y="3267"/>
                  </a:lnTo>
                  <a:lnTo>
                    <a:pt x="17287" y="471"/>
                  </a:lnTo>
                  <a:lnTo>
                    <a:pt x="25017" y="471"/>
                  </a:lnTo>
                  <a:cubicBezTo>
                    <a:pt x="25074" y="657"/>
                    <a:pt x="25188" y="771"/>
                    <a:pt x="25374" y="771"/>
                  </a:cubicBezTo>
                  <a:cubicBezTo>
                    <a:pt x="25545" y="771"/>
                    <a:pt x="25730" y="600"/>
                    <a:pt x="25730" y="357"/>
                  </a:cubicBezTo>
                  <a:cubicBezTo>
                    <a:pt x="25730" y="186"/>
                    <a:pt x="25545" y="1"/>
                    <a:pt x="2537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11"/>
            <p:cNvSpPr/>
            <p:nvPr/>
          </p:nvSpPr>
          <p:spPr>
            <a:xfrm rot="-5400000">
              <a:off x="6430370" y="3978513"/>
              <a:ext cx="620405" cy="33580"/>
            </a:xfrm>
            <a:custGeom>
              <a:rect b="b" l="l" r="r" t="t"/>
              <a:pathLst>
                <a:path extrusionOk="0" h="772" w="14263">
                  <a:moveTo>
                    <a:pt x="13906" y="1"/>
                  </a:moveTo>
                  <a:cubicBezTo>
                    <a:pt x="13721" y="1"/>
                    <a:pt x="13607" y="115"/>
                    <a:pt x="13550" y="229"/>
                  </a:cubicBezTo>
                  <a:lnTo>
                    <a:pt x="0" y="229"/>
                  </a:lnTo>
                  <a:lnTo>
                    <a:pt x="0" y="472"/>
                  </a:lnTo>
                  <a:lnTo>
                    <a:pt x="13550" y="472"/>
                  </a:lnTo>
                  <a:cubicBezTo>
                    <a:pt x="13607" y="657"/>
                    <a:pt x="13721" y="771"/>
                    <a:pt x="13906" y="771"/>
                  </a:cubicBezTo>
                  <a:cubicBezTo>
                    <a:pt x="14078" y="771"/>
                    <a:pt x="14263" y="586"/>
                    <a:pt x="14263" y="358"/>
                  </a:cubicBezTo>
                  <a:cubicBezTo>
                    <a:pt x="14263" y="172"/>
                    <a:pt x="14078" y="1"/>
                    <a:pt x="13906"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11"/>
            <p:cNvSpPr/>
            <p:nvPr/>
          </p:nvSpPr>
          <p:spPr>
            <a:xfrm rot="-5400000">
              <a:off x="5858989" y="3544234"/>
              <a:ext cx="1460429" cy="62114"/>
            </a:xfrm>
            <a:custGeom>
              <a:rect b="b" l="l" r="r" t="t"/>
              <a:pathLst>
                <a:path extrusionOk="0" h="1428" w="33575">
                  <a:moveTo>
                    <a:pt x="0" y="1"/>
                  </a:moveTo>
                  <a:lnTo>
                    <a:pt x="0" y="243"/>
                  </a:lnTo>
                  <a:lnTo>
                    <a:pt x="18542" y="243"/>
                  </a:lnTo>
                  <a:lnTo>
                    <a:pt x="19483" y="1185"/>
                  </a:lnTo>
                  <a:lnTo>
                    <a:pt x="32862" y="1185"/>
                  </a:lnTo>
                  <a:cubicBezTo>
                    <a:pt x="32919" y="1313"/>
                    <a:pt x="33033" y="1427"/>
                    <a:pt x="33161" y="1427"/>
                  </a:cubicBezTo>
                  <a:cubicBezTo>
                    <a:pt x="33389" y="1427"/>
                    <a:pt x="33575" y="1256"/>
                    <a:pt x="33575" y="1013"/>
                  </a:cubicBezTo>
                  <a:cubicBezTo>
                    <a:pt x="33575" y="828"/>
                    <a:pt x="33389" y="657"/>
                    <a:pt x="33161" y="657"/>
                  </a:cubicBezTo>
                  <a:cubicBezTo>
                    <a:pt x="32976" y="657"/>
                    <a:pt x="32862" y="771"/>
                    <a:pt x="32805" y="956"/>
                  </a:cubicBezTo>
                  <a:lnTo>
                    <a:pt x="19612" y="956"/>
                  </a:lnTo>
                  <a:lnTo>
                    <a:pt x="18599"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 name="Google Shape;258;p11"/>
          <p:cNvGrpSpPr/>
          <p:nvPr/>
        </p:nvGrpSpPr>
        <p:grpSpPr>
          <a:xfrm>
            <a:off x="1818651" y="3523722"/>
            <a:ext cx="1143730" cy="2455062"/>
            <a:chOff x="5452016" y="2824589"/>
            <a:chExt cx="689908" cy="1480916"/>
          </a:xfrm>
        </p:grpSpPr>
        <p:sp>
          <p:nvSpPr>
            <p:cNvPr id="259" name="Google Shape;259;p11"/>
            <p:cNvSpPr/>
            <p:nvPr/>
          </p:nvSpPr>
          <p:spPr>
            <a:xfrm rot="-5400000">
              <a:off x="5392462" y="3556043"/>
              <a:ext cx="1325804" cy="173120"/>
            </a:xfrm>
            <a:custGeom>
              <a:rect b="b" l="l" r="r" t="t"/>
              <a:pathLst>
                <a:path extrusionOk="0" h="3980" w="30480">
                  <a:moveTo>
                    <a:pt x="30066" y="0"/>
                  </a:moveTo>
                  <a:cubicBezTo>
                    <a:pt x="29952" y="0"/>
                    <a:pt x="29767" y="114"/>
                    <a:pt x="29710" y="300"/>
                  </a:cubicBezTo>
                  <a:lnTo>
                    <a:pt x="17829" y="300"/>
                  </a:lnTo>
                  <a:lnTo>
                    <a:pt x="14377" y="3751"/>
                  </a:lnTo>
                  <a:lnTo>
                    <a:pt x="11467" y="3751"/>
                  </a:lnTo>
                  <a:lnTo>
                    <a:pt x="11467" y="357"/>
                  </a:lnTo>
                  <a:lnTo>
                    <a:pt x="0" y="357"/>
                  </a:lnTo>
                  <a:lnTo>
                    <a:pt x="0" y="599"/>
                  </a:lnTo>
                  <a:lnTo>
                    <a:pt x="11225" y="599"/>
                  </a:lnTo>
                  <a:lnTo>
                    <a:pt x="11225" y="3979"/>
                  </a:lnTo>
                  <a:lnTo>
                    <a:pt x="14491" y="3979"/>
                  </a:lnTo>
                  <a:lnTo>
                    <a:pt x="17943" y="542"/>
                  </a:lnTo>
                  <a:lnTo>
                    <a:pt x="29710" y="542"/>
                  </a:lnTo>
                  <a:cubicBezTo>
                    <a:pt x="29767" y="656"/>
                    <a:pt x="29952" y="770"/>
                    <a:pt x="30066" y="770"/>
                  </a:cubicBezTo>
                  <a:cubicBezTo>
                    <a:pt x="30309" y="770"/>
                    <a:pt x="30480" y="599"/>
                    <a:pt x="30480" y="414"/>
                  </a:cubicBezTo>
                  <a:cubicBezTo>
                    <a:pt x="30480" y="185"/>
                    <a:pt x="30309" y="0"/>
                    <a:pt x="3006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11"/>
            <p:cNvSpPr/>
            <p:nvPr/>
          </p:nvSpPr>
          <p:spPr>
            <a:xfrm rot="-5400000">
              <a:off x="5265885" y="3473528"/>
              <a:ext cx="1480916" cy="183037"/>
            </a:xfrm>
            <a:custGeom>
              <a:rect b="b" l="l" r="r" t="t"/>
              <a:pathLst>
                <a:path extrusionOk="0" h="4208" w="34046">
                  <a:moveTo>
                    <a:pt x="33632" y="0"/>
                  </a:moveTo>
                  <a:cubicBezTo>
                    <a:pt x="33518" y="0"/>
                    <a:pt x="33332" y="114"/>
                    <a:pt x="33275" y="228"/>
                  </a:cubicBezTo>
                  <a:lnTo>
                    <a:pt x="17757" y="228"/>
                  </a:lnTo>
                  <a:lnTo>
                    <a:pt x="14020" y="3980"/>
                  </a:lnTo>
                  <a:lnTo>
                    <a:pt x="12480" y="3980"/>
                  </a:lnTo>
                  <a:lnTo>
                    <a:pt x="12480" y="827"/>
                  </a:lnTo>
                  <a:lnTo>
                    <a:pt x="0" y="827"/>
                  </a:lnTo>
                  <a:lnTo>
                    <a:pt x="0" y="1070"/>
                  </a:lnTo>
                  <a:lnTo>
                    <a:pt x="12238" y="1070"/>
                  </a:lnTo>
                  <a:lnTo>
                    <a:pt x="12238" y="4208"/>
                  </a:lnTo>
                  <a:lnTo>
                    <a:pt x="14135" y="4208"/>
                  </a:lnTo>
                  <a:lnTo>
                    <a:pt x="17886" y="471"/>
                  </a:lnTo>
                  <a:lnTo>
                    <a:pt x="33275" y="471"/>
                  </a:lnTo>
                  <a:cubicBezTo>
                    <a:pt x="33332" y="642"/>
                    <a:pt x="33518" y="770"/>
                    <a:pt x="33632" y="770"/>
                  </a:cubicBezTo>
                  <a:cubicBezTo>
                    <a:pt x="33874" y="770"/>
                    <a:pt x="34046" y="585"/>
                    <a:pt x="34046" y="357"/>
                  </a:cubicBezTo>
                  <a:cubicBezTo>
                    <a:pt x="34046" y="171"/>
                    <a:pt x="33874" y="0"/>
                    <a:pt x="33632"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1"/>
            <p:cNvSpPr/>
            <p:nvPr/>
          </p:nvSpPr>
          <p:spPr>
            <a:xfrm rot="-5400000">
              <a:off x="5330414" y="3589558"/>
              <a:ext cx="1245768" cy="186126"/>
            </a:xfrm>
            <a:custGeom>
              <a:rect b="b" l="l" r="r" t="t"/>
              <a:pathLst>
                <a:path extrusionOk="0" h="4279" w="28640">
                  <a:moveTo>
                    <a:pt x="28283" y="0"/>
                  </a:moveTo>
                  <a:cubicBezTo>
                    <a:pt x="28098" y="0"/>
                    <a:pt x="27984" y="57"/>
                    <a:pt x="27927" y="243"/>
                  </a:cubicBezTo>
                  <a:lnTo>
                    <a:pt x="17829" y="243"/>
                  </a:lnTo>
                  <a:lnTo>
                    <a:pt x="14020" y="4036"/>
                  </a:lnTo>
                  <a:lnTo>
                    <a:pt x="13250" y="4036"/>
                  </a:lnTo>
                  <a:lnTo>
                    <a:pt x="13250" y="1255"/>
                  </a:lnTo>
                  <a:lnTo>
                    <a:pt x="0" y="1255"/>
                  </a:lnTo>
                  <a:lnTo>
                    <a:pt x="0" y="1483"/>
                  </a:lnTo>
                  <a:lnTo>
                    <a:pt x="13008" y="1483"/>
                  </a:lnTo>
                  <a:lnTo>
                    <a:pt x="13008" y="4279"/>
                  </a:lnTo>
                  <a:lnTo>
                    <a:pt x="14078" y="4279"/>
                  </a:lnTo>
                  <a:lnTo>
                    <a:pt x="17886" y="471"/>
                  </a:lnTo>
                  <a:lnTo>
                    <a:pt x="27927" y="471"/>
                  </a:lnTo>
                  <a:cubicBezTo>
                    <a:pt x="27984" y="656"/>
                    <a:pt x="28098" y="713"/>
                    <a:pt x="28283" y="713"/>
                  </a:cubicBezTo>
                  <a:cubicBezTo>
                    <a:pt x="28454" y="713"/>
                    <a:pt x="28640" y="599"/>
                    <a:pt x="28640" y="357"/>
                  </a:cubicBezTo>
                  <a:cubicBezTo>
                    <a:pt x="28640" y="114"/>
                    <a:pt x="28454" y="0"/>
                    <a:pt x="28283"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11"/>
            <p:cNvSpPr/>
            <p:nvPr/>
          </p:nvSpPr>
          <p:spPr>
            <a:xfrm rot="-5400000">
              <a:off x="5370411" y="3676053"/>
              <a:ext cx="1059686" cy="199219"/>
            </a:xfrm>
            <a:custGeom>
              <a:rect b="b" l="l" r="r" t="t"/>
              <a:pathLst>
                <a:path extrusionOk="0" h="4580" w="24362">
                  <a:moveTo>
                    <a:pt x="24004" y="1"/>
                  </a:moveTo>
                  <a:cubicBezTo>
                    <a:pt x="23819" y="1"/>
                    <a:pt x="23705" y="129"/>
                    <a:pt x="23648" y="300"/>
                  </a:cubicBezTo>
                  <a:lnTo>
                    <a:pt x="17700" y="300"/>
                  </a:lnTo>
                  <a:lnTo>
                    <a:pt x="14020" y="3980"/>
                  </a:lnTo>
                  <a:lnTo>
                    <a:pt x="14020" y="1613"/>
                  </a:lnTo>
                  <a:lnTo>
                    <a:pt x="0" y="1613"/>
                  </a:lnTo>
                  <a:lnTo>
                    <a:pt x="0" y="1841"/>
                  </a:lnTo>
                  <a:lnTo>
                    <a:pt x="13778" y="1841"/>
                  </a:lnTo>
                  <a:lnTo>
                    <a:pt x="13778" y="4579"/>
                  </a:lnTo>
                  <a:lnTo>
                    <a:pt x="17829" y="543"/>
                  </a:lnTo>
                  <a:lnTo>
                    <a:pt x="23648" y="543"/>
                  </a:lnTo>
                  <a:cubicBezTo>
                    <a:pt x="23705" y="657"/>
                    <a:pt x="23819" y="771"/>
                    <a:pt x="24004" y="771"/>
                  </a:cubicBezTo>
                  <a:cubicBezTo>
                    <a:pt x="24176" y="771"/>
                    <a:pt x="24361" y="600"/>
                    <a:pt x="24361" y="414"/>
                  </a:cubicBezTo>
                  <a:cubicBezTo>
                    <a:pt x="24361" y="186"/>
                    <a:pt x="24176" y="1"/>
                    <a:pt x="2400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11"/>
            <p:cNvSpPr/>
            <p:nvPr/>
          </p:nvSpPr>
          <p:spPr>
            <a:xfrm rot="-5400000">
              <a:off x="5334134" y="3789929"/>
              <a:ext cx="935588" cy="95564"/>
            </a:xfrm>
            <a:custGeom>
              <a:rect b="b" l="l" r="r" t="t"/>
              <a:pathLst>
                <a:path extrusionOk="0" h="2197" w="21509">
                  <a:moveTo>
                    <a:pt x="21095" y="0"/>
                  </a:moveTo>
                  <a:cubicBezTo>
                    <a:pt x="20966" y="0"/>
                    <a:pt x="20795" y="128"/>
                    <a:pt x="20738" y="243"/>
                  </a:cubicBezTo>
                  <a:lnTo>
                    <a:pt x="16987" y="243"/>
                  </a:lnTo>
                  <a:lnTo>
                    <a:pt x="15261" y="1968"/>
                  </a:lnTo>
                  <a:lnTo>
                    <a:pt x="0" y="1968"/>
                  </a:lnTo>
                  <a:lnTo>
                    <a:pt x="0" y="2197"/>
                  </a:lnTo>
                  <a:lnTo>
                    <a:pt x="15390" y="2197"/>
                  </a:lnTo>
                  <a:lnTo>
                    <a:pt x="17116" y="485"/>
                  </a:lnTo>
                  <a:lnTo>
                    <a:pt x="20738" y="485"/>
                  </a:lnTo>
                  <a:cubicBezTo>
                    <a:pt x="20795" y="656"/>
                    <a:pt x="20966" y="713"/>
                    <a:pt x="21095" y="713"/>
                  </a:cubicBezTo>
                  <a:cubicBezTo>
                    <a:pt x="21323" y="713"/>
                    <a:pt x="21508" y="599"/>
                    <a:pt x="21508" y="357"/>
                  </a:cubicBezTo>
                  <a:cubicBezTo>
                    <a:pt x="21508" y="186"/>
                    <a:pt x="21323" y="0"/>
                    <a:pt x="21095"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11"/>
            <p:cNvSpPr/>
            <p:nvPr/>
          </p:nvSpPr>
          <p:spPr>
            <a:xfrm rot="-5400000">
              <a:off x="5331634" y="3818442"/>
              <a:ext cx="868602" cy="105525"/>
            </a:xfrm>
            <a:custGeom>
              <a:rect b="b" l="l" r="r" t="t"/>
              <a:pathLst>
                <a:path extrusionOk="0" h="2426" w="19969">
                  <a:moveTo>
                    <a:pt x="19540" y="1"/>
                  </a:moveTo>
                  <a:cubicBezTo>
                    <a:pt x="19426" y="1"/>
                    <a:pt x="19255" y="115"/>
                    <a:pt x="19184" y="286"/>
                  </a:cubicBezTo>
                  <a:lnTo>
                    <a:pt x="16516" y="286"/>
                  </a:lnTo>
                  <a:lnTo>
                    <a:pt x="14620" y="2197"/>
                  </a:lnTo>
                  <a:lnTo>
                    <a:pt x="0" y="2197"/>
                  </a:lnTo>
                  <a:lnTo>
                    <a:pt x="0" y="2425"/>
                  </a:lnTo>
                  <a:lnTo>
                    <a:pt x="14734" y="2425"/>
                  </a:lnTo>
                  <a:lnTo>
                    <a:pt x="16631" y="529"/>
                  </a:lnTo>
                  <a:lnTo>
                    <a:pt x="19184" y="529"/>
                  </a:lnTo>
                  <a:cubicBezTo>
                    <a:pt x="19255" y="643"/>
                    <a:pt x="19426" y="771"/>
                    <a:pt x="19540" y="771"/>
                  </a:cubicBezTo>
                  <a:cubicBezTo>
                    <a:pt x="19783" y="771"/>
                    <a:pt x="19968" y="586"/>
                    <a:pt x="19968" y="414"/>
                  </a:cubicBezTo>
                  <a:cubicBezTo>
                    <a:pt x="19968" y="172"/>
                    <a:pt x="19783" y="1"/>
                    <a:pt x="1954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11"/>
            <p:cNvSpPr/>
            <p:nvPr/>
          </p:nvSpPr>
          <p:spPr>
            <a:xfrm rot="-5400000">
              <a:off x="5163516" y="3683817"/>
              <a:ext cx="1119234" cy="124142"/>
            </a:xfrm>
            <a:custGeom>
              <a:rect b="b" l="l" r="r" t="t"/>
              <a:pathLst>
                <a:path extrusionOk="0" h="2854" w="25731">
                  <a:moveTo>
                    <a:pt x="25374" y="1"/>
                  </a:moveTo>
                  <a:cubicBezTo>
                    <a:pt x="25188" y="1"/>
                    <a:pt x="25074" y="129"/>
                    <a:pt x="25017" y="243"/>
                  </a:cubicBezTo>
                  <a:lnTo>
                    <a:pt x="13778" y="243"/>
                  </a:lnTo>
                  <a:lnTo>
                    <a:pt x="13778" y="2625"/>
                  </a:lnTo>
                  <a:lnTo>
                    <a:pt x="0" y="2625"/>
                  </a:lnTo>
                  <a:lnTo>
                    <a:pt x="0" y="2853"/>
                  </a:lnTo>
                  <a:lnTo>
                    <a:pt x="14020" y="2853"/>
                  </a:lnTo>
                  <a:lnTo>
                    <a:pt x="14020" y="486"/>
                  </a:lnTo>
                  <a:lnTo>
                    <a:pt x="25017" y="486"/>
                  </a:lnTo>
                  <a:cubicBezTo>
                    <a:pt x="25074" y="657"/>
                    <a:pt x="25188" y="771"/>
                    <a:pt x="25374" y="771"/>
                  </a:cubicBezTo>
                  <a:cubicBezTo>
                    <a:pt x="25545" y="771"/>
                    <a:pt x="25730" y="600"/>
                    <a:pt x="25730" y="357"/>
                  </a:cubicBezTo>
                  <a:cubicBezTo>
                    <a:pt x="25730" y="186"/>
                    <a:pt x="25545" y="1"/>
                    <a:pt x="2537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11"/>
            <p:cNvSpPr/>
            <p:nvPr/>
          </p:nvSpPr>
          <p:spPr>
            <a:xfrm rot="-5400000">
              <a:off x="5189572" y="3740886"/>
              <a:ext cx="982130" cy="147109"/>
            </a:xfrm>
            <a:custGeom>
              <a:rect b="b" l="l" r="r" t="t"/>
              <a:pathLst>
                <a:path extrusionOk="0" h="3382" w="22579">
                  <a:moveTo>
                    <a:pt x="22165" y="1"/>
                  </a:moveTo>
                  <a:cubicBezTo>
                    <a:pt x="22036" y="1"/>
                    <a:pt x="21865" y="58"/>
                    <a:pt x="21808" y="229"/>
                  </a:cubicBezTo>
                  <a:lnTo>
                    <a:pt x="12837" y="229"/>
                  </a:lnTo>
                  <a:lnTo>
                    <a:pt x="12837" y="3153"/>
                  </a:lnTo>
                  <a:lnTo>
                    <a:pt x="0" y="3153"/>
                  </a:lnTo>
                  <a:lnTo>
                    <a:pt x="0" y="3381"/>
                  </a:lnTo>
                  <a:lnTo>
                    <a:pt x="13065" y="3381"/>
                  </a:lnTo>
                  <a:lnTo>
                    <a:pt x="13065" y="471"/>
                  </a:lnTo>
                  <a:lnTo>
                    <a:pt x="21808" y="471"/>
                  </a:lnTo>
                  <a:cubicBezTo>
                    <a:pt x="21865" y="657"/>
                    <a:pt x="22036" y="714"/>
                    <a:pt x="22165" y="714"/>
                  </a:cubicBezTo>
                  <a:cubicBezTo>
                    <a:pt x="22393" y="714"/>
                    <a:pt x="22578" y="586"/>
                    <a:pt x="22578" y="357"/>
                  </a:cubicBezTo>
                  <a:cubicBezTo>
                    <a:pt x="22578" y="115"/>
                    <a:pt x="22393" y="1"/>
                    <a:pt x="22165"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11"/>
            <p:cNvSpPr/>
            <p:nvPr/>
          </p:nvSpPr>
          <p:spPr>
            <a:xfrm rot="-5400000">
              <a:off x="5194836" y="3787124"/>
              <a:ext cx="868602" cy="168161"/>
            </a:xfrm>
            <a:custGeom>
              <a:rect b="b" l="l" r="r" t="t"/>
              <a:pathLst>
                <a:path extrusionOk="0" h="3866" w="19969">
                  <a:moveTo>
                    <a:pt x="19540" y="1"/>
                  </a:moveTo>
                  <a:cubicBezTo>
                    <a:pt x="19426" y="1"/>
                    <a:pt x="19255" y="115"/>
                    <a:pt x="19184" y="300"/>
                  </a:cubicBezTo>
                  <a:lnTo>
                    <a:pt x="11995" y="300"/>
                  </a:lnTo>
                  <a:lnTo>
                    <a:pt x="11995" y="3623"/>
                  </a:lnTo>
                  <a:lnTo>
                    <a:pt x="0" y="3623"/>
                  </a:lnTo>
                  <a:lnTo>
                    <a:pt x="0" y="3866"/>
                  </a:lnTo>
                  <a:lnTo>
                    <a:pt x="12238" y="3866"/>
                  </a:lnTo>
                  <a:lnTo>
                    <a:pt x="12238" y="528"/>
                  </a:lnTo>
                  <a:lnTo>
                    <a:pt x="19184" y="528"/>
                  </a:lnTo>
                  <a:cubicBezTo>
                    <a:pt x="19255" y="657"/>
                    <a:pt x="19426" y="771"/>
                    <a:pt x="19540" y="771"/>
                  </a:cubicBezTo>
                  <a:cubicBezTo>
                    <a:pt x="19783" y="771"/>
                    <a:pt x="19968" y="585"/>
                    <a:pt x="19968" y="414"/>
                  </a:cubicBezTo>
                  <a:cubicBezTo>
                    <a:pt x="19968" y="172"/>
                    <a:pt x="19783" y="1"/>
                    <a:pt x="1954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11"/>
            <p:cNvSpPr/>
            <p:nvPr/>
          </p:nvSpPr>
          <p:spPr>
            <a:xfrm rot="-5400000">
              <a:off x="5215324" y="3849151"/>
              <a:ext cx="733977" cy="178731"/>
            </a:xfrm>
            <a:custGeom>
              <a:rect b="b" l="l" r="r" t="t"/>
              <a:pathLst>
                <a:path extrusionOk="0" h="4109" w="16874">
                  <a:moveTo>
                    <a:pt x="16516" y="0"/>
                  </a:moveTo>
                  <a:cubicBezTo>
                    <a:pt x="16331" y="0"/>
                    <a:pt x="16217" y="129"/>
                    <a:pt x="16160" y="300"/>
                  </a:cubicBezTo>
                  <a:lnTo>
                    <a:pt x="11111" y="300"/>
                  </a:lnTo>
                  <a:lnTo>
                    <a:pt x="11111" y="3866"/>
                  </a:lnTo>
                  <a:lnTo>
                    <a:pt x="0" y="3866"/>
                  </a:lnTo>
                  <a:lnTo>
                    <a:pt x="0" y="4108"/>
                  </a:lnTo>
                  <a:lnTo>
                    <a:pt x="11339" y="4108"/>
                  </a:lnTo>
                  <a:lnTo>
                    <a:pt x="11339" y="542"/>
                  </a:lnTo>
                  <a:lnTo>
                    <a:pt x="16160" y="542"/>
                  </a:lnTo>
                  <a:cubicBezTo>
                    <a:pt x="16217" y="657"/>
                    <a:pt x="16331" y="785"/>
                    <a:pt x="16516" y="785"/>
                  </a:cubicBezTo>
                  <a:cubicBezTo>
                    <a:pt x="16759" y="785"/>
                    <a:pt x="16873" y="599"/>
                    <a:pt x="16873" y="428"/>
                  </a:cubicBezTo>
                  <a:cubicBezTo>
                    <a:pt x="16873" y="186"/>
                    <a:pt x="16759" y="0"/>
                    <a:pt x="1651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11"/>
            <p:cNvSpPr/>
            <p:nvPr/>
          </p:nvSpPr>
          <p:spPr>
            <a:xfrm rot="-5400000">
              <a:off x="5841900" y="4018530"/>
              <a:ext cx="465336" cy="108613"/>
            </a:xfrm>
            <a:custGeom>
              <a:rect b="b" l="l" r="r" t="t"/>
              <a:pathLst>
                <a:path extrusionOk="0" h="2497" w="10698">
                  <a:moveTo>
                    <a:pt x="0" y="1"/>
                  </a:moveTo>
                  <a:lnTo>
                    <a:pt x="0" y="243"/>
                  </a:lnTo>
                  <a:lnTo>
                    <a:pt x="10455" y="243"/>
                  </a:lnTo>
                  <a:lnTo>
                    <a:pt x="10455" y="2497"/>
                  </a:lnTo>
                  <a:lnTo>
                    <a:pt x="10697" y="2497"/>
                  </a:lnTo>
                  <a:lnTo>
                    <a:pt x="1069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11"/>
            <p:cNvSpPr/>
            <p:nvPr/>
          </p:nvSpPr>
          <p:spPr>
            <a:xfrm rot="-5400000">
              <a:off x="5874501" y="4051132"/>
              <a:ext cx="431191" cy="77556"/>
            </a:xfrm>
            <a:custGeom>
              <a:rect b="b" l="l" r="r" t="t"/>
              <a:pathLst>
                <a:path extrusionOk="0" h="1783" w="9913">
                  <a:moveTo>
                    <a:pt x="0" y="0"/>
                  </a:moveTo>
                  <a:lnTo>
                    <a:pt x="0" y="243"/>
                  </a:lnTo>
                  <a:lnTo>
                    <a:pt x="9685" y="243"/>
                  </a:lnTo>
                  <a:lnTo>
                    <a:pt x="9685" y="1783"/>
                  </a:lnTo>
                  <a:lnTo>
                    <a:pt x="9913" y="1783"/>
                  </a:lnTo>
                  <a:lnTo>
                    <a:pt x="9913"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11"/>
            <p:cNvSpPr/>
            <p:nvPr/>
          </p:nvSpPr>
          <p:spPr>
            <a:xfrm rot="-5400000">
              <a:off x="5229613" y="3907503"/>
              <a:ext cx="620405" cy="175599"/>
            </a:xfrm>
            <a:custGeom>
              <a:rect b="b" l="l" r="r" t="t"/>
              <a:pathLst>
                <a:path extrusionOk="0" h="4037" w="14263">
                  <a:moveTo>
                    <a:pt x="13906" y="0"/>
                  </a:moveTo>
                  <a:cubicBezTo>
                    <a:pt x="13721" y="0"/>
                    <a:pt x="13607" y="57"/>
                    <a:pt x="13550" y="228"/>
                  </a:cubicBezTo>
                  <a:lnTo>
                    <a:pt x="10155" y="228"/>
                  </a:lnTo>
                  <a:lnTo>
                    <a:pt x="10155" y="3794"/>
                  </a:lnTo>
                  <a:lnTo>
                    <a:pt x="0" y="3794"/>
                  </a:lnTo>
                  <a:lnTo>
                    <a:pt x="0" y="4036"/>
                  </a:lnTo>
                  <a:lnTo>
                    <a:pt x="10398" y="4036"/>
                  </a:lnTo>
                  <a:lnTo>
                    <a:pt x="10398" y="471"/>
                  </a:lnTo>
                  <a:lnTo>
                    <a:pt x="13550" y="471"/>
                  </a:lnTo>
                  <a:cubicBezTo>
                    <a:pt x="13607" y="656"/>
                    <a:pt x="13721" y="713"/>
                    <a:pt x="13906" y="713"/>
                  </a:cubicBezTo>
                  <a:cubicBezTo>
                    <a:pt x="14078" y="713"/>
                    <a:pt x="14263" y="585"/>
                    <a:pt x="14263" y="357"/>
                  </a:cubicBezTo>
                  <a:cubicBezTo>
                    <a:pt x="14263" y="114"/>
                    <a:pt x="14078" y="0"/>
                    <a:pt x="1390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 name="Google Shape;272;p11"/>
          <p:cNvGrpSpPr/>
          <p:nvPr/>
        </p:nvGrpSpPr>
        <p:grpSpPr>
          <a:xfrm>
            <a:off x="3662201" y="3600880"/>
            <a:ext cx="728235" cy="2377904"/>
            <a:chOff x="6961407" y="2871131"/>
            <a:chExt cx="439278" cy="1434374"/>
          </a:xfrm>
        </p:grpSpPr>
        <p:sp>
          <p:nvSpPr>
            <p:cNvPr id="273" name="Google Shape;273;p11"/>
            <p:cNvSpPr/>
            <p:nvPr/>
          </p:nvSpPr>
          <p:spPr>
            <a:xfrm rot="-5400000">
              <a:off x="6647504" y="3552324"/>
              <a:ext cx="1374825" cy="131536"/>
            </a:xfrm>
            <a:custGeom>
              <a:rect b="b" l="l" r="r" t="t"/>
              <a:pathLst>
                <a:path extrusionOk="0" h="3024" w="31607">
                  <a:moveTo>
                    <a:pt x="31193" y="0"/>
                  </a:moveTo>
                  <a:cubicBezTo>
                    <a:pt x="31079" y="0"/>
                    <a:pt x="30893" y="114"/>
                    <a:pt x="30836" y="300"/>
                  </a:cubicBezTo>
                  <a:lnTo>
                    <a:pt x="17287" y="300"/>
                  </a:lnTo>
                  <a:lnTo>
                    <a:pt x="17287" y="2796"/>
                  </a:lnTo>
                  <a:lnTo>
                    <a:pt x="0" y="2796"/>
                  </a:lnTo>
                  <a:lnTo>
                    <a:pt x="0" y="3024"/>
                  </a:lnTo>
                  <a:lnTo>
                    <a:pt x="17529" y="3024"/>
                  </a:lnTo>
                  <a:lnTo>
                    <a:pt x="17529" y="528"/>
                  </a:lnTo>
                  <a:lnTo>
                    <a:pt x="30836" y="528"/>
                  </a:lnTo>
                  <a:cubicBezTo>
                    <a:pt x="30893" y="656"/>
                    <a:pt x="31079" y="770"/>
                    <a:pt x="31193" y="770"/>
                  </a:cubicBezTo>
                  <a:cubicBezTo>
                    <a:pt x="31435" y="770"/>
                    <a:pt x="31607" y="599"/>
                    <a:pt x="31607" y="414"/>
                  </a:cubicBezTo>
                  <a:cubicBezTo>
                    <a:pt x="31607" y="171"/>
                    <a:pt x="31435" y="0"/>
                    <a:pt x="31193"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1"/>
            <p:cNvSpPr/>
            <p:nvPr/>
          </p:nvSpPr>
          <p:spPr>
            <a:xfrm rot="-5400000">
              <a:off x="6677278" y="3618071"/>
              <a:ext cx="1230283" cy="144586"/>
            </a:xfrm>
            <a:custGeom>
              <a:rect b="b" l="l" r="r" t="t"/>
              <a:pathLst>
                <a:path extrusionOk="0" h="3324" w="28284">
                  <a:moveTo>
                    <a:pt x="27870" y="0"/>
                  </a:moveTo>
                  <a:cubicBezTo>
                    <a:pt x="27741" y="0"/>
                    <a:pt x="27570" y="114"/>
                    <a:pt x="27513" y="228"/>
                  </a:cubicBezTo>
                  <a:lnTo>
                    <a:pt x="16103" y="228"/>
                  </a:lnTo>
                  <a:lnTo>
                    <a:pt x="16103" y="3081"/>
                  </a:lnTo>
                  <a:lnTo>
                    <a:pt x="0" y="3081"/>
                  </a:lnTo>
                  <a:lnTo>
                    <a:pt x="0" y="3324"/>
                  </a:lnTo>
                  <a:lnTo>
                    <a:pt x="16331" y="3324"/>
                  </a:lnTo>
                  <a:lnTo>
                    <a:pt x="16331" y="471"/>
                  </a:lnTo>
                  <a:lnTo>
                    <a:pt x="27513" y="471"/>
                  </a:lnTo>
                  <a:cubicBezTo>
                    <a:pt x="27570" y="656"/>
                    <a:pt x="27741" y="770"/>
                    <a:pt x="27870" y="770"/>
                  </a:cubicBezTo>
                  <a:cubicBezTo>
                    <a:pt x="28098" y="770"/>
                    <a:pt x="28283" y="585"/>
                    <a:pt x="28283" y="357"/>
                  </a:cubicBezTo>
                  <a:cubicBezTo>
                    <a:pt x="28283" y="171"/>
                    <a:pt x="28098" y="0"/>
                    <a:pt x="2787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11"/>
            <p:cNvSpPr/>
            <p:nvPr/>
          </p:nvSpPr>
          <p:spPr>
            <a:xfrm rot="-5400000">
              <a:off x="6529931" y="3512306"/>
              <a:ext cx="1434374" cy="152024"/>
            </a:xfrm>
            <a:custGeom>
              <a:rect b="b" l="l" r="r" t="t"/>
              <a:pathLst>
                <a:path extrusionOk="0" h="3495" w="32976">
                  <a:moveTo>
                    <a:pt x="32562" y="1"/>
                  </a:moveTo>
                  <a:cubicBezTo>
                    <a:pt x="32448" y="1"/>
                    <a:pt x="32263" y="115"/>
                    <a:pt x="32206" y="286"/>
                  </a:cubicBezTo>
                  <a:lnTo>
                    <a:pt x="14976" y="286"/>
                  </a:lnTo>
                  <a:lnTo>
                    <a:pt x="14976" y="3267"/>
                  </a:lnTo>
                  <a:lnTo>
                    <a:pt x="0" y="3267"/>
                  </a:lnTo>
                  <a:lnTo>
                    <a:pt x="0" y="3495"/>
                  </a:lnTo>
                  <a:lnTo>
                    <a:pt x="15204" y="3495"/>
                  </a:lnTo>
                  <a:lnTo>
                    <a:pt x="15204" y="528"/>
                  </a:lnTo>
                  <a:lnTo>
                    <a:pt x="32206" y="528"/>
                  </a:lnTo>
                  <a:cubicBezTo>
                    <a:pt x="32263" y="642"/>
                    <a:pt x="32448" y="771"/>
                    <a:pt x="32562" y="771"/>
                  </a:cubicBezTo>
                  <a:cubicBezTo>
                    <a:pt x="32805" y="771"/>
                    <a:pt x="32976" y="585"/>
                    <a:pt x="32976" y="414"/>
                  </a:cubicBezTo>
                  <a:cubicBezTo>
                    <a:pt x="32976" y="172"/>
                    <a:pt x="32805" y="1"/>
                    <a:pt x="3256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1"/>
            <p:cNvSpPr/>
            <p:nvPr/>
          </p:nvSpPr>
          <p:spPr>
            <a:xfrm rot="-5400000">
              <a:off x="6645331" y="3671116"/>
              <a:ext cx="1098138" cy="170641"/>
            </a:xfrm>
            <a:custGeom>
              <a:rect b="b" l="l" r="r" t="t"/>
              <a:pathLst>
                <a:path extrusionOk="0" h="3923" w="25246">
                  <a:moveTo>
                    <a:pt x="24832" y="0"/>
                  </a:moveTo>
                  <a:cubicBezTo>
                    <a:pt x="24718" y="0"/>
                    <a:pt x="24532" y="114"/>
                    <a:pt x="24475" y="285"/>
                  </a:cubicBezTo>
                  <a:lnTo>
                    <a:pt x="13835" y="285"/>
                  </a:lnTo>
                  <a:lnTo>
                    <a:pt x="13835" y="3680"/>
                  </a:lnTo>
                  <a:lnTo>
                    <a:pt x="0" y="3680"/>
                  </a:lnTo>
                  <a:lnTo>
                    <a:pt x="0" y="3923"/>
                  </a:lnTo>
                  <a:lnTo>
                    <a:pt x="14078" y="3923"/>
                  </a:lnTo>
                  <a:lnTo>
                    <a:pt x="14078" y="528"/>
                  </a:lnTo>
                  <a:lnTo>
                    <a:pt x="24475" y="528"/>
                  </a:lnTo>
                  <a:cubicBezTo>
                    <a:pt x="24532" y="642"/>
                    <a:pt x="24718" y="770"/>
                    <a:pt x="24832" y="770"/>
                  </a:cubicBezTo>
                  <a:cubicBezTo>
                    <a:pt x="25074" y="770"/>
                    <a:pt x="25245" y="585"/>
                    <a:pt x="25245" y="414"/>
                  </a:cubicBezTo>
                  <a:cubicBezTo>
                    <a:pt x="25245" y="171"/>
                    <a:pt x="25074" y="0"/>
                    <a:pt x="24832"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1"/>
            <p:cNvSpPr/>
            <p:nvPr/>
          </p:nvSpPr>
          <p:spPr>
            <a:xfrm rot="-5400000">
              <a:off x="6506661" y="3582076"/>
              <a:ext cx="1284264" cy="162594"/>
            </a:xfrm>
            <a:custGeom>
              <a:rect b="b" l="l" r="r" t="t"/>
              <a:pathLst>
                <a:path extrusionOk="0" h="3738" w="29525">
                  <a:moveTo>
                    <a:pt x="29111" y="1"/>
                  </a:moveTo>
                  <a:cubicBezTo>
                    <a:pt x="28996" y="1"/>
                    <a:pt x="28811" y="115"/>
                    <a:pt x="28754" y="300"/>
                  </a:cubicBezTo>
                  <a:lnTo>
                    <a:pt x="12708" y="300"/>
                  </a:lnTo>
                  <a:lnTo>
                    <a:pt x="12708" y="3509"/>
                  </a:lnTo>
                  <a:lnTo>
                    <a:pt x="0" y="3509"/>
                  </a:lnTo>
                  <a:lnTo>
                    <a:pt x="0" y="3737"/>
                  </a:lnTo>
                  <a:lnTo>
                    <a:pt x="12951" y="3737"/>
                  </a:lnTo>
                  <a:lnTo>
                    <a:pt x="12951" y="528"/>
                  </a:lnTo>
                  <a:lnTo>
                    <a:pt x="28754" y="528"/>
                  </a:lnTo>
                  <a:cubicBezTo>
                    <a:pt x="28811" y="657"/>
                    <a:pt x="28996" y="771"/>
                    <a:pt x="29111" y="771"/>
                  </a:cubicBezTo>
                  <a:cubicBezTo>
                    <a:pt x="29353" y="771"/>
                    <a:pt x="29524" y="600"/>
                    <a:pt x="29524" y="414"/>
                  </a:cubicBezTo>
                  <a:cubicBezTo>
                    <a:pt x="29524" y="172"/>
                    <a:pt x="29353" y="1"/>
                    <a:pt x="29111"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1"/>
            <p:cNvSpPr/>
            <p:nvPr/>
          </p:nvSpPr>
          <p:spPr>
            <a:xfrm rot="-5400000">
              <a:off x="6617711" y="3742147"/>
              <a:ext cx="953596" cy="173120"/>
            </a:xfrm>
            <a:custGeom>
              <a:rect b="b" l="l" r="r" t="t"/>
              <a:pathLst>
                <a:path extrusionOk="0" h="3980" w="21923">
                  <a:moveTo>
                    <a:pt x="21566" y="0"/>
                  </a:moveTo>
                  <a:cubicBezTo>
                    <a:pt x="21394" y="0"/>
                    <a:pt x="21209" y="114"/>
                    <a:pt x="21209" y="300"/>
                  </a:cubicBezTo>
                  <a:lnTo>
                    <a:pt x="11168" y="300"/>
                  </a:lnTo>
                  <a:lnTo>
                    <a:pt x="11168" y="3752"/>
                  </a:lnTo>
                  <a:lnTo>
                    <a:pt x="0" y="3752"/>
                  </a:lnTo>
                  <a:lnTo>
                    <a:pt x="0" y="3980"/>
                  </a:lnTo>
                  <a:lnTo>
                    <a:pt x="11410" y="3980"/>
                  </a:lnTo>
                  <a:lnTo>
                    <a:pt x="11410" y="542"/>
                  </a:lnTo>
                  <a:lnTo>
                    <a:pt x="21209" y="542"/>
                  </a:lnTo>
                  <a:cubicBezTo>
                    <a:pt x="21209" y="656"/>
                    <a:pt x="21394" y="771"/>
                    <a:pt x="21566" y="771"/>
                  </a:cubicBezTo>
                  <a:cubicBezTo>
                    <a:pt x="21751" y="771"/>
                    <a:pt x="21922" y="599"/>
                    <a:pt x="21922" y="414"/>
                  </a:cubicBezTo>
                  <a:cubicBezTo>
                    <a:pt x="21922" y="186"/>
                    <a:pt x="21751" y="0"/>
                    <a:pt x="2156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1"/>
            <p:cNvSpPr/>
            <p:nvPr/>
          </p:nvSpPr>
          <p:spPr>
            <a:xfrm rot="-5400000">
              <a:off x="6516884" y="3690342"/>
              <a:ext cx="1059686" cy="170641"/>
            </a:xfrm>
            <a:custGeom>
              <a:rect b="b" l="l" r="r" t="t"/>
              <a:pathLst>
                <a:path extrusionOk="0" h="3923" w="24362">
                  <a:moveTo>
                    <a:pt x="24004" y="1"/>
                  </a:moveTo>
                  <a:cubicBezTo>
                    <a:pt x="23819" y="1"/>
                    <a:pt x="23648" y="115"/>
                    <a:pt x="23648" y="300"/>
                  </a:cubicBezTo>
                  <a:lnTo>
                    <a:pt x="10098" y="300"/>
                  </a:lnTo>
                  <a:lnTo>
                    <a:pt x="10098" y="3680"/>
                  </a:lnTo>
                  <a:lnTo>
                    <a:pt x="0" y="3680"/>
                  </a:lnTo>
                  <a:lnTo>
                    <a:pt x="0" y="3923"/>
                  </a:lnTo>
                  <a:lnTo>
                    <a:pt x="10341" y="3923"/>
                  </a:lnTo>
                  <a:lnTo>
                    <a:pt x="10341" y="543"/>
                  </a:lnTo>
                  <a:lnTo>
                    <a:pt x="23648" y="543"/>
                  </a:lnTo>
                  <a:cubicBezTo>
                    <a:pt x="23648" y="657"/>
                    <a:pt x="23819" y="771"/>
                    <a:pt x="24004" y="771"/>
                  </a:cubicBezTo>
                  <a:cubicBezTo>
                    <a:pt x="24176" y="771"/>
                    <a:pt x="24361" y="600"/>
                    <a:pt x="24361" y="414"/>
                  </a:cubicBezTo>
                  <a:cubicBezTo>
                    <a:pt x="24361" y="186"/>
                    <a:pt x="24176" y="1"/>
                    <a:pt x="2400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 name="Google Shape;280;p11"/>
          <p:cNvGrpSpPr/>
          <p:nvPr/>
        </p:nvGrpSpPr>
        <p:grpSpPr>
          <a:xfrm>
            <a:off x="4454484" y="3699599"/>
            <a:ext cx="651151" cy="2279186"/>
            <a:chOff x="7780935" y="2930680"/>
            <a:chExt cx="392780" cy="1374825"/>
          </a:xfrm>
        </p:grpSpPr>
        <p:sp>
          <p:nvSpPr>
            <p:cNvPr id="281" name="Google Shape;281;p11"/>
            <p:cNvSpPr/>
            <p:nvPr/>
          </p:nvSpPr>
          <p:spPr>
            <a:xfrm rot="-5400000">
              <a:off x="7866274" y="3998065"/>
              <a:ext cx="449808" cy="165073"/>
            </a:xfrm>
            <a:custGeom>
              <a:rect b="b" l="l" r="r" t="t"/>
              <a:pathLst>
                <a:path extrusionOk="0" h="3795" w="10341">
                  <a:moveTo>
                    <a:pt x="0" y="0"/>
                  </a:moveTo>
                  <a:lnTo>
                    <a:pt x="0" y="229"/>
                  </a:lnTo>
                  <a:lnTo>
                    <a:pt x="9856" y="229"/>
                  </a:lnTo>
                  <a:lnTo>
                    <a:pt x="9856" y="3081"/>
                  </a:lnTo>
                  <a:cubicBezTo>
                    <a:pt x="9685" y="3081"/>
                    <a:pt x="9556" y="3267"/>
                    <a:pt x="9556" y="3438"/>
                  </a:cubicBezTo>
                  <a:cubicBezTo>
                    <a:pt x="9556" y="3623"/>
                    <a:pt x="9742" y="3794"/>
                    <a:pt x="9984" y="3794"/>
                  </a:cubicBezTo>
                  <a:cubicBezTo>
                    <a:pt x="10155" y="3794"/>
                    <a:pt x="10341" y="3623"/>
                    <a:pt x="10341" y="3438"/>
                  </a:cubicBezTo>
                  <a:cubicBezTo>
                    <a:pt x="10341" y="3267"/>
                    <a:pt x="10212" y="3081"/>
                    <a:pt x="10098" y="3081"/>
                  </a:cubicBezTo>
                  <a:lnTo>
                    <a:pt x="1009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11"/>
            <p:cNvSpPr/>
            <p:nvPr/>
          </p:nvSpPr>
          <p:spPr>
            <a:xfrm rot="-5400000">
              <a:off x="7822212" y="3954002"/>
              <a:ext cx="498829" cy="204177"/>
            </a:xfrm>
            <a:custGeom>
              <a:rect b="b" l="l" r="r" t="t"/>
              <a:pathLst>
                <a:path extrusionOk="0" h="4694" w="11468">
                  <a:moveTo>
                    <a:pt x="0" y="1"/>
                  </a:moveTo>
                  <a:lnTo>
                    <a:pt x="0" y="243"/>
                  </a:lnTo>
                  <a:lnTo>
                    <a:pt x="10925" y="243"/>
                  </a:lnTo>
                  <a:lnTo>
                    <a:pt x="10925" y="3980"/>
                  </a:lnTo>
                  <a:cubicBezTo>
                    <a:pt x="10811" y="3980"/>
                    <a:pt x="10697" y="4166"/>
                    <a:pt x="10697" y="4337"/>
                  </a:cubicBezTo>
                  <a:cubicBezTo>
                    <a:pt x="10697" y="4522"/>
                    <a:pt x="10868" y="4693"/>
                    <a:pt x="11054" y="4693"/>
                  </a:cubicBezTo>
                  <a:cubicBezTo>
                    <a:pt x="11282" y="4693"/>
                    <a:pt x="11467" y="4522"/>
                    <a:pt x="11467" y="4337"/>
                  </a:cubicBezTo>
                  <a:cubicBezTo>
                    <a:pt x="11467" y="4166"/>
                    <a:pt x="11339" y="3980"/>
                    <a:pt x="11168" y="3980"/>
                  </a:cubicBezTo>
                  <a:lnTo>
                    <a:pt x="11168"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1"/>
            <p:cNvSpPr/>
            <p:nvPr/>
          </p:nvSpPr>
          <p:spPr>
            <a:xfrm rot="-5400000">
              <a:off x="7418033" y="3559740"/>
              <a:ext cx="1266256" cy="225274"/>
            </a:xfrm>
            <a:custGeom>
              <a:rect b="b" l="l" r="r" t="t"/>
              <a:pathLst>
                <a:path extrusionOk="0" h="5179" w="29111">
                  <a:moveTo>
                    <a:pt x="0" y="1"/>
                  </a:moveTo>
                  <a:lnTo>
                    <a:pt x="0" y="243"/>
                  </a:lnTo>
                  <a:lnTo>
                    <a:pt x="11995" y="243"/>
                  </a:lnTo>
                  <a:lnTo>
                    <a:pt x="11995" y="5178"/>
                  </a:lnTo>
                  <a:lnTo>
                    <a:pt x="16631" y="5178"/>
                  </a:lnTo>
                  <a:lnTo>
                    <a:pt x="20909" y="828"/>
                  </a:lnTo>
                  <a:lnTo>
                    <a:pt x="28340" y="828"/>
                  </a:lnTo>
                  <a:cubicBezTo>
                    <a:pt x="28397" y="1013"/>
                    <a:pt x="28526" y="1127"/>
                    <a:pt x="28697" y="1127"/>
                  </a:cubicBezTo>
                  <a:cubicBezTo>
                    <a:pt x="28939" y="1127"/>
                    <a:pt x="29111" y="956"/>
                    <a:pt x="29111" y="714"/>
                  </a:cubicBezTo>
                  <a:cubicBezTo>
                    <a:pt x="29111" y="543"/>
                    <a:pt x="28939" y="357"/>
                    <a:pt x="28697" y="357"/>
                  </a:cubicBezTo>
                  <a:cubicBezTo>
                    <a:pt x="28583" y="357"/>
                    <a:pt x="28397" y="471"/>
                    <a:pt x="28340" y="600"/>
                  </a:cubicBezTo>
                  <a:lnTo>
                    <a:pt x="20852" y="600"/>
                  </a:lnTo>
                  <a:lnTo>
                    <a:pt x="16516" y="4936"/>
                  </a:lnTo>
                  <a:lnTo>
                    <a:pt x="12238" y="4936"/>
                  </a:lnTo>
                  <a:lnTo>
                    <a:pt x="12238"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1"/>
            <p:cNvSpPr/>
            <p:nvPr/>
          </p:nvSpPr>
          <p:spPr>
            <a:xfrm rot="-5400000">
              <a:off x="7317206" y="3505455"/>
              <a:ext cx="1374825" cy="225274"/>
            </a:xfrm>
            <a:custGeom>
              <a:rect b="b" l="l" r="r" t="t"/>
              <a:pathLst>
                <a:path extrusionOk="0" h="5179" w="31607">
                  <a:moveTo>
                    <a:pt x="0" y="1"/>
                  </a:moveTo>
                  <a:lnTo>
                    <a:pt x="0" y="243"/>
                  </a:lnTo>
                  <a:lnTo>
                    <a:pt x="13065" y="243"/>
                  </a:lnTo>
                  <a:lnTo>
                    <a:pt x="13065" y="5178"/>
                  </a:lnTo>
                  <a:lnTo>
                    <a:pt x="15917" y="5178"/>
                  </a:lnTo>
                  <a:lnTo>
                    <a:pt x="20382" y="714"/>
                  </a:lnTo>
                  <a:lnTo>
                    <a:pt x="30836" y="714"/>
                  </a:lnTo>
                  <a:cubicBezTo>
                    <a:pt x="30893" y="900"/>
                    <a:pt x="31022" y="1014"/>
                    <a:pt x="31193" y="1014"/>
                  </a:cubicBezTo>
                  <a:cubicBezTo>
                    <a:pt x="31435" y="1014"/>
                    <a:pt x="31607" y="828"/>
                    <a:pt x="31607" y="600"/>
                  </a:cubicBezTo>
                  <a:cubicBezTo>
                    <a:pt x="31607" y="415"/>
                    <a:pt x="31435" y="243"/>
                    <a:pt x="31193" y="243"/>
                  </a:cubicBezTo>
                  <a:cubicBezTo>
                    <a:pt x="31079" y="243"/>
                    <a:pt x="30893" y="358"/>
                    <a:pt x="30836" y="472"/>
                  </a:cubicBezTo>
                  <a:lnTo>
                    <a:pt x="20253" y="472"/>
                  </a:lnTo>
                  <a:lnTo>
                    <a:pt x="15803" y="4936"/>
                  </a:lnTo>
                  <a:lnTo>
                    <a:pt x="13307" y="4936"/>
                  </a:lnTo>
                  <a:lnTo>
                    <a:pt x="1330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1"/>
            <p:cNvSpPr/>
            <p:nvPr/>
          </p:nvSpPr>
          <p:spPr>
            <a:xfrm rot="-5400000">
              <a:off x="7374298" y="3624573"/>
              <a:ext cx="1144680" cy="217183"/>
            </a:xfrm>
            <a:custGeom>
              <a:rect b="b" l="l" r="r" t="t"/>
              <a:pathLst>
                <a:path extrusionOk="0" h="4993" w="26316">
                  <a:moveTo>
                    <a:pt x="25901" y="0"/>
                  </a:moveTo>
                  <a:cubicBezTo>
                    <a:pt x="25730" y="0"/>
                    <a:pt x="25602" y="114"/>
                    <a:pt x="25545" y="228"/>
                  </a:cubicBezTo>
                  <a:lnTo>
                    <a:pt x="20253" y="228"/>
                  </a:lnTo>
                  <a:lnTo>
                    <a:pt x="15689" y="4750"/>
                  </a:lnTo>
                  <a:lnTo>
                    <a:pt x="14491" y="4750"/>
                  </a:lnTo>
                  <a:lnTo>
                    <a:pt x="14491" y="171"/>
                  </a:lnTo>
                  <a:lnTo>
                    <a:pt x="0" y="171"/>
                  </a:lnTo>
                  <a:lnTo>
                    <a:pt x="0" y="414"/>
                  </a:lnTo>
                  <a:lnTo>
                    <a:pt x="14263" y="414"/>
                  </a:lnTo>
                  <a:lnTo>
                    <a:pt x="14263" y="4992"/>
                  </a:lnTo>
                  <a:lnTo>
                    <a:pt x="15803" y="4992"/>
                  </a:lnTo>
                  <a:lnTo>
                    <a:pt x="20325" y="471"/>
                  </a:lnTo>
                  <a:lnTo>
                    <a:pt x="25545" y="471"/>
                  </a:lnTo>
                  <a:cubicBezTo>
                    <a:pt x="25602" y="642"/>
                    <a:pt x="25787" y="713"/>
                    <a:pt x="25901" y="713"/>
                  </a:cubicBezTo>
                  <a:cubicBezTo>
                    <a:pt x="26144" y="713"/>
                    <a:pt x="26315" y="585"/>
                    <a:pt x="26315" y="357"/>
                  </a:cubicBezTo>
                  <a:cubicBezTo>
                    <a:pt x="26315" y="171"/>
                    <a:pt x="26144" y="0"/>
                    <a:pt x="25901"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11"/>
            <p:cNvSpPr/>
            <p:nvPr/>
          </p:nvSpPr>
          <p:spPr>
            <a:xfrm rot="-5400000">
              <a:off x="7256398" y="3576791"/>
              <a:ext cx="1253250" cy="204177"/>
            </a:xfrm>
            <a:custGeom>
              <a:rect b="b" l="l" r="r" t="t"/>
              <a:pathLst>
                <a:path extrusionOk="0" h="4694" w="28812">
                  <a:moveTo>
                    <a:pt x="28397" y="1"/>
                  </a:moveTo>
                  <a:cubicBezTo>
                    <a:pt x="28283" y="1"/>
                    <a:pt x="28098" y="115"/>
                    <a:pt x="28041" y="243"/>
                  </a:cubicBezTo>
                  <a:lnTo>
                    <a:pt x="19540" y="243"/>
                  </a:lnTo>
                  <a:lnTo>
                    <a:pt x="15618" y="4166"/>
                  </a:lnTo>
                  <a:lnTo>
                    <a:pt x="15618" y="172"/>
                  </a:lnTo>
                  <a:lnTo>
                    <a:pt x="0" y="172"/>
                  </a:lnTo>
                  <a:lnTo>
                    <a:pt x="0" y="415"/>
                  </a:lnTo>
                  <a:lnTo>
                    <a:pt x="15390" y="415"/>
                  </a:lnTo>
                  <a:lnTo>
                    <a:pt x="15390" y="4693"/>
                  </a:lnTo>
                  <a:lnTo>
                    <a:pt x="19669" y="472"/>
                  </a:lnTo>
                  <a:lnTo>
                    <a:pt x="28041" y="472"/>
                  </a:lnTo>
                  <a:cubicBezTo>
                    <a:pt x="28098" y="657"/>
                    <a:pt x="28226" y="771"/>
                    <a:pt x="28397" y="771"/>
                  </a:cubicBezTo>
                  <a:cubicBezTo>
                    <a:pt x="28640" y="771"/>
                    <a:pt x="28811" y="600"/>
                    <a:pt x="28811" y="357"/>
                  </a:cubicBezTo>
                  <a:cubicBezTo>
                    <a:pt x="28811" y="172"/>
                    <a:pt x="28640" y="1"/>
                    <a:pt x="2839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 name="Google Shape;287;p11"/>
          <p:cNvGrpSpPr/>
          <p:nvPr/>
        </p:nvGrpSpPr>
        <p:grpSpPr>
          <a:xfrm>
            <a:off x="5169696" y="3421397"/>
            <a:ext cx="793061" cy="2849000"/>
            <a:chOff x="8623429" y="2586962"/>
            <a:chExt cx="478381" cy="1718543"/>
          </a:xfrm>
        </p:grpSpPr>
        <p:sp>
          <p:nvSpPr>
            <p:cNvPr id="288" name="Google Shape;288;p11"/>
            <p:cNvSpPr/>
            <p:nvPr/>
          </p:nvSpPr>
          <p:spPr>
            <a:xfrm rot="-5400000">
              <a:off x="8267028" y="3481249"/>
              <a:ext cx="1527458" cy="121054"/>
            </a:xfrm>
            <a:custGeom>
              <a:rect b="b" l="l" r="r" t="t"/>
              <a:pathLst>
                <a:path extrusionOk="0" h="2783" w="35116">
                  <a:moveTo>
                    <a:pt x="18185" y="1"/>
                  </a:moveTo>
                  <a:lnTo>
                    <a:pt x="15917" y="2254"/>
                  </a:lnTo>
                  <a:lnTo>
                    <a:pt x="0" y="2254"/>
                  </a:lnTo>
                  <a:lnTo>
                    <a:pt x="0" y="2497"/>
                  </a:lnTo>
                  <a:lnTo>
                    <a:pt x="16046" y="2497"/>
                  </a:lnTo>
                  <a:lnTo>
                    <a:pt x="18299" y="229"/>
                  </a:lnTo>
                  <a:lnTo>
                    <a:pt x="22878" y="229"/>
                  </a:lnTo>
                  <a:lnTo>
                    <a:pt x="25131" y="2497"/>
                  </a:lnTo>
                  <a:lnTo>
                    <a:pt x="34402" y="2497"/>
                  </a:lnTo>
                  <a:cubicBezTo>
                    <a:pt x="34459" y="2668"/>
                    <a:pt x="34588" y="2782"/>
                    <a:pt x="34759" y="2782"/>
                  </a:cubicBezTo>
                  <a:cubicBezTo>
                    <a:pt x="35001" y="2782"/>
                    <a:pt x="35115" y="2611"/>
                    <a:pt x="35115" y="2368"/>
                  </a:cubicBezTo>
                  <a:cubicBezTo>
                    <a:pt x="35115" y="2197"/>
                    <a:pt x="35001" y="2012"/>
                    <a:pt x="34759" y="2012"/>
                  </a:cubicBezTo>
                  <a:cubicBezTo>
                    <a:pt x="34588" y="2012"/>
                    <a:pt x="34459" y="2140"/>
                    <a:pt x="34402" y="2254"/>
                  </a:cubicBezTo>
                  <a:lnTo>
                    <a:pt x="25245" y="2254"/>
                  </a:lnTo>
                  <a:lnTo>
                    <a:pt x="22935"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1"/>
            <p:cNvSpPr/>
            <p:nvPr/>
          </p:nvSpPr>
          <p:spPr>
            <a:xfrm rot="-5400000">
              <a:off x="8122184" y="3470418"/>
              <a:ext cx="1506971" cy="163203"/>
            </a:xfrm>
            <a:custGeom>
              <a:rect b="b" l="l" r="r" t="t"/>
              <a:pathLst>
                <a:path extrusionOk="0" h="3752" w="34645">
                  <a:moveTo>
                    <a:pt x="14135" y="0"/>
                  </a:moveTo>
                  <a:lnTo>
                    <a:pt x="14135" y="3509"/>
                  </a:lnTo>
                  <a:lnTo>
                    <a:pt x="0" y="3509"/>
                  </a:lnTo>
                  <a:lnTo>
                    <a:pt x="0" y="3751"/>
                  </a:lnTo>
                  <a:lnTo>
                    <a:pt x="14377" y="3751"/>
                  </a:lnTo>
                  <a:lnTo>
                    <a:pt x="14377" y="243"/>
                  </a:lnTo>
                  <a:lnTo>
                    <a:pt x="24832" y="243"/>
                  </a:lnTo>
                  <a:lnTo>
                    <a:pt x="27684" y="3095"/>
                  </a:lnTo>
                  <a:lnTo>
                    <a:pt x="33874" y="3095"/>
                  </a:lnTo>
                  <a:cubicBezTo>
                    <a:pt x="33931" y="3209"/>
                    <a:pt x="34103" y="3338"/>
                    <a:pt x="34231" y="3338"/>
                  </a:cubicBezTo>
                  <a:cubicBezTo>
                    <a:pt x="34459" y="3338"/>
                    <a:pt x="34645" y="3152"/>
                    <a:pt x="34645" y="2910"/>
                  </a:cubicBezTo>
                  <a:cubicBezTo>
                    <a:pt x="34645" y="2739"/>
                    <a:pt x="34459" y="2553"/>
                    <a:pt x="34231" y="2553"/>
                  </a:cubicBezTo>
                  <a:cubicBezTo>
                    <a:pt x="34046" y="2553"/>
                    <a:pt x="33931" y="2682"/>
                    <a:pt x="33874" y="2853"/>
                  </a:cubicBezTo>
                  <a:lnTo>
                    <a:pt x="27741" y="2853"/>
                  </a:lnTo>
                  <a:lnTo>
                    <a:pt x="24960"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1"/>
            <p:cNvSpPr/>
            <p:nvPr/>
          </p:nvSpPr>
          <p:spPr>
            <a:xfrm rot="-5400000">
              <a:off x="8039648" y="3426986"/>
              <a:ext cx="1578959" cy="178079"/>
            </a:xfrm>
            <a:custGeom>
              <a:rect b="b" l="l" r="r" t="t"/>
              <a:pathLst>
                <a:path extrusionOk="0" h="4094" w="36300">
                  <a:moveTo>
                    <a:pt x="13193" y="0"/>
                  </a:moveTo>
                  <a:lnTo>
                    <a:pt x="13193" y="3866"/>
                  </a:lnTo>
                  <a:lnTo>
                    <a:pt x="0" y="3866"/>
                  </a:lnTo>
                  <a:lnTo>
                    <a:pt x="0" y="4094"/>
                  </a:lnTo>
                  <a:lnTo>
                    <a:pt x="13421" y="4094"/>
                  </a:lnTo>
                  <a:lnTo>
                    <a:pt x="13421" y="228"/>
                  </a:lnTo>
                  <a:lnTo>
                    <a:pt x="25488" y="228"/>
                  </a:lnTo>
                  <a:lnTo>
                    <a:pt x="28397" y="3152"/>
                  </a:lnTo>
                  <a:lnTo>
                    <a:pt x="35586" y="3152"/>
                  </a:lnTo>
                  <a:cubicBezTo>
                    <a:pt x="35657" y="3266"/>
                    <a:pt x="35771" y="3381"/>
                    <a:pt x="35942" y="3381"/>
                  </a:cubicBezTo>
                  <a:cubicBezTo>
                    <a:pt x="36185" y="3381"/>
                    <a:pt x="36299" y="3266"/>
                    <a:pt x="36299" y="3024"/>
                  </a:cubicBezTo>
                  <a:cubicBezTo>
                    <a:pt x="36299" y="2853"/>
                    <a:pt x="36185" y="2667"/>
                    <a:pt x="35942" y="2667"/>
                  </a:cubicBezTo>
                  <a:cubicBezTo>
                    <a:pt x="35771" y="2667"/>
                    <a:pt x="35657" y="2724"/>
                    <a:pt x="35586" y="2910"/>
                  </a:cubicBezTo>
                  <a:lnTo>
                    <a:pt x="28454" y="2910"/>
                  </a:lnTo>
                  <a:lnTo>
                    <a:pt x="25602"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1"/>
            <p:cNvSpPr/>
            <p:nvPr/>
          </p:nvSpPr>
          <p:spPr>
            <a:xfrm rot="-5400000">
              <a:off x="8073163" y="3501432"/>
              <a:ext cx="1413930" cy="194216"/>
            </a:xfrm>
            <a:custGeom>
              <a:rect b="b" l="l" r="r" t="t"/>
              <a:pathLst>
                <a:path extrusionOk="0" h="4465" w="32506">
                  <a:moveTo>
                    <a:pt x="12238" y="0"/>
                  </a:moveTo>
                  <a:lnTo>
                    <a:pt x="12238" y="4222"/>
                  </a:lnTo>
                  <a:lnTo>
                    <a:pt x="0" y="4222"/>
                  </a:lnTo>
                  <a:lnTo>
                    <a:pt x="0" y="4464"/>
                  </a:lnTo>
                  <a:lnTo>
                    <a:pt x="12480" y="4464"/>
                  </a:lnTo>
                  <a:lnTo>
                    <a:pt x="12480" y="243"/>
                  </a:lnTo>
                  <a:lnTo>
                    <a:pt x="26258" y="243"/>
                  </a:lnTo>
                  <a:lnTo>
                    <a:pt x="29353" y="3323"/>
                  </a:lnTo>
                  <a:lnTo>
                    <a:pt x="31792" y="3323"/>
                  </a:lnTo>
                  <a:cubicBezTo>
                    <a:pt x="31849" y="3452"/>
                    <a:pt x="31963" y="3566"/>
                    <a:pt x="32149" y="3566"/>
                  </a:cubicBezTo>
                  <a:cubicBezTo>
                    <a:pt x="32377" y="3566"/>
                    <a:pt x="32505" y="3395"/>
                    <a:pt x="32505" y="3209"/>
                  </a:cubicBezTo>
                  <a:cubicBezTo>
                    <a:pt x="32505" y="2967"/>
                    <a:pt x="32377" y="2796"/>
                    <a:pt x="32149" y="2796"/>
                  </a:cubicBezTo>
                  <a:cubicBezTo>
                    <a:pt x="31963" y="2796"/>
                    <a:pt x="31849" y="2910"/>
                    <a:pt x="31792" y="3095"/>
                  </a:cubicBezTo>
                  <a:lnTo>
                    <a:pt x="29467" y="3095"/>
                  </a:lnTo>
                  <a:lnTo>
                    <a:pt x="26386"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11"/>
            <p:cNvSpPr/>
            <p:nvPr/>
          </p:nvSpPr>
          <p:spPr>
            <a:xfrm rot="-5400000">
              <a:off x="8472362" y="4017291"/>
              <a:ext cx="439281" cy="137148"/>
            </a:xfrm>
            <a:custGeom>
              <a:rect b="b" l="l" r="r" t="t"/>
              <a:pathLst>
                <a:path extrusionOk="0" h="3153" w="10099">
                  <a:moveTo>
                    <a:pt x="9742" y="1"/>
                  </a:moveTo>
                  <a:cubicBezTo>
                    <a:pt x="9499" y="1"/>
                    <a:pt x="9328" y="186"/>
                    <a:pt x="9328" y="357"/>
                  </a:cubicBezTo>
                  <a:cubicBezTo>
                    <a:pt x="9328" y="543"/>
                    <a:pt x="9442" y="714"/>
                    <a:pt x="9628" y="714"/>
                  </a:cubicBezTo>
                  <a:lnTo>
                    <a:pt x="9628" y="2910"/>
                  </a:lnTo>
                  <a:lnTo>
                    <a:pt x="0" y="2910"/>
                  </a:lnTo>
                  <a:lnTo>
                    <a:pt x="0" y="3153"/>
                  </a:lnTo>
                  <a:lnTo>
                    <a:pt x="9856" y="3153"/>
                  </a:lnTo>
                  <a:lnTo>
                    <a:pt x="9856" y="714"/>
                  </a:lnTo>
                  <a:cubicBezTo>
                    <a:pt x="9984" y="714"/>
                    <a:pt x="10098" y="543"/>
                    <a:pt x="10098" y="357"/>
                  </a:cubicBezTo>
                  <a:cubicBezTo>
                    <a:pt x="10098" y="186"/>
                    <a:pt x="9913" y="1"/>
                    <a:pt x="974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11"/>
            <p:cNvSpPr/>
            <p:nvPr/>
          </p:nvSpPr>
          <p:spPr>
            <a:xfrm rot="-5400000">
              <a:off x="8472688" y="3978513"/>
              <a:ext cx="477733" cy="176252"/>
            </a:xfrm>
            <a:custGeom>
              <a:rect b="b" l="l" r="r" t="t"/>
              <a:pathLst>
                <a:path extrusionOk="0" h="4052" w="10983">
                  <a:moveTo>
                    <a:pt x="10569" y="1"/>
                  </a:moveTo>
                  <a:cubicBezTo>
                    <a:pt x="10398" y="1"/>
                    <a:pt x="10212" y="186"/>
                    <a:pt x="10212" y="357"/>
                  </a:cubicBezTo>
                  <a:cubicBezTo>
                    <a:pt x="10212" y="543"/>
                    <a:pt x="10341" y="714"/>
                    <a:pt x="10455" y="714"/>
                  </a:cubicBezTo>
                  <a:lnTo>
                    <a:pt x="10455" y="3809"/>
                  </a:lnTo>
                  <a:lnTo>
                    <a:pt x="0" y="3809"/>
                  </a:lnTo>
                  <a:lnTo>
                    <a:pt x="0" y="4052"/>
                  </a:lnTo>
                  <a:lnTo>
                    <a:pt x="10697" y="4052"/>
                  </a:lnTo>
                  <a:lnTo>
                    <a:pt x="10697" y="714"/>
                  </a:lnTo>
                  <a:cubicBezTo>
                    <a:pt x="10868" y="714"/>
                    <a:pt x="10983" y="543"/>
                    <a:pt x="10983" y="357"/>
                  </a:cubicBezTo>
                  <a:cubicBezTo>
                    <a:pt x="10983" y="186"/>
                    <a:pt x="10811" y="1"/>
                    <a:pt x="1056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1"/>
            <p:cNvSpPr/>
            <p:nvPr/>
          </p:nvSpPr>
          <p:spPr>
            <a:xfrm rot="-5400000">
              <a:off x="8182970" y="3430727"/>
              <a:ext cx="1620499" cy="129057"/>
            </a:xfrm>
            <a:custGeom>
              <a:rect b="b" l="l" r="r" t="t"/>
              <a:pathLst>
                <a:path extrusionOk="0" h="2967" w="37255">
                  <a:moveTo>
                    <a:pt x="17700" y="0"/>
                  </a:moveTo>
                  <a:lnTo>
                    <a:pt x="15261" y="2382"/>
                  </a:lnTo>
                  <a:lnTo>
                    <a:pt x="0" y="2382"/>
                  </a:lnTo>
                  <a:lnTo>
                    <a:pt x="0" y="2610"/>
                  </a:lnTo>
                  <a:lnTo>
                    <a:pt x="15390" y="2610"/>
                  </a:lnTo>
                  <a:lnTo>
                    <a:pt x="17829" y="243"/>
                  </a:lnTo>
                  <a:lnTo>
                    <a:pt x="23462" y="243"/>
                  </a:lnTo>
                  <a:lnTo>
                    <a:pt x="26030" y="2739"/>
                  </a:lnTo>
                  <a:lnTo>
                    <a:pt x="36484" y="2739"/>
                  </a:lnTo>
                  <a:cubicBezTo>
                    <a:pt x="36542" y="2910"/>
                    <a:pt x="36727" y="2967"/>
                    <a:pt x="36841" y="2967"/>
                  </a:cubicBezTo>
                  <a:cubicBezTo>
                    <a:pt x="37084" y="2967"/>
                    <a:pt x="37255" y="2853"/>
                    <a:pt x="37255" y="2610"/>
                  </a:cubicBezTo>
                  <a:cubicBezTo>
                    <a:pt x="37255" y="2382"/>
                    <a:pt x="37084" y="2254"/>
                    <a:pt x="36841" y="2254"/>
                  </a:cubicBezTo>
                  <a:cubicBezTo>
                    <a:pt x="36727" y="2254"/>
                    <a:pt x="36542" y="2311"/>
                    <a:pt x="36484" y="2496"/>
                  </a:cubicBezTo>
                  <a:lnTo>
                    <a:pt x="26087" y="2496"/>
                  </a:lnTo>
                  <a:lnTo>
                    <a:pt x="23591"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1"/>
            <p:cNvSpPr/>
            <p:nvPr/>
          </p:nvSpPr>
          <p:spPr>
            <a:xfrm rot="-5400000">
              <a:off x="8089908" y="3371157"/>
              <a:ext cx="1718543" cy="150153"/>
            </a:xfrm>
            <a:custGeom>
              <a:rect b="b" l="l" r="r" t="t"/>
              <a:pathLst>
                <a:path extrusionOk="0" h="3452" w="39509">
                  <a:moveTo>
                    <a:pt x="17344" y="0"/>
                  </a:moveTo>
                  <a:lnTo>
                    <a:pt x="14620" y="2681"/>
                  </a:lnTo>
                  <a:lnTo>
                    <a:pt x="0" y="2681"/>
                  </a:lnTo>
                  <a:lnTo>
                    <a:pt x="0" y="2924"/>
                  </a:lnTo>
                  <a:lnTo>
                    <a:pt x="14734" y="2924"/>
                  </a:lnTo>
                  <a:lnTo>
                    <a:pt x="17401" y="243"/>
                  </a:lnTo>
                  <a:lnTo>
                    <a:pt x="24062" y="243"/>
                  </a:lnTo>
                  <a:lnTo>
                    <a:pt x="27028" y="3152"/>
                  </a:lnTo>
                  <a:lnTo>
                    <a:pt x="38738" y="3152"/>
                  </a:lnTo>
                  <a:cubicBezTo>
                    <a:pt x="38795" y="3338"/>
                    <a:pt x="38980" y="3452"/>
                    <a:pt x="39095" y="3452"/>
                  </a:cubicBezTo>
                  <a:cubicBezTo>
                    <a:pt x="39337" y="3452"/>
                    <a:pt x="39508" y="3281"/>
                    <a:pt x="39508" y="3038"/>
                  </a:cubicBezTo>
                  <a:cubicBezTo>
                    <a:pt x="39508" y="2853"/>
                    <a:pt x="39337" y="2681"/>
                    <a:pt x="39095" y="2681"/>
                  </a:cubicBezTo>
                  <a:cubicBezTo>
                    <a:pt x="38980" y="2681"/>
                    <a:pt x="38795" y="2796"/>
                    <a:pt x="38738" y="2924"/>
                  </a:cubicBezTo>
                  <a:lnTo>
                    <a:pt x="27157" y="2924"/>
                  </a:lnTo>
                  <a:lnTo>
                    <a:pt x="24176"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11"/>
            <p:cNvSpPr/>
            <p:nvPr/>
          </p:nvSpPr>
          <p:spPr>
            <a:xfrm rot="-5400000">
              <a:off x="8069444" y="3539297"/>
              <a:ext cx="1330763" cy="201654"/>
            </a:xfrm>
            <a:custGeom>
              <a:rect b="b" l="l" r="r" t="t"/>
              <a:pathLst>
                <a:path extrusionOk="0" h="4636" w="30594">
                  <a:moveTo>
                    <a:pt x="11282" y="0"/>
                  </a:moveTo>
                  <a:lnTo>
                    <a:pt x="11282" y="4393"/>
                  </a:lnTo>
                  <a:lnTo>
                    <a:pt x="0" y="4393"/>
                  </a:lnTo>
                  <a:lnTo>
                    <a:pt x="0" y="4636"/>
                  </a:lnTo>
                  <a:lnTo>
                    <a:pt x="11524" y="4636"/>
                  </a:lnTo>
                  <a:lnTo>
                    <a:pt x="11524" y="243"/>
                  </a:lnTo>
                  <a:lnTo>
                    <a:pt x="26914" y="243"/>
                  </a:lnTo>
                  <a:lnTo>
                    <a:pt x="29881" y="3152"/>
                  </a:lnTo>
                  <a:cubicBezTo>
                    <a:pt x="29824" y="3209"/>
                    <a:pt x="29824" y="3267"/>
                    <a:pt x="29824" y="3324"/>
                  </a:cubicBezTo>
                  <a:cubicBezTo>
                    <a:pt x="29824" y="3566"/>
                    <a:pt x="30009" y="3737"/>
                    <a:pt x="30180" y="3737"/>
                  </a:cubicBezTo>
                  <a:cubicBezTo>
                    <a:pt x="30423" y="3737"/>
                    <a:pt x="30594" y="3566"/>
                    <a:pt x="30594" y="3324"/>
                  </a:cubicBezTo>
                  <a:cubicBezTo>
                    <a:pt x="30594" y="3152"/>
                    <a:pt x="30423" y="2967"/>
                    <a:pt x="30180" y="2967"/>
                  </a:cubicBezTo>
                  <a:cubicBezTo>
                    <a:pt x="30123" y="2967"/>
                    <a:pt x="30123" y="2967"/>
                    <a:pt x="30066" y="3024"/>
                  </a:cubicBezTo>
                  <a:lnTo>
                    <a:pt x="2702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11"/>
            <p:cNvSpPr/>
            <p:nvPr/>
          </p:nvSpPr>
          <p:spPr>
            <a:xfrm rot="-5400000">
              <a:off x="8940152" y="3389472"/>
              <a:ext cx="230232" cy="93085"/>
            </a:xfrm>
            <a:custGeom>
              <a:rect b="b" l="l" r="r" t="t"/>
              <a:pathLst>
                <a:path extrusionOk="0" h="2140" w="5293">
                  <a:moveTo>
                    <a:pt x="4879" y="0"/>
                  </a:moveTo>
                  <a:cubicBezTo>
                    <a:pt x="4765" y="0"/>
                    <a:pt x="4579" y="114"/>
                    <a:pt x="4522" y="243"/>
                  </a:cubicBezTo>
                  <a:lnTo>
                    <a:pt x="1912" y="243"/>
                  </a:lnTo>
                  <a:lnTo>
                    <a:pt x="1" y="2140"/>
                  </a:lnTo>
                  <a:lnTo>
                    <a:pt x="357" y="2140"/>
                  </a:lnTo>
                  <a:lnTo>
                    <a:pt x="2026" y="471"/>
                  </a:lnTo>
                  <a:lnTo>
                    <a:pt x="4522" y="471"/>
                  </a:lnTo>
                  <a:cubicBezTo>
                    <a:pt x="4579" y="656"/>
                    <a:pt x="4765" y="770"/>
                    <a:pt x="4879" y="770"/>
                  </a:cubicBezTo>
                  <a:cubicBezTo>
                    <a:pt x="5121" y="770"/>
                    <a:pt x="5292" y="599"/>
                    <a:pt x="5292" y="357"/>
                  </a:cubicBezTo>
                  <a:cubicBezTo>
                    <a:pt x="5292" y="186"/>
                    <a:pt x="5121" y="0"/>
                    <a:pt x="487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11"/>
            <p:cNvSpPr/>
            <p:nvPr/>
          </p:nvSpPr>
          <p:spPr>
            <a:xfrm rot="-5400000">
              <a:off x="8976450" y="3345735"/>
              <a:ext cx="196696" cy="54024"/>
            </a:xfrm>
            <a:custGeom>
              <a:rect b="b" l="l" r="r" t="t"/>
              <a:pathLst>
                <a:path extrusionOk="0" h="1242" w="4522">
                  <a:moveTo>
                    <a:pt x="4165" y="1"/>
                  </a:moveTo>
                  <a:cubicBezTo>
                    <a:pt x="3994" y="1"/>
                    <a:pt x="3866" y="115"/>
                    <a:pt x="3809" y="229"/>
                  </a:cubicBezTo>
                  <a:lnTo>
                    <a:pt x="1013" y="229"/>
                  </a:lnTo>
                  <a:lnTo>
                    <a:pt x="1" y="1242"/>
                  </a:lnTo>
                  <a:lnTo>
                    <a:pt x="357" y="1242"/>
                  </a:lnTo>
                  <a:lnTo>
                    <a:pt x="1142" y="471"/>
                  </a:lnTo>
                  <a:lnTo>
                    <a:pt x="3809" y="471"/>
                  </a:lnTo>
                  <a:cubicBezTo>
                    <a:pt x="3866" y="642"/>
                    <a:pt x="3994" y="771"/>
                    <a:pt x="4165" y="771"/>
                  </a:cubicBezTo>
                  <a:cubicBezTo>
                    <a:pt x="4351" y="771"/>
                    <a:pt x="4522" y="585"/>
                    <a:pt x="4522" y="357"/>
                  </a:cubicBezTo>
                  <a:cubicBezTo>
                    <a:pt x="4522" y="172"/>
                    <a:pt x="4351" y="1"/>
                    <a:pt x="4165"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 name="Google Shape;299;p11"/>
          <p:cNvGrpSpPr/>
          <p:nvPr/>
        </p:nvGrpSpPr>
        <p:grpSpPr>
          <a:xfrm>
            <a:off x="6005250" y="3407991"/>
            <a:ext cx="771431" cy="2862407"/>
            <a:chOff x="4128096" y="2589445"/>
            <a:chExt cx="465334" cy="1726630"/>
          </a:xfrm>
        </p:grpSpPr>
        <p:sp>
          <p:nvSpPr>
            <p:cNvPr id="300" name="Google Shape;300;p11"/>
            <p:cNvSpPr/>
            <p:nvPr/>
          </p:nvSpPr>
          <p:spPr>
            <a:xfrm rot="-5400000">
              <a:off x="4350516" y="3592343"/>
              <a:ext cx="447328" cy="38495"/>
            </a:xfrm>
            <a:custGeom>
              <a:rect b="b" l="l" r="r" t="t"/>
              <a:pathLst>
                <a:path extrusionOk="0" h="885" w="10284">
                  <a:moveTo>
                    <a:pt x="9927" y="0"/>
                  </a:moveTo>
                  <a:cubicBezTo>
                    <a:pt x="9742" y="0"/>
                    <a:pt x="9628" y="114"/>
                    <a:pt x="9571" y="242"/>
                  </a:cubicBezTo>
                  <a:lnTo>
                    <a:pt x="0" y="242"/>
                  </a:lnTo>
                  <a:lnTo>
                    <a:pt x="0" y="884"/>
                  </a:lnTo>
                  <a:lnTo>
                    <a:pt x="243" y="884"/>
                  </a:lnTo>
                  <a:lnTo>
                    <a:pt x="243" y="471"/>
                  </a:lnTo>
                  <a:lnTo>
                    <a:pt x="9571" y="471"/>
                  </a:lnTo>
                  <a:cubicBezTo>
                    <a:pt x="9628" y="656"/>
                    <a:pt x="9742" y="770"/>
                    <a:pt x="9927" y="770"/>
                  </a:cubicBezTo>
                  <a:cubicBezTo>
                    <a:pt x="10155" y="770"/>
                    <a:pt x="10284" y="599"/>
                    <a:pt x="10284" y="357"/>
                  </a:cubicBezTo>
                  <a:cubicBezTo>
                    <a:pt x="10284" y="171"/>
                    <a:pt x="10155" y="0"/>
                    <a:pt x="9927"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11"/>
            <p:cNvSpPr/>
            <p:nvPr/>
          </p:nvSpPr>
          <p:spPr>
            <a:xfrm rot="-5400000">
              <a:off x="4258650" y="2857151"/>
              <a:ext cx="602484" cy="67073"/>
            </a:xfrm>
            <a:custGeom>
              <a:rect b="b" l="l" r="r" t="t"/>
              <a:pathLst>
                <a:path extrusionOk="0" h="1542" w="13851">
                  <a:moveTo>
                    <a:pt x="13494" y="1"/>
                  </a:moveTo>
                  <a:cubicBezTo>
                    <a:pt x="13322" y="1"/>
                    <a:pt x="13137" y="58"/>
                    <a:pt x="13137" y="243"/>
                  </a:cubicBezTo>
                  <a:lnTo>
                    <a:pt x="1" y="243"/>
                  </a:lnTo>
                  <a:lnTo>
                    <a:pt x="1" y="1541"/>
                  </a:lnTo>
                  <a:lnTo>
                    <a:pt x="243" y="1541"/>
                  </a:lnTo>
                  <a:lnTo>
                    <a:pt x="243" y="472"/>
                  </a:lnTo>
                  <a:lnTo>
                    <a:pt x="13137" y="472"/>
                  </a:lnTo>
                  <a:cubicBezTo>
                    <a:pt x="13137" y="600"/>
                    <a:pt x="13322" y="714"/>
                    <a:pt x="13494" y="714"/>
                  </a:cubicBezTo>
                  <a:cubicBezTo>
                    <a:pt x="13679" y="714"/>
                    <a:pt x="13850" y="543"/>
                    <a:pt x="13850" y="357"/>
                  </a:cubicBezTo>
                  <a:cubicBezTo>
                    <a:pt x="13850" y="115"/>
                    <a:pt x="13679" y="1"/>
                    <a:pt x="1349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11"/>
            <p:cNvSpPr/>
            <p:nvPr/>
          </p:nvSpPr>
          <p:spPr>
            <a:xfrm rot="-5400000">
              <a:off x="4342753" y="2990231"/>
              <a:ext cx="395827" cy="105525"/>
            </a:xfrm>
            <a:custGeom>
              <a:rect b="b" l="l" r="r" t="t"/>
              <a:pathLst>
                <a:path extrusionOk="0" h="2426" w="9100">
                  <a:moveTo>
                    <a:pt x="8686" y="1"/>
                  </a:moveTo>
                  <a:cubicBezTo>
                    <a:pt x="8558" y="1"/>
                    <a:pt x="8387" y="115"/>
                    <a:pt x="8330" y="229"/>
                  </a:cubicBezTo>
                  <a:lnTo>
                    <a:pt x="0" y="229"/>
                  </a:lnTo>
                  <a:lnTo>
                    <a:pt x="0" y="2425"/>
                  </a:lnTo>
                  <a:lnTo>
                    <a:pt x="243" y="2425"/>
                  </a:lnTo>
                  <a:lnTo>
                    <a:pt x="243" y="471"/>
                  </a:lnTo>
                  <a:lnTo>
                    <a:pt x="8330" y="471"/>
                  </a:lnTo>
                  <a:cubicBezTo>
                    <a:pt x="8387" y="642"/>
                    <a:pt x="8558" y="771"/>
                    <a:pt x="8686" y="771"/>
                  </a:cubicBezTo>
                  <a:cubicBezTo>
                    <a:pt x="8914" y="771"/>
                    <a:pt x="9100" y="585"/>
                    <a:pt x="9100" y="357"/>
                  </a:cubicBezTo>
                  <a:cubicBezTo>
                    <a:pt x="9100" y="172"/>
                    <a:pt x="8914" y="1"/>
                    <a:pt x="8686"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11"/>
            <p:cNvSpPr/>
            <p:nvPr/>
          </p:nvSpPr>
          <p:spPr>
            <a:xfrm rot="-5400000">
              <a:off x="4236967" y="2935946"/>
              <a:ext cx="565859" cy="147065"/>
            </a:xfrm>
            <a:custGeom>
              <a:rect b="b" l="l" r="r" t="t"/>
              <a:pathLst>
                <a:path extrusionOk="0" h="3381" w="13009">
                  <a:moveTo>
                    <a:pt x="12594" y="0"/>
                  </a:moveTo>
                  <a:cubicBezTo>
                    <a:pt x="12480" y="0"/>
                    <a:pt x="12295" y="114"/>
                    <a:pt x="12238" y="242"/>
                  </a:cubicBezTo>
                  <a:lnTo>
                    <a:pt x="0" y="242"/>
                  </a:lnTo>
                  <a:lnTo>
                    <a:pt x="0" y="3380"/>
                  </a:lnTo>
                  <a:lnTo>
                    <a:pt x="243" y="3380"/>
                  </a:lnTo>
                  <a:lnTo>
                    <a:pt x="243" y="471"/>
                  </a:lnTo>
                  <a:lnTo>
                    <a:pt x="12238" y="471"/>
                  </a:lnTo>
                  <a:cubicBezTo>
                    <a:pt x="12295" y="656"/>
                    <a:pt x="12480" y="770"/>
                    <a:pt x="12594" y="770"/>
                  </a:cubicBezTo>
                  <a:cubicBezTo>
                    <a:pt x="12837" y="770"/>
                    <a:pt x="13008" y="599"/>
                    <a:pt x="13008" y="357"/>
                  </a:cubicBezTo>
                  <a:cubicBezTo>
                    <a:pt x="13008" y="171"/>
                    <a:pt x="12837" y="0"/>
                    <a:pt x="12594"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11"/>
            <p:cNvSpPr/>
            <p:nvPr/>
          </p:nvSpPr>
          <p:spPr>
            <a:xfrm rot="-5400000">
              <a:off x="4284728" y="3027769"/>
              <a:ext cx="421317" cy="196087"/>
            </a:xfrm>
            <a:custGeom>
              <a:rect b="b" l="l" r="r" t="t"/>
              <a:pathLst>
                <a:path extrusionOk="0" h="4508" w="9686">
                  <a:moveTo>
                    <a:pt x="9329" y="0"/>
                  </a:moveTo>
                  <a:cubicBezTo>
                    <a:pt x="9157" y="0"/>
                    <a:pt x="8972" y="114"/>
                    <a:pt x="8972" y="300"/>
                  </a:cubicBezTo>
                  <a:lnTo>
                    <a:pt x="1" y="300"/>
                  </a:lnTo>
                  <a:lnTo>
                    <a:pt x="1" y="4507"/>
                  </a:lnTo>
                  <a:lnTo>
                    <a:pt x="243" y="4507"/>
                  </a:lnTo>
                  <a:lnTo>
                    <a:pt x="243" y="528"/>
                  </a:lnTo>
                  <a:lnTo>
                    <a:pt x="8972" y="528"/>
                  </a:lnTo>
                  <a:cubicBezTo>
                    <a:pt x="8972" y="656"/>
                    <a:pt x="9157" y="770"/>
                    <a:pt x="9329" y="770"/>
                  </a:cubicBezTo>
                  <a:cubicBezTo>
                    <a:pt x="9514" y="770"/>
                    <a:pt x="9685" y="585"/>
                    <a:pt x="9685" y="414"/>
                  </a:cubicBezTo>
                  <a:cubicBezTo>
                    <a:pt x="9685" y="171"/>
                    <a:pt x="9514" y="0"/>
                    <a:pt x="932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11"/>
            <p:cNvSpPr/>
            <p:nvPr/>
          </p:nvSpPr>
          <p:spPr>
            <a:xfrm rot="-5400000">
              <a:off x="3936988" y="3222875"/>
              <a:ext cx="1067777" cy="245108"/>
            </a:xfrm>
            <a:custGeom>
              <a:rect b="b" l="l" r="r" t="t"/>
              <a:pathLst>
                <a:path extrusionOk="0" h="5635" w="24548">
                  <a:moveTo>
                    <a:pt x="24190" y="0"/>
                  </a:moveTo>
                  <a:cubicBezTo>
                    <a:pt x="24005" y="0"/>
                    <a:pt x="23834" y="115"/>
                    <a:pt x="23834" y="229"/>
                  </a:cubicBezTo>
                  <a:lnTo>
                    <a:pt x="11525" y="229"/>
                  </a:lnTo>
                  <a:lnTo>
                    <a:pt x="11525" y="4151"/>
                  </a:lnTo>
                  <a:lnTo>
                    <a:pt x="1" y="4151"/>
                  </a:lnTo>
                  <a:lnTo>
                    <a:pt x="1" y="5634"/>
                  </a:lnTo>
                  <a:lnTo>
                    <a:pt x="243" y="5634"/>
                  </a:lnTo>
                  <a:lnTo>
                    <a:pt x="243" y="4393"/>
                  </a:lnTo>
                  <a:lnTo>
                    <a:pt x="11768" y="4393"/>
                  </a:lnTo>
                  <a:lnTo>
                    <a:pt x="11768" y="471"/>
                  </a:lnTo>
                  <a:lnTo>
                    <a:pt x="23834" y="471"/>
                  </a:lnTo>
                  <a:cubicBezTo>
                    <a:pt x="23834" y="642"/>
                    <a:pt x="24005" y="771"/>
                    <a:pt x="24190" y="771"/>
                  </a:cubicBezTo>
                  <a:cubicBezTo>
                    <a:pt x="24362" y="771"/>
                    <a:pt x="24547" y="585"/>
                    <a:pt x="24547" y="357"/>
                  </a:cubicBezTo>
                  <a:cubicBezTo>
                    <a:pt x="24547" y="172"/>
                    <a:pt x="24362" y="0"/>
                    <a:pt x="2419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11"/>
            <p:cNvSpPr/>
            <p:nvPr/>
          </p:nvSpPr>
          <p:spPr>
            <a:xfrm rot="-5400000">
              <a:off x="3583049" y="3406216"/>
              <a:ext cx="1613105" cy="206613"/>
            </a:xfrm>
            <a:custGeom>
              <a:rect b="b" l="l" r="r" t="t"/>
              <a:pathLst>
                <a:path extrusionOk="0" h="4750" w="37085">
                  <a:moveTo>
                    <a:pt x="36670" y="0"/>
                  </a:moveTo>
                  <a:cubicBezTo>
                    <a:pt x="36542" y="0"/>
                    <a:pt x="36371" y="114"/>
                    <a:pt x="36314" y="228"/>
                  </a:cubicBezTo>
                  <a:lnTo>
                    <a:pt x="20325" y="228"/>
                  </a:lnTo>
                  <a:lnTo>
                    <a:pt x="20325" y="4507"/>
                  </a:lnTo>
                  <a:lnTo>
                    <a:pt x="1" y="4507"/>
                  </a:lnTo>
                  <a:lnTo>
                    <a:pt x="1" y="4750"/>
                  </a:lnTo>
                  <a:lnTo>
                    <a:pt x="20568" y="4750"/>
                  </a:lnTo>
                  <a:lnTo>
                    <a:pt x="20568" y="471"/>
                  </a:lnTo>
                  <a:lnTo>
                    <a:pt x="36314" y="471"/>
                  </a:lnTo>
                  <a:cubicBezTo>
                    <a:pt x="36371" y="642"/>
                    <a:pt x="36542" y="713"/>
                    <a:pt x="36670" y="713"/>
                  </a:cubicBezTo>
                  <a:cubicBezTo>
                    <a:pt x="36899" y="713"/>
                    <a:pt x="37084" y="585"/>
                    <a:pt x="37084" y="357"/>
                  </a:cubicBezTo>
                  <a:cubicBezTo>
                    <a:pt x="37084" y="171"/>
                    <a:pt x="36899" y="0"/>
                    <a:pt x="3667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11"/>
            <p:cNvSpPr/>
            <p:nvPr/>
          </p:nvSpPr>
          <p:spPr>
            <a:xfrm rot="-5400000">
              <a:off x="3683572" y="3550758"/>
              <a:ext cx="1318409" cy="212224"/>
            </a:xfrm>
            <a:custGeom>
              <a:rect b="b" l="l" r="r" t="t"/>
              <a:pathLst>
                <a:path extrusionOk="0" h="4879" w="30310">
                  <a:moveTo>
                    <a:pt x="29896" y="0"/>
                  </a:moveTo>
                  <a:cubicBezTo>
                    <a:pt x="29767" y="0"/>
                    <a:pt x="29596" y="71"/>
                    <a:pt x="29539" y="243"/>
                  </a:cubicBezTo>
                  <a:lnTo>
                    <a:pt x="18956" y="243"/>
                  </a:lnTo>
                  <a:lnTo>
                    <a:pt x="18956" y="4636"/>
                  </a:lnTo>
                  <a:lnTo>
                    <a:pt x="1" y="4636"/>
                  </a:lnTo>
                  <a:lnTo>
                    <a:pt x="1" y="4878"/>
                  </a:lnTo>
                  <a:lnTo>
                    <a:pt x="19198" y="4878"/>
                  </a:lnTo>
                  <a:lnTo>
                    <a:pt x="19198" y="485"/>
                  </a:lnTo>
                  <a:lnTo>
                    <a:pt x="29539" y="485"/>
                  </a:lnTo>
                  <a:cubicBezTo>
                    <a:pt x="29596" y="599"/>
                    <a:pt x="29767" y="713"/>
                    <a:pt x="29896" y="713"/>
                  </a:cubicBezTo>
                  <a:cubicBezTo>
                    <a:pt x="30124" y="713"/>
                    <a:pt x="30309" y="542"/>
                    <a:pt x="30309" y="357"/>
                  </a:cubicBezTo>
                  <a:cubicBezTo>
                    <a:pt x="30309" y="129"/>
                    <a:pt x="30124" y="0"/>
                    <a:pt x="2989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11"/>
            <p:cNvSpPr/>
            <p:nvPr/>
          </p:nvSpPr>
          <p:spPr>
            <a:xfrm rot="-5400000">
              <a:off x="3890469" y="3910287"/>
              <a:ext cx="679996" cy="131580"/>
            </a:xfrm>
            <a:custGeom>
              <a:rect b="b" l="l" r="r" t="t"/>
              <a:pathLst>
                <a:path extrusionOk="0" h="3025" w="15633">
                  <a:moveTo>
                    <a:pt x="15219" y="1"/>
                  </a:moveTo>
                  <a:cubicBezTo>
                    <a:pt x="15034" y="1"/>
                    <a:pt x="14863" y="115"/>
                    <a:pt x="14863" y="357"/>
                  </a:cubicBezTo>
                  <a:cubicBezTo>
                    <a:pt x="14863" y="528"/>
                    <a:pt x="14977" y="714"/>
                    <a:pt x="15219" y="714"/>
                  </a:cubicBezTo>
                  <a:lnTo>
                    <a:pt x="15219" y="2796"/>
                  </a:lnTo>
                  <a:lnTo>
                    <a:pt x="1" y="2796"/>
                  </a:lnTo>
                  <a:lnTo>
                    <a:pt x="1" y="3024"/>
                  </a:lnTo>
                  <a:lnTo>
                    <a:pt x="15447" y="3024"/>
                  </a:lnTo>
                  <a:lnTo>
                    <a:pt x="15447" y="657"/>
                  </a:lnTo>
                  <a:cubicBezTo>
                    <a:pt x="15504" y="585"/>
                    <a:pt x="15633" y="471"/>
                    <a:pt x="15633" y="357"/>
                  </a:cubicBezTo>
                  <a:cubicBezTo>
                    <a:pt x="15633" y="115"/>
                    <a:pt x="15447" y="1"/>
                    <a:pt x="1521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11"/>
            <p:cNvSpPr/>
            <p:nvPr/>
          </p:nvSpPr>
          <p:spPr>
            <a:xfrm rot="-5400000">
              <a:off x="3593294" y="3509501"/>
              <a:ext cx="1400924" cy="212224"/>
            </a:xfrm>
            <a:custGeom>
              <a:rect b="b" l="l" r="r" t="t"/>
              <a:pathLst>
                <a:path extrusionOk="0" h="4879" w="32207">
                  <a:moveTo>
                    <a:pt x="31850" y="0"/>
                  </a:moveTo>
                  <a:cubicBezTo>
                    <a:pt x="31678" y="0"/>
                    <a:pt x="31493" y="57"/>
                    <a:pt x="31493" y="243"/>
                  </a:cubicBezTo>
                  <a:lnTo>
                    <a:pt x="17715" y="243"/>
                  </a:lnTo>
                  <a:lnTo>
                    <a:pt x="17715" y="4636"/>
                  </a:lnTo>
                  <a:lnTo>
                    <a:pt x="1" y="4636"/>
                  </a:lnTo>
                  <a:lnTo>
                    <a:pt x="1" y="4878"/>
                  </a:lnTo>
                  <a:lnTo>
                    <a:pt x="17943" y="4878"/>
                  </a:lnTo>
                  <a:lnTo>
                    <a:pt x="17943" y="485"/>
                  </a:lnTo>
                  <a:lnTo>
                    <a:pt x="31493" y="485"/>
                  </a:lnTo>
                  <a:cubicBezTo>
                    <a:pt x="31493" y="599"/>
                    <a:pt x="31678" y="714"/>
                    <a:pt x="31850" y="714"/>
                  </a:cubicBezTo>
                  <a:cubicBezTo>
                    <a:pt x="32035" y="714"/>
                    <a:pt x="32206" y="542"/>
                    <a:pt x="32206" y="357"/>
                  </a:cubicBezTo>
                  <a:cubicBezTo>
                    <a:pt x="32206" y="129"/>
                    <a:pt x="32035" y="0"/>
                    <a:pt x="3185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11"/>
            <p:cNvSpPr/>
            <p:nvPr/>
          </p:nvSpPr>
          <p:spPr>
            <a:xfrm rot="-5400000">
              <a:off x="3468913" y="3442188"/>
              <a:ext cx="1533069" cy="214704"/>
            </a:xfrm>
            <a:custGeom>
              <a:rect b="b" l="l" r="r" t="t"/>
              <a:pathLst>
                <a:path extrusionOk="0" h="4936" w="35245">
                  <a:moveTo>
                    <a:pt x="34831" y="0"/>
                  </a:moveTo>
                  <a:cubicBezTo>
                    <a:pt x="34702" y="0"/>
                    <a:pt x="34531" y="71"/>
                    <a:pt x="34474" y="243"/>
                  </a:cubicBezTo>
                  <a:lnTo>
                    <a:pt x="16403" y="243"/>
                  </a:lnTo>
                  <a:lnTo>
                    <a:pt x="16403" y="4707"/>
                  </a:lnTo>
                  <a:lnTo>
                    <a:pt x="1" y="4707"/>
                  </a:lnTo>
                  <a:lnTo>
                    <a:pt x="1" y="4935"/>
                  </a:lnTo>
                  <a:lnTo>
                    <a:pt x="16645" y="4935"/>
                  </a:lnTo>
                  <a:lnTo>
                    <a:pt x="16645" y="485"/>
                  </a:lnTo>
                  <a:lnTo>
                    <a:pt x="34474" y="485"/>
                  </a:lnTo>
                  <a:cubicBezTo>
                    <a:pt x="34531" y="599"/>
                    <a:pt x="34702" y="713"/>
                    <a:pt x="34831" y="713"/>
                  </a:cubicBezTo>
                  <a:cubicBezTo>
                    <a:pt x="35059" y="713"/>
                    <a:pt x="35244" y="542"/>
                    <a:pt x="35244" y="357"/>
                  </a:cubicBezTo>
                  <a:cubicBezTo>
                    <a:pt x="35244" y="129"/>
                    <a:pt x="35059" y="0"/>
                    <a:pt x="34831"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1" name="Google Shape;311;p11"/>
          <p:cNvSpPr txBox="1"/>
          <p:nvPr>
            <p:ph hasCustomPrompt="1" type="title"/>
          </p:nvPr>
        </p:nvSpPr>
        <p:spPr>
          <a:xfrm>
            <a:off x="1984800" y="1438700"/>
            <a:ext cx="5174400" cy="1170900"/>
          </a:xfrm>
          <a:prstGeom prst="rect">
            <a:avLst/>
          </a:prstGeom>
        </p:spPr>
        <p:txBody>
          <a:bodyPr anchorCtr="0" anchor="ctr" bIns="91425" lIns="91425" spcFirstLastPara="1" rIns="91425" wrap="square" tIns="91425">
            <a:noAutofit/>
          </a:bodyPr>
          <a:lstStyle>
            <a:lvl1pPr lvl="0" algn="ctr">
              <a:spcBef>
                <a:spcPts val="0"/>
              </a:spcBef>
              <a:spcAft>
                <a:spcPts val="0"/>
              </a:spcAft>
              <a:buSzPts val="9600"/>
              <a:buNone/>
              <a:defRPr sz="6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312" name="Google Shape;312;p11"/>
          <p:cNvSpPr txBox="1"/>
          <p:nvPr>
            <p:ph idx="1" type="subTitle"/>
          </p:nvPr>
        </p:nvSpPr>
        <p:spPr>
          <a:xfrm>
            <a:off x="1984800" y="2491950"/>
            <a:ext cx="5174400" cy="417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313" name="Shape 313"/>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_1_1_1_1">
    <p:spTree>
      <p:nvGrpSpPr>
        <p:cNvPr id="314" name="Shape 314"/>
        <p:cNvGrpSpPr/>
        <p:nvPr/>
      </p:nvGrpSpPr>
      <p:grpSpPr>
        <a:xfrm>
          <a:off x="0" y="0"/>
          <a:ext cx="0" cy="0"/>
          <a:chOff x="0" y="0"/>
          <a:chExt cx="0" cy="0"/>
        </a:xfrm>
      </p:grpSpPr>
      <p:sp>
        <p:nvSpPr>
          <p:cNvPr id="315" name="Google Shape;315;p13"/>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6" name="Google Shape;316;p13"/>
          <p:cNvGrpSpPr/>
          <p:nvPr/>
        </p:nvGrpSpPr>
        <p:grpSpPr>
          <a:xfrm>
            <a:off x="405347" y="2571756"/>
            <a:ext cx="994044" cy="3212279"/>
            <a:chOff x="2474121" y="2891575"/>
            <a:chExt cx="439279" cy="1419541"/>
          </a:xfrm>
        </p:grpSpPr>
        <p:sp>
          <p:nvSpPr>
            <p:cNvPr id="317" name="Google Shape;317;p13"/>
            <p:cNvSpPr/>
            <p:nvPr/>
          </p:nvSpPr>
          <p:spPr>
            <a:xfrm rot="-5400000">
              <a:off x="1917918" y="3535251"/>
              <a:ext cx="1419541" cy="132189"/>
            </a:xfrm>
            <a:custGeom>
              <a:rect b="b" l="l" r="r" t="t"/>
              <a:pathLst>
                <a:path extrusionOk="0" h="3039" w="32635">
                  <a:moveTo>
                    <a:pt x="1" y="0"/>
                  </a:moveTo>
                  <a:lnTo>
                    <a:pt x="1" y="243"/>
                  </a:lnTo>
                  <a:lnTo>
                    <a:pt x="15818" y="243"/>
                  </a:lnTo>
                  <a:lnTo>
                    <a:pt x="15818" y="2796"/>
                  </a:lnTo>
                  <a:lnTo>
                    <a:pt x="31864" y="2796"/>
                  </a:lnTo>
                  <a:cubicBezTo>
                    <a:pt x="31921" y="2981"/>
                    <a:pt x="32092" y="3038"/>
                    <a:pt x="32221" y="3038"/>
                  </a:cubicBezTo>
                  <a:cubicBezTo>
                    <a:pt x="32449" y="3038"/>
                    <a:pt x="32634" y="2924"/>
                    <a:pt x="32634" y="2682"/>
                  </a:cubicBezTo>
                  <a:cubicBezTo>
                    <a:pt x="32634" y="2496"/>
                    <a:pt x="32449" y="2325"/>
                    <a:pt x="32221" y="2325"/>
                  </a:cubicBezTo>
                  <a:cubicBezTo>
                    <a:pt x="32092" y="2325"/>
                    <a:pt x="31921" y="2439"/>
                    <a:pt x="31864" y="2568"/>
                  </a:cubicBezTo>
                  <a:lnTo>
                    <a:pt x="16046" y="2568"/>
                  </a:lnTo>
                  <a:lnTo>
                    <a:pt x="16046"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13"/>
            <p:cNvSpPr/>
            <p:nvPr/>
          </p:nvSpPr>
          <p:spPr>
            <a:xfrm rot="-5400000">
              <a:off x="2568095" y="3965811"/>
              <a:ext cx="504441" cy="186169"/>
            </a:xfrm>
            <a:custGeom>
              <a:rect b="b" l="l" r="r" t="t"/>
              <a:pathLst>
                <a:path extrusionOk="0" h="4280" w="11597">
                  <a:moveTo>
                    <a:pt x="1" y="1"/>
                  </a:moveTo>
                  <a:lnTo>
                    <a:pt x="1" y="243"/>
                  </a:lnTo>
                  <a:lnTo>
                    <a:pt x="11112" y="243"/>
                  </a:lnTo>
                  <a:lnTo>
                    <a:pt x="11112" y="3566"/>
                  </a:lnTo>
                  <a:cubicBezTo>
                    <a:pt x="10940" y="3623"/>
                    <a:pt x="10883" y="3752"/>
                    <a:pt x="10883" y="3923"/>
                  </a:cubicBezTo>
                  <a:cubicBezTo>
                    <a:pt x="10883" y="4108"/>
                    <a:pt x="10997" y="4279"/>
                    <a:pt x="11240" y="4279"/>
                  </a:cubicBezTo>
                  <a:cubicBezTo>
                    <a:pt x="11468" y="4279"/>
                    <a:pt x="11596" y="4108"/>
                    <a:pt x="11596" y="3923"/>
                  </a:cubicBezTo>
                  <a:cubicBezTo>
                    <a:pt x="11596" y="3752"/>
                    <a:pt x="11539" y="3623"/>
                    <a:pt x="11354" y="3566"/>
                  </a:cubicBezTo>
                  <a:lnTo>
                    <a:pt x="11354"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3"/>
            <p:cNvSpPr/>
            <p:nvPr/>
          </p:nvSpPr>
          <p:spPr>
            <a:xfrm rot="-5400000">
              <a:off x="2612136" y="4009852"/>
              <a:ext cx="452331" cy="150197"/>
            </a:xfrm>
            <a:custGeom>
              <a:rect b="b" l="l" r="r" t="t"/>
              <a:pathLst>
                <a:path extrusionOk="0" h="3453" w="10399">
                  <a:moveTo>
                    <a:pt x="1" y="1"/>
                  </a:moveTo>
                  <a:lnTo>
                    <a:pt x="1" y="243"/>
                  </a:lnTo>
                  <a:lnTo>
                    <a:pt x="9928" y="243"/>
                  </a:lnTo>
                  <a:lnTo>
                    <a:pt x="9928" y="2739"/>
                  </a:lnTo>
                  <a:cubicBezTo>
                    <a:pt x="9757" y="2796"/>
                    <a:pt x="9628" y="2925"/>
                    <a:pt x="9628" y="3096"/>
                  </a:cubicBezTo>
                  <a:cubicBezTo>
                    <a:pt x="9628" y="3281"/>
                    <a:pt x="9814" y="3452"/>
                    <a:pt x="10042" y="3452"/>
                  </a:cubicBezTo>
                  <a:cubicBezTo>
                    <a:pt x="10227" y="3452"/>
                    <a:pt x="10398" y="3281"/>
                    <a:pt x="10398" y="3096"/>
                  </a:cubicBezTo>
                  <a:cubicBezTo>
                    <a:pt x="10398" y="2925"/>
                    <a:pt x="10284" y="2796"/>
                    <a:pt x="10170" y="2739"/>
                  </a:cubicBezTo>
                  <a:lnTo>
                    <a:pt x="1017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13"/>
            <p:cNvSpPr/>
            <p:nvPr/>
          </p:nvSpPr>
          <p:spPr>
            <a:xfrm rot="-5400000">
              <a:off x="2177879" y="3666157"/>
              <a:ext cx="1160818" cy="129101"/>
            </a:xfrm>
            <a:custGeom>
              <a:rect b="b" l="l" r="r" t="t"/>
              <a:pathLst>
                <a:path extrusionOk="0" h="2968" w="26687">
                  <a:moveTo>
                    <a:pt x="1" y="0"/>
                  </a:moveTo>
                  <a:lnTo>
                    <a:pt x="1" y="243"/>
                  </a:lnTo>
                  <a:lnTo>
                    <a:pt x="12310" y="243"/>
                  </a:lnTo>
                  <a:lnTo>
                    <a:pt x="12310" y="2739"/>
                  </a:lnTo>
                  <a:lnTo>
                    <a:pt x="25973" y="2739"/>
                  </a:lnTo>
                  <a:cubicBezTo>
                    <a:pt x="26030" y="2910"/>
                    <a:pt x="26159" y="2967"/>
                    <a:pt x="26330" y="2967"/>
                  </a:cubicBezTo>
                  <a:cubicBezTo>
                    <a:pt x="26572" y="2967"/>
                    <a:pt x="26687" y="2853"/>
                    <a:pt x="26687" y="2611"/>
                  </a:cubicBezTo>
                  <a:cubicBezTo>
                    <a:pt x="26687" y="2439"/>
                    <a:pt x="26572" y="2254"/>
                    <a:pt x="26330" y="2254"/>
                  </a:cubicBezTo>
                  <a:cubicBezTo>
                    <a:pt x="26159" y="2254"/>
                    <a:pt x="26030" y="2382"/>
                    <a:pt x="25973" y="2496"/>
                  </a:cubicBezTo>
                  <a:lnTo>
                    <a:pt x="12538" y="2496"/>
                  </a:lnTo>
                  <a:lnTo>
                    <a:pt x="1253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13"/>
            <p:cNvSpPr/>
            <p:nvPr/>
          </p:nvSpPr>
          <p:spPr>
            <a:xfrm rot="-5400000">
              <a:off x="2081076" y="3607849"/>
              <a:ext cx="1271867" cy="134668"/>
            </a:xfrm>
            <a:custGeom>
              <a:rect b="b" l="l" r="r" t="t"/>
              <a:pathLst>
                <a:path extrusionOk="0" h="3096" w="29240">
                  <a:moveTo>
                    <a:pt x="1" y="1"/>
                  </a:moveTo>
                  <a:lnTo>
                    <a:pt x="1" y="243"/>
                  </a:lnTo>
                  <a:lnTo>
                    <a:pt x="13436" y="243"/>
                  </a:lnTo>
                  <a:lnTo>
                    <a:pt x="13436" y="2853"/>
                  </a:lnTo>
                  <a:lnTo>
                    <a:pt x="28526" y="2853"/>
                  </a:lnTo>
                  <a:cubicBezTo>
                    <a:pt x="28526" y="2967"/>
                    <a:pt x="28712" y="3096"/>
                    <a:pt x="28883" y="3096"/>
                  </a:cubicBezTo>
                  <a:cubicBezTo>
                    <a:pt x="29068" y="3096"/>
                    <a:pt x="29240" y="2910"/>
                    <a:pt x="29240" y="2739"/>
                  </a:cubicBezTo>
                  <a:cubicBezTo>
                    <a:pt x="29240" y="2497"/>
                    <a:pt x="29068" y="2326"/>
                    <a:pt x="28883" y="2326"/>
                  </a:cubicBezTo>
                  <a:cubicBezTo>
                    <a:pt x="28712" y="2326"/>
                    <a:pt x="28526" y="2440"/>
                    <a:pt x="28526" y="2611"/>
                  </a:cubicBezTo>
                  <a:lnTo>
                    <a:pt x="13679" y="2611"/>
                  </a:lnTo>
                  <a:lnTo>
                    <a:pt x="13679"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13"/>
            <p:cNvSpPr/>
            <p:nvPr/>
          </p:nvSpPr>
          <p:spPr>
            <a:xfrm rot="-5400000">
              <a:off x="2065591" y="3641342"/>
              <a:ext cx="1212319" cy="127230"/>
            </a:xfrm>
            <a:custGeom>
              <a:rect b="b" l="l" r="r" t="t"/>
              <a:pathLst>
                <a:path extrusionOk="0" h="2925" w="27871">
                  <a:moveTo>
                    <a:pt x="1" y="0"/>
                  </a:moveTo>
                  <a:lnTo>
                    <a:pt x="1" y="243"/>
                  </a:lnTo>
                  <a:lnTo>
                    <a:pt x="14563" y="243"/>
                  </a:lnTo>
                  <a:lnTo>
                    <a:pt x="14563" y="2682"/>
                  </a:lnTo>
                  <a:lnTo>
                    <a:pt x="27157" y="2682"/>
                  </a:lnTo>
                  <a:cubicBezTo>
                    <a:pt x="27229" y="2853"/>
                    <a:pt x="27343" y="2924"/>
                    <a:pt x="27514" y="2924"/>
                  </a:cubicBezTo>
                  <a:cubicBezTo>
                    <a:pt x="27756" y="2924"/>
                    <a:pt x="27870" y="2796"/>
                    <a:pt x="27870" y="2567"/>
                  </a:cubicBezTo>
                  <a:cubicBezTo>
                    <a:pt x="27870" y="2382"/>
                    <a:pt x="27756" y="2211"/>
                    <a:pt x="27514" y="2211"/>
                  </a:cubicBezTo>
                  <a:cubicBezTo>
                    <a:pt x="27343" y="2211"/>
                    <a:pt x="27229" y="2325"/>
                    <a:pt x="27157" y="2439"/>
                  </a:cubicBezTo>
                  <a:lnTo>
                    <a:pt x="14806" y="2439"/>
                  </a:lnTo>
                  <a:lnTo>
                    <a:pt x="14806"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13"/>
            <p:cNvSpPr/>
            <p:nvPr/>
          </p:nvSpPr>
          <p:spPr>
            <a:xfrm rot="-5400000">
              <a:off x="1972508" y="3742473"/>
              <a:ext cx="1103749" cy="33537"/>
            </a:xfrm>
            <a:custGeom>
              <a:rect b="b" l="l" r="r" t="t"/>
              <a:pathLst>
                <a:path extrusionOk="0" h="771" w="25375">
                  <a:moveTo>
                    <a:pt x="25018" y="1"/>
                  </a:moveTo>
                  <a:cubicBezTo>
                    <a:pt x="24847" y="1"/>
                    <a:pt x="24733" y="115"/>
                    <a:pt x="24661" y="300"/>
                  </a:cubicBezTo>
                  <a:lnTo>
                    <a:pt x="1" y="300"/>
                  </a:lnTo>
                  <a:lnTo>
                    <a:pt x="1" y="528"/>
                  </a:lnTo>
                  <a:lnTo>
                    <a:pt x="24661" y="528"/>
                  </a:lnTo>
                  <a:cubicBezTo>
                    <a:pt x="24733" y="657"/>
                    <a:pt x="24847" y="771"/>
                    <a:pt x="25018" y="771"/>
                  </a:cubicBezTo>
                  <a:cubicBezTo>
                    <a:pt x="25260" y="771"/>
                    <a:pt x="25374" y="600"/>
                    <a:pt x="25374" y="414"/>
                  </a:cubicBezTo>
                  <a:cubicBezTo>
                    <a:pt x="25374" y="172"/>
                    <a:pt x="25260" y="1"/>
                    <a:pt x="25018"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13"/>
            <p:cNvSpPr/>
            <p:nvPr/>
          </p:nvSpPr>
          <p:spPr>
            <a:xfrm rot="-5400000">
              <a:off x="2020290" y="3823748"/>
              <a:ext cx="941199" cy="33537"/>
            </a:xfrm>
            <a:custGeom>
              <a:rect b="b" l="l" r="r" t="t"/>
              <a:pathLst>
                <a:path extrusionOk="0" h="771" w="21638">
                  <a:moveTo>
                    <a:pt x="21281" y="0"/>
                  </a:moveTo>
                  <a:cubicBezTo>
                    <a:pt x="21095" y="0"/>
                    <a:pt x="20924" y="114"/>
                    <a:pt x="20924" y="229"/>
                  </a:cubicBezTo>
                  <a:lnTo>
                    <a:pt x="1" y="229"/>
                  </a:lnTo>
                  <a:lnTo>
                    <a:pt x="1" y="471"/>
                  </a:lnTo>
                  <a:lnTo>
                    <a:pt x="20924" y="471"/>
                  </a:lnTo>
                  <a:cubicBezTo>
                    <a:pt x="20924" y="656"/>
                    <a:pt x="21095" y="771"/>
                    <a:pt x="21281" y="771"/>
                  </a:cubicBezTo>
                  <a:cubicBezTo>
                    <a:pt x="21452" y="771"/>
                    <a:pt x="21637" y="585"/>
                    <a:pt x="21637" y="357"/>
                  </a:cubicBezTo>
                  <a:cubicBezTo>
                    <a:pt x="21637" y="172"/>
                    <a:pt x="21452" y="0"/>
                    <a:pt x="21281"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 name="Google Shape;325;p13"/>
          <p:cNvGrpSpPr/>
          <p:nvPr/>
        </p:nvGrpSpPr>
        <p:grpSpPr>
          <a:xfrm rot="-5400000">
            <a:off x="8584962" y="164005"/>
            <a:ext cx="1220922" cy="2928361"/>
            <a:chOff x="3117442" y="2754471"/>
            <a:chExt cx="648978" cy="1556645"/>
          </a:xfrm>
        </p:grpSpPr>
        <p:sp>
          <p:nvSpPr>
            <p:cNvPr id="326" name="Google Shape;326;p13"/>
            <p:cNvSpPr/>
            <p:nvPr/>
          </p:nvSpPr>
          <p:spPr>
            <a:xfrm rot="-5400000">
              <a:off x="2522788" y="3592320"/>
              <a:ext cx="1313451" cy="124142"/>
            </a:xfrm>
            <a:custGeom>
              <a:rect b="b" l="l" r="r" t="t"/>
              <a:pathLst>
                <a:path extrusionOk="0" h="2854" w="30196">
                  <a:moveTo>
                    <a:pt x="15276" y="1"/>
                  </a:moveTo>
                  <a:lnTo>
                    <a:pt x="12666" y="2625"/>
                  </a:lnTo>
                  <a:lnTo>
                    <a:pt x="1" y="2625"/>
                  </a:lnTo>
                  <a:lnTo>
                    <a:pt x="1" y="2854"/>
                  </a:lnTo>
                  <a:lnTo>
                    <a:pt x="12780" y="2854"/>
                  </a:lnTo>
                  <a:lnTo>
                    <a:pt x="15390" y="243"/>
                  </a:lnTo>
                  <a:lnTo>
                    <a:pt x="23235" y="243"/>
                  </a:lnTo>
                  <a:lnTo>
                    <a:pt x="25374" y="2383"/>
                  </a:lnTo>
                  <a:lnTo>
                    <a:pt x="29425" y="2383"/>
                  </a:lnTo>
                  <a:cubicBezTo>
                    <a:pt x="29482" y="2554"/>
                    <a:pt x="29596" y="2625"/>
                    <a:pt x="29782" y="2625"/>
                  </a:cubicBezTo>
                  <a:cubicBezTo>
                    <a:pt x="30010" y="2625"/>
                    <a:pt x="30195" y="2497"/>
                    <a:pt x="30195" y="2269"/>
                  </a:cubicBezTo>
                  <a:cubicBezTo>
                    <a:pt x="30195" y="2083"/>
                    <a:pt x="30010" y="1912"/>
                    <a:pt x="29782" y="1912"/>
                  </a:cubicBezTo>
                  <a:cubicBezTo>
                    <a:pt x="29653" y="1912"/>
                    <a:pt x="29482" y="1969"/>
                    <a:pt x="29425" y="2140"/>
                  </a:cubicBezTo>
                  <a:lnTo>
                    <a:pt x="25503" y="2140"/>
                  </a:lnTo>
                  <a:lnTo>
                    <a:pt x="23306"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13"/>
            <p:cNvSpPr/>
            <p:nvPr/>
          </p:nvSpPr>
          <p:spPr>
            <a:xfrm rot="-5400000">
              <a:off x="3104412" y="3972336"/>
              <a:ext cx="644024" cy="33537"/>
            </a:xfrm>
            <a:custGeom>
              <a:rect b="b" l="l" r="r" t="t"/>
              <a:pathLst>
                <a:path extrusionOk="0" h="771" w="14806">
                  <a:moveTo>
                    <a:pt x="14392" y="1"/>
                  </a:moveTo>
                  <a:cubicBezTo>
                    <a:pt x="14264" y="1"/>
                    <a:pt x="14092" y="115"/>
                    <a:pt x="14035" y="300"/>
                  </a:cubicBezTo>
                  <a:lnTo>
                    <a:pt x="1" y="300"/>
                  </a:lnTo>
                  <a:lnTo>
                    <a:pt x="1" y="543"/>
                  </a:lnTo>
                  <a:lnTo>
                    <a:pt x="14035" y="543"/>
                  </a:lnTo>
                  <a:cubicBezTo>
                    <a:pt x="14092" y="657"/>
                    <a:pt x="14264" y="771"/>
                    <a:pt x="14392" y="771"/>
                  </a:cubicBezTo>
                  <a:cubicBezTo>
                    <a:pt x="14620" y="771"/>
                    <a:pt x="14806" y="600"/>
                    <a:pt x="14806" y="414"/>
                  </a:cubicBezTo>
                  <a:cubicBezTo>
                    <a:pt x="14806" y="186"/>
                    <a:pt x="14620" y="1"/>
                    <a:pt x="1439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13"/>
            <p:cNvSpPr/>
            <p:nvPr/>
          </p:nvSpPr>
          <p:spPr>
            <a:xfrm rot="-5400000">
              <a:off x="3456174" y="4000870"/>
              <a:ext cx="452331" cy="168161"/>
            </a:xfrm>
            <a:custGeom>
              <a:rect b="b" l="l" r="r" t="t"/>
              <a:pathLst>
                <a:path extrusionOk="0" h="3866" w="10399">
                  <a:moveTo>
                    <a:pt x="1" y="1"/>
                  </a:moveTo>
                  <a:lnTo>
                    <a:pt x="1" y="243"/>
                  </a:lnTo>
                  <a:lnTo>
                    <a:pt x="9928" y="243"/>
                  </a:lnTo>
                  <a:lnTo>
                    <a:pt x="9928" y="3153"/>
                  </a:lnTo>
                  <a:cubicBezTo>
                    <a:pt x="9757" y="3153"/>
                    <a:pt x="9628" y="3338"/>
                    <a:pt x="9628" y="3509"/>
                  </a:cubicBezTo>
                  <a:cubicBezTo>
                    <a:pt x="9628" y="3695"/>
                    <a:pt x="9814" y="3866"/>
                    <a:pt x="10042" y="3866"/>
                  </a:cubicBezTo>
                  <a:cubicBezTo>
                    <a:pt x="10227" y="3866"/>
                    <a:pt x="10398" y="3695"/>
                    <a:pt x="10398" y="3509"/>
                  </a:cubicBezTo>
                  <a:cubicBezTo>
                    <a:pt x="10398" y="3338"/>
                    <a:pt x="10284" y="3153"/>
                    <a:pt x="10170" y="3153"/>
                  </a:cubicBezTo>
                  <a:lnTo>
                    <a:pt x="1017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13"/>
            <p:cNvSpPr/>
            <p:nvPr/>
          </p:nvSpPr>
          <p:spPr>
            <a:xfrm rot="-5400000">
              <a:off x="3085206" y="3642908"/>
              <a:ext cx="1140330" cy="196087"/>
            </a:xfrm>
            <a:custGeom>
              <a:rect b="b" l="l" r="r" t="t"/>
              <a:pathLst>
                <a:path extrusionOk="0" h="4508" w="26216">
                  <a:moveTo>
                    <a:pt x="25859" y="0"/>
                  </a:moveTo>
                  <a:cubicBezTo>
                    <a:pt x="25674" y="0"/>
                    <a:pt x="25560" y="114"/>
                    <a:pt x="25503" y="229"/>
                  </a:cubicBezTo>
                  <a:lnTo>
                    <a:pt x="16531" y="229"/>
                  </a:lnTo>
                  <a:lnTo>
                    <a:pt x="12481" y="4279"/>
                  </a:lnTo>
                  <a:lnTo>
                    <a:pt x="11240" y="4279"/>
                  </a:lnTo>
                  <a:lnTo>
                    <a:pt x="11240" y="57"/>
                  </a:lnTo>
                  <a:lnTo>
                    <a:pt x="1" y="57"/>
                  </a:lnTo>
                  <a:lnTo>
                    <a:pt x="1" y="286"/>
                  </a:lnTo>
                  <a:lnTo>
                    <a:pt x="10997" y="286"/>
                  </a:lnTo>
                  <a:lnTo>
                    <a:pt x="10997" y="4507"/>
                  </a:lnTo>
                  <a:lnTo>
                    <a:pt x="12609" y="4507"/>
                  </a:lnTo>
                  <a:lnTo>
                    <a:pt x="16645" y="471"/>
                  </a:lnTo>
                  <a:lnTo>
                    <a:pt x="25503" y="471"/>
                  </a:lnTo>
                  <a:cubicBezTo>
                    <a:pt x="25560" y="642"/>
                    <a:pt x="25674" y="771"/>
                    <a:pt x="25859" y="771"/>
                  </a:cubicBezTo>
                  <a:cubicBezTo>
                    <a:pt x="26087" y="771"/>
                    <a:pt x="26216" y="585"/>
                    <a:pt x="26216" y="357"/>
                  </a:cubicBezTo>
                  <a:cubicBezTo>
                    <a:pt x="26216" y="171"/>
                    <a:pt x="26087" y="0"/>
                    <a:pt x="2585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13"/>
            <p:cNvSpPr/>
            <p:nvPr/>
          </p:nvSpPr>
          <p:spPr>
            <a:xfrm rot="-5400000">
              <a:off x="2913348" y="3546126"/>
              <a:ext cx="1336374" cy="193607"/>
            </a:xfrm>
            <a:custGeom>
              <a:rect b="b" l="l" r="r" t="t"/>
              <a:pathLst>
                <a:path extrusionOk="0" h="4451" w="30723">
                  <a:moveTo>
                    <a:pt x="30309" y="1"/>
                  </a:moveTo>
                  <a:cubicBezTo>
                    <a:pt x="30195" y="1"/>
                    <a:pt x="30010" y="115"/>
                    <a:pt x="29953" y="300"/>
                  </a:cubicBezTo>
                  <a:lnTo>
                    <a:pt x="16232" y="300"/>
                  </a:lnTo>
                  <a:lnTo>
                    <a:pt x="12609" y="3866"/>
                  </a:lnTo>
                  <a:lnTo>
                    <a:pt x="12609" y="714"/>
                  </a:lnTo>
                  <a:lnTo>
                    <a:pt x="1" y="714"/>
                  </a:lnTo>
                  <a:lnTo>
                    <a:pt x="1" y="956"/>
                  </a:lnTo>
                  <a:lnTo>
                    <a:pt x="12367" y="956"/>
                  </a:lnTo>
                  <a:lnTo>
                    <a:pt x="12367" y="4451"/>
                  </a:lnTo>
                  <a:lnTo>
                    <a:pt x="16346" y="528"/>
                  </a:lnTo>
                  <a:lnTo>
                    <a:pt x="29953" y="528"/>
                  </a:lnTo>
                  <a:cubicBezTo>
                    <a:pt x="30010" y="657"/>
                    <a:pt x="30195" y="771"/>
                    <a:pt x="30309" y="771"/>
                  </a:cubicBezTo>
                  <a:cubicBezTo>
                    <a:pt x="30552" y="771"/>
                    <a:pt x="30723" y="600"/>
                    <a:pt x="30723" y="414"/>
                  </a:cubicBezTo>
                  <a:cubicBezTo>
                    <a:pt x="30723" y="172"/>
                    <a:pt x="30552" y="1"/>
                    <a:pt x="3030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13"/>
            <p:cNvSpPr/>
            <p:nvPr/>
          </p:nvSpPr>
          <p:spPr>
            <a:xfrm rot="-5400000">
              <a:off x="2875811" y="3622116"/>
              <a:ext cx="1233415" cy="144586"/>
            </a:xfrm>
            <a:custGeom>
              <a:rect b="b" l="l" r="r" t="t"/>
              <a:pathLst>
                <a:path extrusionOk="0" h="3324" w="28356">
                  <a:moveTo>
                    <a:pt x="27942" y="0"/>
                  </a:moveTo>
                  <a:cubicBezTo>
                    <a:pt x="27813" y="0"/>
                    <a:pt x="27642" y="114"/>
                    <a:pt x="27585" y="228"/>
                  </a:cubicBezTo>
                  <a:lnTo>
                    <a:pt x="16175" y="228"/>
                  </a:lnTo>
                  <a:lnTo>
                    <a:pt x="13679" y="2796"/>
                  </a:lnTo>
                  <a:lnTo>
                    <a:pt x="13679" y="1127"/>
                  </a:lnTo>
                  <a:lnTo>
                    <a:pt x="1" y="1127"/>
                  </a:lnTo>
                  <a:lnTo>
                    <a:pt x="1" y="1369"/>
                  </a:lnTo>
                  <a:lnTo>
                    <a:pt x="13436" y="1369"/>
                  </a:lnTo>
                  <a:lnTo>
                    <a:pt x="13436" y="3323"/>
                  </a:lnTo>
                  <a:lnTo>
                    <a:pt x="16289" y="471"/>
                  </a:lnTo>
                  <a:lnTo>
                    <a:pt x="27585" y="471"/>
                  </a:lnTo>
                  <a:cubicBezTo>
                    <a:pt x="27642" y="656"/>
                    <a:pt x="27813" y="770"/>
                    <a:pt x="27942" y="770"/>
                  </a:cubicBezTo>
                  <a:cubicBezTo>
                    <a:pt x="28170" y="770"/>
                    <a:pt x="28355" y="585"/>
                    <a:pt x="28355" y="357"/>
                  </a:cubicBezTo>
                  <a:cubicBezTo>
                    <a:pt x="28355" y="171"/>
                    <a:pt x="28170" y="0"/>
                    <a:pt x="27942"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13"/>
            <p:cNvSpPr/>
            <p:nvPr/>
          </p:nvSpPr>
          <p:spPr>
            <a:xfrm rot="-5400000">
              <a:off x="2601887" y="3552324"/>
              <a:ext cx="1419541" cy="98043"/>
            </a:xfrm>
            <a:custGeom>
              <a:rect b="b" l="l" r="r" t="t"/>
              <a:pathLst>
                <a:path extrusionOk="0" h="2254" w="32635">
                  <a:moveTo>
                    <a:pt x="16289" y="0"/>
                  </a:moveTo>
                  <a:lnTo>
                    <a:pt x="14321" y="1897"/>
                  </a:lnTo>
                  <a:lnTo>
                    <a:pt x="1" y="1897"/>
                  </a:lnTo>
                  <a:lnTo>
                    <a:pt x="1" y="2140"/>
                  </a:lnTo>
                  <a:lnTo>
                    <a:pt x="14449" y="2140"/>
                  </a:lnTo>
                  <a:lnTo>
                    <a:pt x="16346" y="229"/>
                  </a:lnTo>
                  <a:lnTo>
                    <a:pt x="21395" y="229"/>
                  </a:lnTo>
                  <a:lnTo>
                    <a:pt x="23178" y="2012"/>
                  </a:lnTo>
                  <a:lnTo>
                    <a:pt x="31864" y="2012"/>
                  </a:lnTo>
                  <a:cubicBezTo>
                    <a:pt x="31921" y="2197"/>
                    <a:pt x="32092" y="2254"/>
                    <a:pt x="32221" y="2254"/>
                  </a:cubicBezTo>
                  <a:cubicBezTo>
                    <a:pt x="32449" y="2254"/>
                    <a:pt x="32634" y="2140"/>
                    <a:pt x="32634" y="1897"/>
                  </a:cubicBezTo>
                  <a:cubicBezTo>
                    <a:pt x="32634" y="1655"/>
                    <a:pt x="32449" y="1541"/>
                    <a:pt x="32221" y="1541"/>
                  </a:cubicBezTo>
                  <a:cubicBezTo>
                    <a:pt x="32035" y="1541"/>
                    <a:pt x="31921" y="1655"/>
                    <a:pt x="31864" y="1783"/>
                  </a:cubicBezTo>
                  <a:lnTo>
                    <a:pt x="23306" y="1783"/>
                  </a:lnTo>
                  <a:lnTo>
                    <a:pt x="21523"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13"/>
            <p:cNvSpPr/>
            <p:nvPr/>
          </p:nvSpPr>
          <p:spPr>
            <a:xfrm rot="-5400000">
              <a:off x="2574592" y="3483446"/>
              <a:ext cx="1556645" cy="98696"/>
            </a:xfrm>
            <a:custGeom>
              <a:rect b="b" l="l" r="r" t="t"/>
              <a:pathLst>
                <a:path extrusionOk="0" h="2269" w="35787">
                  <a:moveTo>
                    <a:pt x="16703" y="1"/>
                  </a:moveTo>
                  <a:lnTo>
                    <a:pt x="14806" y="1841"/>
                  </a:lnTo>
                  <a:lnTo>
                    <a:pt x="1" y="1841"/>
                  </a:lnTo>
                  <a:lnTo>
                    <a:pt x="1" y="2083"/>
                  </a:lnTo>
                  <a:lnTo>
                    <a:pt x="14920" y="2083"/>
                  </a:lnTo>
                  <a:lnTo>
                    <a:pt x="16760" y="243"/>
                  </a:lnTo>
                  <a:lnTo>
                    <a:pt x="20810" y="243"/>
                  </a:lnTo>
                  <a:lnTo>
                    <a:pt x="22593" y="2026"/>
                  </a:lnTo>
                  <a:lnTo>
                    <a:pt x="35002" y="2026"/>
                  </a:lnTo>
                  <a:cubicBezTo>
                    <a:pt x="35073" y="2140"/>
                    <a:pt x="35244" y="2269"/>
                    <a:pt x="35358" y="2269"/>
                  </a:cubicBezTo>
                  <a:cubicBezTo>
                    <a:pt x="35601" y="2269"/>
                    <a:pt x="35786" y="2083"/>
                    <a:pt x="35786" y="1912"/>
                  </a:cubicBezTo>
                  <a:cubicBezTo>
                    <a:pt x="35786" y="1670"/>
                    <a:pt x="35601" y="1484"/>
                    <a:pt x="35358" y="1484"/>
                  </a:cubicBezTo>
                  <a:cubicBezTo>
                    <a:pt x="35244" y="1484"/>
                    <a:pt x="35073" y="1613"/>
                    <a:pt x="35002" y="1784"/>
                  </a:cubicBezTo>
                  <a:lnTo>
                    <a:pt x="22650" y="1784"/>
                  </a:lnTo>
                  <a:lnTo>
                    <a:pt x="20924"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13"/>
            <p:cNvSpPr/>
            <p:nvPr/>
          </p:nvSpPr>
          <p:spPr>
            <a:xfrm rot="-5400000">
              <a:off x="2516589" y="3511045"/>
              <a:ext cx="1499576" cy="100566"/>
            </a:xfrm>
            <a:custGeom>
              <a:rect b="b" l="l" r="r" t="t"/>
              <a:pathLst>
                <a:path extrusionOk="0" h="2312" w="34475">
                  <a:moveTo>
                    <a:pt x="15747" y="1"/>
                  </a:moveTo>
                  <a:lnTo>
                    <a:pt x="13679" y="2012"/>
                  </a:lnTo>
                  <a:lnTo>
                    <a:pt x="1" y="2012"/>
                  </a:lnTo>
                  <a:lnTo>
                    <a:pt x="1" y="2254"/>
                  </a:lnTo>
                  <a:lnTo>
                    <a:pt x="13793" y="2254"/>
                  </a:lnTo>
                  <a:lnTo>
                    <a:pt x="15818" y="229"/>
                  </a:lnTo>
                  <a:lnTo>
                    <a:pt x="22108" y="229"/>
                  </a:lnTo>
                  <a:lnTo>
                    <a:pt x="24019" y="2069"/>
                  </a:lnTo>
                  <a:lnTo>
                    <a:pt x="33761" y="2069"/>
                  </a:lnTo>
                  <a:cubicBezTo>
                    <a:pt x="33818" y="2197"/>
                    <a:pt x="33932" y="2311"/>
                    <a:pt x="34117" y="2311"/>
                  </a:cubicBezTo>
                  <a:cubicBezTo>
                    <a:pt x="34289" y="2311"/>
                    <a:pt x="34474" y="2140"/>
                    <a:pt x="34474" y="1955"/>
                  </a:cubicBezTo>
                  <a:cubicBezTo>
                    <a:pt x="34474" y="1712"/>
                    <a:pt x="34289" y="1541"/>
                    <a:pt x="34117" y="1541"/>
                  </a:cubicBezTo>
                  <a:cubicBezTo>
                    <a:pt x="33932" y="1541"/>
                    <a:pt x="33761" y="1655"/>
                    <a:pt x="33761" y="1841"/>
                  </a:cubicBezTo>
                  <a:lnTo>
                    <a:pt x="24076" y="1841"/>
                  </a:lnTo>
                  <a:lnTo>
                    <a:pt x="2223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3"/>
            <p:cNvSpPr/>
            <p:nvPr/>
          </p:nvSpPr>
          <p:spPr>
            <a:xfrm rot="-5400000">
              <a:off x="2595407" y="3628314"/>
              <a:ext cx="1251380" cy="114224"/>
            </a:xfrm>
            <a:custGeom>
              <a:rect b="b" l="l" r="r" t="t"/>
              <a:pathLst>
                <a:path extrusionOk="0" h="2626" w="28769">
                  <a:moveTo>
                    <a:pt x="15519" y="1"/>
                  </a:moveTo>
                  <a:lnTo>
                    <a:pt x="13137" y="2383"/>
                  </a:lnTo>
                  <a:lnTo>
                    <a:pt x="1" y="2383"/>
                  </a:lnTo>
                  <a:lnTo>
                    <a:pt x="1" y="2625"/>
                  </a:lnTo>
                  <a:lnTo>
                    <a:pt x="13251" y="2625"/>
                  </a:lnTo>
                  <a:lnTo>
                    <a:pt x="15633" y="243"/>
                  </a:lnTo>
                  <a:lnTo>
                    <a:pt x="22707" y="243"/>
                  </a:lnTo>
                  <a:lnTo>
                    <a:pt x="24547" y="2083"/>
                  </a:lnTo>
                  <a:lnTo>
                    <a:pt x="28056" y="2083"/>
                  </a:lnTo>
                  <a:cubicBezTo>
                    <a:pt x="28056" y="2268"/>
                    <a:pt x="28227" y="2383"/>
                    <a:pt x="28412" y="2383"/>
                  </a:cubicBezTo>
                  <a:cubicBezTo>
                    <a:pt x="28583" y="2383"/>
                    <a:pt x="28769" y="2197"/>
                    <a:pt x="28769" y="1969"/>
                  </a:cubicBezTo>
                  <a:cubicBezTo>
                    <a:pt x="28769" y="1784"/>
                    <a:pt x="28583" y="1612"/>
                    <a:pt x="28412" y="1612"/>
                  </a:cubicBezTo>
                  <a:cubicBezTo>
                    <a:pt x="28227" y="1612"/>
                    <a:pt x="28113" y="1726"/>
                    <a:pt x="28056" y="1841"/>
                  </a:cubicBezTo>
                  <a:lnTo>
                    <a:pt x="24661" y="1841"/>
                  </a:lnTo>
                  <a:lnTo>
                    <a:pt x="22821"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6" name="Google Shape;336;p1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337" name="Google Shape;337;p13"/>
          <p:cNvSpPr txBox="1"/>
          <p:nvPr>
            <p:ph idx="1" type="subTitle"/>
          </p:nvPr>
        </p:nvSpPr>
        <p:spPr>
          <a:xfrm>
            <a:off x="1761313" y="2277409"/>
            <a:ext cx="2523900" cy="604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38" name="Google Shape;338;p13"/>
          <p:cNvSpPr txBox="1"/>
          <p:nvPr>
            <p:ph idx="2" type="subTitle"/>
          </p:nvPr>
        </p:nvSpPr>
        <p:spPr>
          <a:xfrm>
            <a:off x="4858838" y="2277409"/>
            <a:ext cx="2523900" cy="604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39" name="Google Shape;339;p13"/>
          <p:cNvSpPr txBox="1"/>
          <p:nvPr>
            <p:ph idx="3" type="subTitle"/>
          </p:nvPr>
        </p:nvSpPr>
        <p:spPr>
          <a:xfrm>
            <a:off x="1761313" y="3973584"/>
            <a:ext cx="2523900" cy="604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40" name="Google Shape;340;p13"/>
          <p:cNvSpPr txBox="1"/>
          <p:nvPr>
            <p:ph idx="4" type="subTitle"/>
          </p:nvPr>
        </p:nvSpPr>
        <p:spPr>
          <a:xfrm>
            <a:off x="4858838" y="3973584"/>
            <a:ext cx="2523900" cy="604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41" name="Google Shape;341;p13"/>
          <p:cNvSpPr txBox="1"/>
          <p:nvPr>
            <p:ph hasCustomPrompt="1" idx="5" type="title"/>
          </p:nvPr>
        </p:nvSpPr>
        <p:spPr>
          <a:xfrm>
            <a:off x="2639386" y="1295400"/>
            <a:ext cx="767100" cy="5556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42" name="Google Shape;342;p13"/>
          <p:cNvSpPr txBox="1"/>
          <p:nvPr>
            <p:ph hasCustomPrompt="1" idx="6" type="title"/>
          </p:nvPr>
        </p:nvSpPr>
        <p:spPr>
          <a:xfrm>
            <a:off x="2639386" y="3016825"/>
            <a:ext cx="767100" cy="5556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43" name="Google Shape;343;p13"/>
          <p:cNvSpPr txBox="1"/>
          <p:nvPr>
            <p:ph hasCustomPrompt="1" idx="7" type="title"/>
          </p:nvPr>
        </p:nvSpPr>
        <p:spPr>
          <a:xfrm>
            <a:off x="5736911" y="1295400"/>
            <a:ext cx="767100" cy="5556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44" name="Google Shape;344;p13"/>
          <p:cNvSpPr txBox="1"/>
          <p:nvPr>
            <p:ph hasCustomPrompt="1" idx="8" type="title"/>
          </p:nvPr>
        </p:nvSpPr>
        <p:spPr>
          <a:xfrm>
            <a:off x="5736911" y="3016825"/>
            <a:ext cx="767100" cy="5556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45" name="Google Shape;345;p13"/>
          <p:cNvSpPr txBox="1"/>
          <p:nvPr>
            <p:ph idx="9" type="subTitle"/>
          </p:nvPr>
        </p:nvSpPr>
        <p:spPr>
          <a:xfrm>
            <a:off x="1761325" y="1851000"/>
            <a:ext cx="2523900" cy="515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Bebas Neue"/>
              <a:buNone/>
              <a:defRPr sz="2000">
                <a:latin typeface="Anton"/>
                <a:ea typeface="Anton"/>
                <a:cs typeface="Anton"/>
                <a:sym typeface="Anton"/>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346" name="Google Shape;346;p13"/>
          <p:cNvSpPr txBox="1"/>
          <p:nvPr>
            <p:ph idx="13" type="subTitle"/>
          </p:nvPr>
        </p:nvSpPr>
        <p:spPr>
          <a:xfrm>
            <a:off x="4858851" y="1851000"/>
            <a:ext cx="2523900" cy="515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Bebas Neue"/>
              <a:buNone/>
              <a:defRPr sz="2000">
                <a:latin typeface="Anton"/>
                <a:ea typeface="Anton"/>
                <a:cs typeface="Anton"/>
                <a:sym typeface="Anton"/>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347" name="Google Shape;347;p13"/>
          <p:cNvSpPr txBox="1"/>
          <p:nvPr>
            <p:ph idx="14" type="subTitle"/>
          </p:nvPr>
        </p:nvSpPr>
        <p:spPr>
          <a:xfrm>
            <a:off x="1761325" y="3547175"/>
            <a:ext cx="2523900" cy="515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Bebas Neue"/>
              <a:buNone/>
              <a:defRPr sz="2000">
                <a:latin typeface="Anton"/>
                <a:ea typeface="Anton"/>
                <a:cs typeface="Anton"/>
                <a:sym typeface="Anton"/>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348" name="Google Shape;348;p13"/>
          <p:cNvSpPr txBox="1"/>
          <p:nvPr>
            <p:ph idx="15" type="subTitle"/>
          </p:nvPr>
        </p:nvSpPr>
        <p:spPr>
          <a:xfrm>
            <a:off x="4858851" y="3547175"/>
            <a:ext cx="2523900" cy="515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Bebas Neue"/>
              <a:buNone/>
              <a:defRPr sz="2000">
                <a:latin typeface="Anton"/>
                <a:ea typeface="Anton"/>
                <a:cs typeface="Anton"/>
                <a:sym typeface="Anton"/>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349" name="Shape 349"/>
        <p:cNvGrpSpPr/>
        <p:nvPr/>
      </p:nvGrpSpPr>
      <p:grpSpPr>
        <a:xfrm>
          <a:off x="0" y="0"/>
          <a:ext cx="0" cy="0"/>
          <a:chOff x="0" y="0"/>
          <a:chExt cx="0" cy="0"/>
        </a:xfrm>
      </p:grpSpPr>
      <p:sp>
        <p:nvSpPr>
          <p:cNvPr id="350" name="Google Shape;350;p14"/>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1" name="Google Shape;351;p14"/>
          <p:cNvGrpSpPr/>
          <p:nvPr/>
        </p:nvGrpSpPr>
        <p:grpSpPr>
          <a:xfrm>
            <a:off x="6244512" y="3338570"/>
            <a:ext cx="1206865" cy="2539995"/>
            <a:chOff x="1390914" y="2912672"/>
            <a:chExt cx="664463" cy="1398445"/>
          </a:xfrm>
        </p:grpSpPr>
        <p:sp>
          <p:nvSpPr>
            <p:cNvPr id="352" name="Google Shape;352;p14"/>
            <p:cNvSpPr/>
            <p:nvPr/>
          </p:nvSpPr>
          <p:spPr>
            <a:xfrm rot="-5400000">
              <a:off x="1296281" y="3552020"/>
              <a:ext cx="1292963" cy="225230"/>
            </a:xfrm>
            <a:custGeom>
              <a:rect b="b" l="l" r="r" t="t"/>
              <a:pathLst>
                <a:path extrusionOk="0" h="5178" w="29725">
                  <a:moveTo>
                    <a:pt x="29368" y="1"/>
                  </a:moveTo>
                  <a:cubicBezTo>
                    <a:pt x="29183" y="1"/>
                    <a:pt x="29068" y="129"/>
                    <a:pt x="29011" y="243"/>
                  </a:cubicBezTo>
                  <a:lnTo>
                    <a:pt x="18728" y="243"/>
                  </a:lnTo>
                  <a:lnTo>
                    <a:pt x="18728" y="1555"/>
                  </a:lnTo>
                  <a:lnTo>
                    <a:pt x="14977" y="1555"/>
                  </a:lnTo>
                  <a:lnTo>
                    <a:pt x="14977" y="4935"/>
                  </a:lnTo>
                  <a:lnTo>
                    <a:pt x="1" y="4935"/>
                  </a:lnTo>
                  <a:lnTo>
                    <a:pt x="1" y="5178"/>
                  </a:lnTo>
                  <a:lnTo>
                    <a:pt x="15219" y="5178"/>
                  </a:lnTo>
                  <a:lnTo>
                    <a:pt x="15219" y="1783"/>
                  </a:lnTo>
                  <a:lnTo>
                    <a:pt x="18956" y="1783"/>
                  </a:lnTo>
                  <a:lnTo>
                    <a:pt x="18956" y="485"/>
                  </a:lnTo>
                  <a:lnTo>
                    <a:pt x="29011" y="485"/>
                  </a:lnTo>
                  <a:cubicBezTo>
                    <a:pt x="29068" y="657"/>
                    <a:pt x="29183" y="771"/>
                    <a:pt x="29368" y="771"/>
                  </a:cubicBezTo>
                  <a:cubicBezTo>
                    <a:pt x="29596" y="771"/>
                    <a:pt x="29725" y="600"/>
                    <a:pt x="29725" y="357"/>
                  </a:cubicBezTo>
                  <a:cubicBezTo>
                    <a:pt x="29725" y="186"/>
                    <a:pt x="29596" y="1"/>
                    <a:pt x="29368"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14"/>
            <p:cNvSpPr/>
            <p:nvPr/>
          </p:nvSpPr>
          <p:spPr>
            <a:xfrm rot="-5400000">
              <a:off x="1295063" y="3592342"/>
              <a:ext cx="1215407" cy="222142"/>
            </a:xfrm>
            <a:custGeom>
              <a:rect b="b" l="l" r="r" t="t"/>
              <a:pathLst>
                <a:path extrusionOk="0" h="5107" w="27942">
                  <a:moveTo>
                    <a:pt x="27585" y="0"/>
                  </a:moveTo>
                  <a:cubicBezTo>
                    <a:pt x="27400" y="0"/>
                    <a:pt x="27286" y="114"/>
                    <a:pt x="27229" y="228"/>
                  </a:cubicBezTo>
                  <a:lnTo>
                    <a:pt x="17302" y="228"/>
                  </a:lnTo>
                  <a:lnTo>
                    <a:pt x="17302" y="1369"/>
                  </a:lnTo>
                  <a:lnTo>
                    <a:pt x="14035" y="1369"/>
                  </a:lnTo>
                  <a:lnTo>
                    <a:pt x="14035" y="4864"/>
                  </a:lnTo>
                  <a:lnTo>
                    <a:pt x="1" y="4864"/>
                  </a:lnTo>
                  <a:lnTo>
                    <a:pt x="1" y="5106"/>
                  </a:lnTo>
                  <a:lnTo>
                    <a:pt x="14264" y="5106"/>
                  </a:lnTo>
                  <a:lnTo>
                    <a:pt x="14264" y="1598"/>
                  </a:lnTo>
                  <a:lnTo>
                    <a:pt x="17530" y="1598"/>
                  </a:lnTo>
                  <a:lnTo>
                    <a:pt x="17530" y="471"/>
                  </a:lnTo>
                  <a:lnTo>
                    <a:pt x="27229" y="471"/>
                  </a:lnTo>
                  <a:cubicBezTo>
                    <a:pt x="27286" y="656"/>
                    <a:pt x="27400" y="713"/>
                    <a:pt x="27585" y="713"/>
                  </a:cubicBezTo>
                  <a:cubicBezTo>
                    <a:pt x="27756" y="713"/>
                    <a:pt x="27942" y="585"/>
                    <a:pt x="27942" y="357"/>
                  </a:cubicBezTo>
                  <a:cubicBezTo>
                    <a:pt x="27942" y="171"/>
                    <a:pt x="27756" y="0"/>
                    <a:pt x="27585"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4"/>
            <p:cNvSpPr/>
            <p:nvPr/>
          </p:nvSpPr>
          <p:spPr>
            <a:xfrm rot="-5400000">
              <a:off x="1190518" y="3668963"/>
              <a:ext cx="1163297" cy="121010"/>
            </a:xfrm>
            <a:custGeom>
              <a:rect b="b" l="l" r="r" t="t"/>
              <a:pathLst>
                <a:path extrusionOk="0" h="2782" w="26744">
                  <a:moveTo>
                    <a:pt x="26330" y="0"/>
                  </a:moveTo>
                  <a:cubicBezTo>
                    <a:pt x="26216" y="0"/>
                    <a:pt x="26030" y="114"/>
                    <a:pt x="25973" y="286"/>
                  </a:cubicBezTo>
                  <a:lnTo>
                    <a:pt x="17116" y="286"/>
                  </a:lnTo>
                  <a:lnTo>
                    <a:pt x="14863" y="2553"/>
                  </a:lnTo>
                  <a:lnTo>
                    <a:pt x="1" y="2553"/>
                  </a:lnTo>
                  <a:lnTo>
                    <a:pt x="1" y="2782"/>
                  </a:lnTo>
                  <a:lnTo>
                    <a:pt x="14920" y="2782"/>
                  </a:lnTo>
                  <a:lnTo>
                    <a:pt x="17245" y="528"/>
                  </a:lnTo>
                  <a:lnTo>
                    <a:pt x="25973" y="528"/>
                  </a:lnTo>
                  <a:cubicBezTo>
                    <a:pt x="26030" y="642"/>
                    <a:pt x="26216" y="770"/>
                    <a:pt x="26330" y="770"/>
                  </a:cubicBezTo>
                  <a:cubicBezTo>
                    <a:pt x="26572" y="770"/>
                    <a:pt x="26744" y="585"/>
                    <a:pt x="26744" y="414"/>
                  </a:cubicBezTo>
                  <a:cubicBezTo>
                    <a:pt x="26744" y="171"/>
                    <a:pt x="26572" y="0"/>
                    <a:pt x="2633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14"/>
            <p:cNvSpPr/>
            <p:nvPr/>
          </p:nvSpPr>
          <p:spPr>
            <a:xfrm rot="-5400000">
              <a:off x="1172533" y="3722921"/>
              <a:ext cx="1034240" cy="142150"/>
            </a:xfrm>
            <a:custGeom>
              <a:rect b="b" l="l" r="r" t="t"/>
              <a:pathLst>
                <a:path extrusionOk="0" h="3268" w="23777">
                  <a:moveTo>
                    <a:pt x="23363" y="1"/>
                  </a:moveTo>
                  <a:cubicBezTo>
                    <a:pt x="23235" y="1"/>
                    <a:pt x="23064" y="58"/>
                    <a:pt x="23007" y="229"/>
                  </a:cubicBezTo>
                  <a:lnTo>
                    <a:pt x="16588" y="229"/>
                  </a:lnTo>
                  <a:lnTo>
                    <a:pt x="13793" y="3025"/>
                  </a:lnTo>
                  <a:lnTo>
                    <a:pt x="1" y="3025"/>
                  </a:lnTo>
                  <a:lnTo>
                    <a:pt x="1" y="3267"/>
                  </a:lnTo>
                  <a:lnTo>
                    <a:pt x="13850" y="3267"/>
                  </a:lnTo>
                  <a:lnTo>
                    <a:pt x="16703" y="472"/>
                  </a:lnTo>
                  <a:lnTo>
                    <a:pt x="23007" y="472"/>
                  </a:lnTo>
                  <a:cubicBezTo>
                    <a:pt x="23064" y="586"/>
                    <a:pt x="23235" y="714"/>
                    <a:pt x="23363" y="714"/>
                  </a:cubicBezTo>
                  <a:cubicBezTo>
                    <a:pt x="23591" y="714"/>
                    <a:pt x="23777" y="529"/>
                    <a:pt x="23777" y="357"/>
                  </a:cubicBezTo>
                  <a:cubicBezTo>
                    <a:pt x="23777" y="115"/>
                    <a:pt x="23591" y="1"/>
                    <a:pt x="23363"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4"/>
            <p:cNvSpPr/>
            <p:nvPr/>
          </p:nvSpPr>
          <p:spPr>
            <a:xfrm rot="-5400000">
              <a:off x="1371361" y="4014833"/>
              <a:ext cx="455419" cy="137148"/>
            </a:xfrm>
            <a:custGeom>
              <a:rect b="b" l="l" r="r" t="t"/>
              <a:pathLst>
                <a:path extrusionOk="0" h="3153" w="10470">
                  <a:moveTo>
                    <a:pt x="1" y="1"/>
                  </a:moveTo>
                  <a:lnTo>
                    <a:pt x="1" y="243"/>
                  </a:lnTo>
                  <a:lnTo>
                    <a:pt x="9928" y="243"/>
                  </a:lnTo>
                  <a:lnTo>
                    <a:pt x="9928" y="2382"/>
                  </a:lnTo>
                  <a:cubicBezTo>
                    <a:pt x="9814" y="2439"/>
                    <a:pt x="9685" y="2611"/>
                    <a:pt x="9685" y="2739"/>
                  </a:cubicBezTo>
                  <a:cubicBezTo>
                    <a:pt x="9685" y="2967"/>
                    <a:pt x="9871" y="3153"/>
                    <a:pt x="10042" y="3153"/>
                  </a:cubicBezTo>
                  <a:cubicBezTo>
                    <a:pt x="10284" y="3153"/>
                    <a:pt x="10470" y="2967"/>
                    <a:pt x="10470" y="2739"/>
                  </a:cubicBezTo>
                  <a:cubicBezTo>
                    <a:pt x="10470" y="2611"/>
                    <a:pt x="10341" y="2439"/>
                    <a:pt x="10170" y="2382"/>
                  </a:cubicBezTo>
                  <a:lnTo>
                    <a:pt x="1017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14"/>
            <p:cNvSpPr/>
            <p:nvPr/>
          </p:nvSpPr>
          <p:spPr>
            <a:xfrm rot="-5400000">
              <a:off x="1624774" y="4028143"/>
              <a:ext cx="498873" cy="67073"/>
            </a:xfrm>
            <a:custGeom>
              <a:rect b="b" l="l" r="r" t="t"/>
              <a:pathLst>
                <a:path extrusionOk="0" h="1542" w="11469">
                  <a:moveTo>
                    <a:pt x="11112" y="1"/>
                  </a:moveTo>
                  <a:cubicBezTo>
                    <a:pt x="10940" y="1"/>
                    <a:pt x="10755" y="172"/>
                    <a:pt x="10755" y="358"/>
                  </a:cubicBezTo>
                  <a:cubicBezTo>
                    <a:pt x="10755" y="529"/>
                    <a:pt x="10883" y="714"/>
                    <a:pt x="10997" y="714"/>
                  </a:cubicBezTo>
                  <a:lnTo>
                    <a:pt x="10997" y="1313"/>
                  </a:lnTo>
                  <a:lnTo>
                    <a:pt x="1" y="1313"/>
                  </a:lnTo>
                  <a:lnTo>
                    <a:pt x="1" y="1541"/>
                  </a:lnTo>
                  <a:lnTo>
                    <a:pt x="11240" y="1541"/>
                  </a:lnTo>
                  <a:lnTo>
                    <a:pt x="11240" y="714"/>
                  </a:lnTo>
                  <a:cubicBezTo>
                    <a:pt x="11411" y="714"/>
                    <a:pt x="11468" y="529"/>
                    <a:pt x="11468" y="358"/>
                  </a:cubicBezTo>
                  <a:cubicBezTo>
                    <a:pt x="11468" y="172"/>
                    <a:pt x="11354" y="1"/>
                    <a:pt x="1111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14"/>
            <p:cNvSpPr/>
            <p:nvPr/>
          </p:nvSpPr>
          <p:spPr>
            <a:xfrm rot="-5400000">
              <a:off x="1622294" y="3989082"/>
              <a:ext cx="540413" cy="103655"/>
            </a:xfrm>
            <a:custGeom>
              <a:rect b="b" l="l" r="r" t="t"/>
              <a:pathLst>
                <a:path extrusionOk="0" h="2383" w="12424">
                  <a:moveTo>
                    <a:pt x="12067" y="1"/>
                  </a:moveTo>
                  <a:cubicBezTo>
                    <a:pt x="11896" y="1"/>
                    <a:pt x="11711" y="172"/>
                    <a:pt x="11711" y="358"/>
                  </a:cubicBezTo>
                  <a:cubicBezTo>
                    <a:pt x="11711" y="529"/>
                    <a:pt x="11825" y="714"/>
                    <a:pt x="11953" y="714"/>
                  </a:cubicBezTo>
                  <a:lnTo>
                    <a:pt x="11953" y="2140"/>
                  </a:lnTo>
                  <a:lnTo>
                    <a:pt x="1" y="2140"/>
                  </a:lnTo>
                  <a:lnTo>
                    <a:pt x="1" y="2383"/>
                  </a:lnTo>
                  <a:lnTo>
                    <a:pt x="12181" y="2383"/>
                  </a:lnTo>
                  <a:lnTo>
                    <a:pt x="12181" y="714"/>
                  </a:lnTo>
                  <a:cubicBezTo>
                    <a:pt x="12367" y="714"/>
                    <a:pt x="12424" y="529"/>
                    <a:pt x="12424" y="358"/>
                  </a:cubicBezTo>
                  <a:cubicBezTo>
                    <a:pt x="12424" y="172"/>
                    <a:pt x="12310" y="1"/>
                    <a:pt x="1206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4"/>
            <p:cNvSpPr/>
            <p:nvPr/>
          </p:nvSpPr>
          <p:spPr>
            <a:xfrm rot="-5400000">
              <a:off x="1618271" y="3949043"/>
              <a:ext cx="584476" cy="139670"/>
            </a:xfrm>
            <a:custGeom>
              <a:rect b="b" l="l" r="r" t="t"/>
              <a:pathLst>
                <a:path extrusionOk="0" h="3211" w="13437">
                  <a:moveTo>
                    <a:pt x="13080" y="1"/>
                  </a:moveTo>
                  <a:cubicBezTo>
                    <a:pt x="12837" y="1"/>
                    <a:pt x="12666" y="172"/>
                    <a:pt x="12666" y="358"/>
                  </a:cubicBezTo>
                  <a:cubicBezTo>
                    <a:pt x="12666" y="529"/>
                    <a:pt x="12780" y="714"/>
                    <a:pt x="12966" y="714"/>
                  </a:cubicBezTo>
                  <a:lnTo>
                    <a:pt x="12966" y="2968"/>
                  </a:lnTo>
                  <a:lnTo>
                    <a:pt x="1" y="2968"/>
                  </a:lnTo>
                  <a:lnTo>
                    <a:pt x="1" y="3210"/>
                  </a:lnTo>
                  <a:lnTo>
                    <a:pt x="13194" y="3210"/>
                  </a:lnTo>
                  <a:lnTo>
                    <a:pt x="13194" y="714"/>
                  </a:lnTo>
                  <a:cubicBezTo>
                    <a:pt x="13322" y="714"/>
                    <a:pt x="13436" y="529"/>
                    <a:pt x="13436" y="358"/>
                  </a:cubicBezTo>
                  <a:cubicBezTo>
                    <a:pt x="13436" y="172"/>
                    <a:pt x="13251" y="1"/>
                    <a:pt x="1308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14"/>
            <p:cNvSpPr/>
            <p:nvPr/>
          </p:nvSpPr>
          <p:spPr>
            <a:xfrm rot="-5400000">
              <a:off x="1336628" y="3980100"/>
              <a:ext cx="491391" cy="170641"/>
            </a:xfrm>
            <a:custGeom>
              <a:rect b="b" l="l" r="r" t="t"/>
              <a:pathLst>
                <a:path extrusionOk="0" h="3923" w="11297">
                  <a:moveTo>
                    <a:pt x="1" y="0"/>
                  </a:moveTo>
                  <a:lnTo>
                    <a:pt x="1" y="229"/>
                  </a:lnTo>
                  <a:lnTo>
                    <a:pt x="10826" y="229"/>
                  </a:lnTo>
                  <a:lnTo>
                    <a:pt x="10826" y="3152"/>
                  </a:lnTo>
                  <a:cubicBezTo>
                    <a:pt x="10641" y="3209"/>
                    <a:pt x="10584" y="3381"/>
                    <a:pt x="10584" y="3509"/>
                  </a:cubicBezTo>
                  <a:cubicBezTo>
                    <a:pt x="10584" y="3737"/>
                    <a:pt x="10698" y="3923"/>
                    <a:pt x="10940" y="3923"/>
                  </a:cubicBezTo>
                  <a:cubicBezTo>
                    <a:pt x="11112" y="3923"/>
                    <a:pt x="11297" y="3737"/>
                    <a:pt x="11297" y="3509"/>
                  </a:cubicBezTo>
                  <a:cubicBezTo>
                    <a:pt x="11297" y="3381"/>
                    <a:pt x="11183" y="3209"/>
                    <a:pt x="11054" y="3152"/>
                  </a:cubicBezTo>
                  <a:lnTo>
                    <a:pt x="11054"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14"/>
            <p:cNvSpPr/>
            <p:nvPr/>
          </p:nvSpPr>
          <p:spPr>
            <a:xfrm rot="-5400000">
              <a:off x="1071705" y="3588601"/>
              <a:ext cx="1315930" cy="129101"/>
            </a:xfrm>
            <a:custGeom>
              <a:rect b="b" l="l" r="r" t="t"/>
              <a:pathLst>
                <a:path extrusionOk="0" h="2968" w="30253">
                  <a:moveTo>
                    <a:pt x="29839" y="1"/>
                  </a:moveTo>
                  <a:cubicBezTo>
                    <a:pt x="29725" y="1"/>
                    <a:pt x="29539" y="115"/>
                    <a:pt x="29482" y="229"/>
                  </a:cubicBezTo>
                  <a:lnTo>
                    <a:pt x="16760" y="229"/>
                  </a:lnTo>
                  <a:lnTo>
                    <a:pt x="14264" y="2725"/>
                  </a:lnTo>
                  <a:lnTo>
                    <a:pt x="1" y="2725"/>
                  </a:lnTo>
                  <a:lnTo>
                    <a:pt x="1" y="2967"/>
                  </a:lnTo>
                  <a:lnTo>
                    <a:pt x="14321" y="2967"/>
                  </a:lnTo>
                  <a:lnTo>
                    <a:pt x="16817" y="471"/>
                  </a:lnTo>
                  <a:lnTo>
                    <a:pt x="29482" y="471"/>
                  </a:lnTo>
                  <a:cubicBezTo>
                    <a:pt x="29539" y="642"/>
                    <a:pt x="29725" y="771"/>
                    <a:pt x="29839" y="771"/>
                  </a:cubicBezTo>
                  <a:cubicBezTo>
                    <a:pt x="30081" y="771"/>
                    <a:pt x="30252" y="585"/>
                    <a:pt x="30252" y="357"/>
                  </a:cubicBezTo>
                  <a:cubicBezTo>
                    <a:pt x="30252" y="172"/>
                    <a:pt x="30081" y="1"/>
                    <a:pt x="2983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14"/>
            <p:cNvSpPr/>
            <p:nvPr/>
          </p:nvSpPr>
          <p:spPr>
            <a:xfrm rot="-5400000">
              <a:off x="1008135" y="3602585"/>
              <a:ext cx="1253859" cy="163203"/>
            </a:xfrm>
            <a:custGeom>
              <a:rect b="b" l="l" r="r" t="t"/>
              <a:pathLst>
                <a:path extrusionOk="0" h="3752" w="28826">
                  <a:moveTo>
                    <a:pt x="28469" y="0"/>
                  </a:moveTo>
                  <a:cubicBezTo>
                    <a:pt x="28298" y="0"/>
                    <a:pt x="28170" y="129"/>
                    <a:pt x="28113" y="300"/>
                  </a:cubicBezTo>
                  <a:lnTo>
                    <a:pt x="16588" y="300"/>
                  </a:lnTo>
                  <a:lnTo>
                    <a:pt x="13322" y="3509"/>
                  </a:lnTo>
                  <a:lnTo>
                    <a:pt x="1" y="3509"/>
                  </a:lnTo>
                  <a:lnTo>
                    <a:pt x="1" y="3751"/>
                  </a:lnTo>
                  <a:lnTo>
                    <a:pt x="13436" y="3751"/>
                  </a:lnTo>
                  <a:lnTo>
                    <a:pt x="16703" y="542"/>
                  </a:lnTo>
                  <a:lnTo>
                    <a:pt x="28113" y="542"/>
                  </a:lnTo>
                  <a:cubicBezTo>
                    <a:pt x="28170" y="656"/>
                    <a:pt x="28298" y="785"/>
                    <a:pt x="28469" y="785"/>
                  </a:cubicBezTo>
                  <a:cubicBezTo>
                    <a:pt x="28655" y="785"/>
                    <a:pt x="28826" y="599"/>
                    <a:pt x="28826" y="428"/>
                  </a:cubicBezTo>
                  <a:cubicBezTo>
                    <a:pt x="28826" y="186"/>
                    <a:pt x="28655" y="0"/>
                    <a:pt x="2846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14"/>
            <p:cNvSpPr/>
            <p:nvPr/>
          </p:nvSpPr>
          <p:spPr>
            <a:xfrm rot="-5400000">
              <a:off x="911354" y="3681359"/>
              <a:ext cx="1109317" cy="150197"/>
            </a:xfrm>
            <a:custGeom>
              <a:rect b="b" l="l" r="r" t="t"/>
              <a:pathLst>
                <a:path extrusionOk="0" h="3453" w="25503">
                  <a:moveTo>
                    <a:pt x="25146" y="0"/>
                  </a:moveTo>
                  <a:cubicBezTo>
                    <a:pt x="24961" y="0"/>
                    <a:pt x="24847" y="57"/>
                    <a:pt x="24790" y="172"/>
                  </a:cubicBezTo>
                  <a:lnTo>
                    <a:pt x="16175" y="172"/>
                  </a:lnTo>
                  <a:lnTo>
                    <a:pt x="13493" y="2853"/>
                  </a:lnTo>
                  <a:lnTo>
                    <a:pt x="13493" y="243"/>
                  </a:lnTo>
                  <a:lnTo>
                    <a:pt x="1" y="243"/>
                  </a:lnTo>
                  <a:lnTo>
                    <a:pt x="1" y="471"/>
                  </a:lnTo>
                  <a:lnTo>
                    <a:pt x="13251" y="471"/>
                  </a:lnTo>
                  <a:lnTo>
                    <a:pt x="13251" y="3452"/>
                  </a:lnTo>
                  <a:lnTo>
                    <a:pt x="16289" y="414"/>
                  </a:lnTo>
                  <a:lnTo>
                    <a:pt x="24790" y="414"/>
                  </a:lnTo>
                  <a:cubicBezTo>
                    <a:pt x="24847" y="599"/>
                    <a:pt x="24961" y="714"/>
                    <a:pt x="25146" y="714"/>
                  </a:cubicBezTo>
                  <a:cubicBezTo>
                    <a:pt x="25374" y="714"/>
                    <a:pt x="25503" y="528"/>
                    <a:pt x="25503" y="357"/>
                  </a:cubicBezTo>
                  <a:cubicBezTo>
                    <a:pt x="25503" y="114"/>
                    <a:pt x="25374" y="0"/>
                    <a:pt x="2514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14"/>
            <p:cNvSpPr/>
            <p:nvPr/>
          </p:nvSpPr>
          <p:spPr>
            <a:xfrm rot="-5400000">
              <a:off x="862332" y="3518809"/>
              <a:ext cx="1398445" cy="186169"/>
            </a:xfrm>
            <a:custGeom>
              <a:rect b="b" l="l" r="r" t="t"/>
              <a:pathLst>
                <a:path extrusionOk="0" h="4280" w="32150">
                  <a:moveTo>
                    <a:pt x="1" y="0"/>
                  </a:moveTo>
                  <a:lnTo>
                    <a:pt x="1" y="243"/>
                  </a:lnTo>
                  <a:lnTo>
                    <a:pt x="11539" y="243"/>
                  </a:lnTo>
                  <a:lnTo>
                    <a:pt x="11539" y="4279"/>
                  </a:lnTo>
                  <a:lnTo>
                    <a:pt x="13137" y="4279"/>
                  </a:lnTo>
                  <a:lnTo>
                    <a:pt x="16460" y="956"/>
                  </a:lnTo>
                  <a:lnTo>
                    <a:pt x="31436" y="956"/>
                  </a:lnTo>
                  <a:cubicBezTo>
                    <a:pt x="31507" y="1070"/>
                    <a:pt x="31621" y="1127"/>
                    <a:pt x="31793" y="1127"/>
                  </a:cubicBezTo>
                  <a:cubicBezTo>
                    <a:pt x="31978" y="1127"/>
                    <a:pt x="32149" y="1013"/>
                    <a:pt x="32149" y="770"/>
                  </a:cubicBezTo>
                  <a:cubicBezTo>
                    <a:pt x="32149" y="599"/>
                    <a:pt x="31978" y="414"/>
                    <a:pt x="31793" y="414"/>
                  </a:cubicBezTo>
                  <a:cubicBezTo>
                    <a:pt x="31621" y="414"/>
                    <a:pt x="31436" y="528"/>
                    <a:pt x="31436" y="713"/>
                  </a:cubicBezTo>
                  <a:lnTo>
                    <a:pt x="16403" y="713"/>
                  </a:lnTo>
                  <a:lnTo>
                    <a:pt x="13023" y="4037"/>
                  </a:lnTo>
                  <a:lnTo>
                    <a:pt x="11768" y="4037"/>
                  </a:lnTo>
                  <a:lnTo>
                    <a:pt x="1176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14"/>
            <p:cNvSpPr/>
            <p:nvPr/>
          </p:nvSpPr>
          <p:spPr>
            <a:xfrm rot="-5400000">
              <a:off x="868857" y="3571876"/>
              <a:ext cx="1302881" cy="175599"/>
            </a:xfrm>
            <a:custGeom>
              <a:rect b="b" l="l" r="r" t="t"/>
              <a:pathLst>
                <a:path extrusionOk="0" h="4037" w="29953">
                  <a:moveTo>
                    <a:pt x="1" y="0"/>
                  </a:moveTo>
                  <a:lnTo>
                    <a:pt x="1" y="228"/>
                  </a:lnTo>
                  <a:lnTo>
                    <a:pt x="12310" y="228"/>
                  </a:lnTo>
                  <a:lnTo>
                    <a:pt x="12310" y="4036"/>
                  </a:lnTo>
                  <a:lnTo>
                    <a:pt x="13137" y="4036"/>
                  </a:lnTo>
                  <a:lnTo>
                    <a:pt x="16403" y="770"/>
                  </a:lnTo>
                  <a:lnTo>
                    <a:pt x="29183" y="770"/>
                  </a:lnTo>
                  <a:cubicBezTo>
                    <a:pt x="29240" y="941"/>
                    <a:pt x="29425" y="1070"/>
                    <a:pt x="29539" y="1070"/>
                  </a:cubicBezTo>
                  <a:cubicBezTo>
                    <a:pt x="29782" y="1070"/>
                    <a:pt x="29953" y="884"/>
                    <a:pt x="29953" y="642"/>
                  </a:cubicBezTo>
                  <a:cubicBezTo>
                    <a:pt x="29953" y="471"/>
                    <a:pt x="29782" y="285"/>
                    <a:pt x="29539" y="285"/>
                  </a:cubicBezTo>
                  <a:cubicBezTo>
                    <a:pt x="29425" y="285"/>
                    <a:pt x="29240" y="414"/>
                    <a:pt x="29183" y="528"/>
                  </a:cubicBezTo>
                  <a:lnTo>
                    <a:pt x="16289" y="528"/>
                  </a:lnTo>
                  <a:lnTo>
                    <a:pt x="13023" y="3794"/>
                  </a:lnTo>
                  <a:lnTo>
                    <a:pt x="12538" y="3794"/>
                  </a:lnTo>
                  <a:lnTo>
                    <a:pt x="1253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 name="Google Shape;366;p14"/>
          <p:cNvGrpSpPr/>
          <p:nvPr/>
        </p:nvGrpSpPr>
        <p:grpSpPr>
          <a:xfrm rot="-5400000">
            <a:off x="8258356" y="631052"/>
            <a:ext cx="771581" cy="2505661"/>
            <a:chOff x="6278982" y="2751992"/>
            <a:chExt cx="478381" cy="1553513"/>
          </a:xfrm>
        </p:grpSpPr>
        <p:sp>
          <p:nvSpPr>
            <p:cNvPr id="367" name="Google Shape;367;p14"/>
            <p:cNvSpPr/>
            <p:nvPr/>
          </p:nvSpPr>
          <p:spPr>
            <a:xfrm rot="-5400000">
              <a:off x="6192439" y="3740581"/>
              <a:ext cx="1059686" cy="70161"/>
            </a:xfrm>
            <a:custGeom>
              <a:rect b="b" l="l" r="r" t="t"/>
              <a:pathLst>
                <a:path extrusionOk="0" h="1613" w="24362">
                  <a:moveTo>
                    <a:pt x="0" y="0"/>
                  </a:moveTo>
                  <a:lnTo>
                    <a:pt x="0" y="243"/>
                  </a:lnTo>
                  <a:lnTo>
                    <a:pt x="15917" y="243"/>
                  </a:lnTo>
                  <a:lnTo>
                    <a:pt x="17173" y="1313"/>
                  </a:lnTo>
                  <a:lnTo>
                    <a:pt x="23648" y="1313"/>
                  </a:lnTo>
                  <a:cubicBezTo>
                    <a:pt x="23705" y="1498"/>
                    <a:pt x="23819" y="1612"/>
                    <a:pt x="24004" y="1612"/>
                  </a:cubicBezTo>
                  <a:cubicBezTo>
                    <a:pt x="24176" y="1612"/>
                    <a:pt x="24361" y="1427"/>
                    <a:pt x="24361" y="1199"/>
                  </a:cubicBezTo>
                  <a:cubicBezTo>
                    <a:pt x="24361" y="1013"/>
                    <a:pt x="24176" y="842"/>
                    <a:pt x="24004" y="842"/>
                  </a:cubicBezTo>
                  <a:cubicBezTo>
                    <a:pt x="23819" y="842"/>
                    <a:pt x="23705" y="956"/>
                    <a:pt x="23648" y="1070"/>
                  </a:cubicBezTo>
                  <a:lnTo>
                    <a:pt x="17230" y="1070"/>
                  </a:lnTo>
                  <a:lnTo>
                    <a:pt x="15975"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14"/>
            <p:cNvSpPr/>
            <p:nvPr/>
          </p:nvSpPr>
          <p:spPr>
            <a:xfrm rot="-5400000">
              <a:off x="6010359" y="3607522"/>
              <a:ext cx="1325804" cy="70161"/>
            </a:xfrm>
            <a:custGeom>
              <a:rect b="b" l="l" r="r" t="t"/>
              <a:pathLst>
                <a:path extrusionOk="0" h="1613" w="30480">
                  <a:moveTo>
                    <a:pt x="0" y="1"/>
                  </a:moveTo>
                  <a:lnTo>
                    <a:pt x="0" y="243"/>
                  </a:lnTo>
                  <a:lnTo>
                    <a:pt x="17173" y="243"/>
                  </a:lnTo>
                  <a:lnTo>
                    <a:pt x="18242" y="1370"/>
                  </a:lnTo>
                  <a:lnTo>
                    <a:pt x="29710" y="1370"/>
                  </a:lnTo>
                  <a:cubicBezTo>
                    <a:pt x="29767" y="1484"/>
                    <a:pt x="29952" y="1612"/>
                    <a:pt x="30066" y="1612"/>
                  </a:cubicBezTo>
                  <a:cubicBezTo>
                    <a:pt x="30309" y="1612"/>
                    <a:pt x="30480" y="1427"/>
                    <a:pt x="30480" y="1256"/>
                  </a:cubicBezTo>
                  <a:cubicBezTo>
                    <a:pt x="30480" y="1013"/>
                    <a:pt x="30309" y="842"/>
                    <a:pt x="30066" y="842"/>
                  </a:cubicBezTo>
                  <a:cubicBezTo>
                    <a:pt x="29952" y="842"/>
                    <a:pt x="29767" y="956"/>
                    <a:pt x="29710" y="1127"/>
                  </a:cubicBezTo>
                  <a:lnTo>
                    <a:pt x="18356" y="1127"/>
                  </a:lnTo>
                  <a:lnTo>
                    <a:pt x="1723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14"/>
            <p:cNvSpPr/>
            <p:nvPr/>
          </p:nvSpPr>
          <p:spPr>
            <a:xfrm rot="-5400000">
              <a:off x="6022147" y="3665853"/>
              <a:ext cx="1214755" cy="64550"/>
            </a:xfrm>
            <a:custGeom>
              <a:rect b="b" l="l" r="r" t="t"/>
              <a:pathLst>
                <a:path extrusionOk="0" h="1484" w="27927">
                  <a:moveTo>
                    <a:pt x="0" y="0"/>
                  </a:moveTo>
                  <a:lnTo>
                    <a:pt x="0" y="229"/>
                  </a:lnTo>
                  <a:lnTo>
                    <a:pt x="17943" y="229"/>
                  </a:lnTo>
                  <a:lnTo>
                    <a:pt x="18898" y="1241"/>
                  </a:lnTo>
                  <a:lnTo>
                    <a:pt x="27157" y="1241"/>
                  </a:lnTo>
                  <a:cubicBezTo>
                    <a:pt x="27214" y="1427"/>
                    <a:pt x="27385" y="1484"/>
                    <a:pt x="27513" y="1484"/>
                  </a:cubicBezTo>
                  <a:cubicBezTo>
                    <a:pt x="27741" y="1484"/>
                    <a:pt x="27927" y="1298"/>
                    <a:pt x="27927" y="1127"/>
                  </a:cubicBezTo>
                  <a:cubicBezTo>
                    <a:pt x="27927" y="885"/>
                    <a:pt x="27741" y="771"/>
                    <a:pt x="27513" y="771"/>
                  </a:cubicBezTo>
                  <a:cubicBezTo>
                    <a:pt x="27385" y="771"/>
                    <a:pt x="27214" y="828"/>
                    <a:pt x="27157" y="999"/>
                  </a:cubicBezTo>
                  <a:lnTo>
                    <a:pt x="19012" y="999"/>
                  </a:lnTo>
                  <a:lnTo>
                    <a:pt x="18000"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14"/>
            <p:cNvSpPr/>
            <p:nvPr/>
          </p:nvSpPr>
          <p:spPr>
            <a:xfrm rot="-5400000">
              <a:off x="5843461" y="3619310"/>
              <a:ext cx="1279305" cy="93085"/>
            </a:xfrm>
            <a:custGeom>
              <a:rect b="b" l="l" r="r" t="t"/>
              <a:pathLst>
                <a:path extrusionOk="0" h="2140" w="29411">
                  <a:moveTo>
                    <a:pt x="28996" y="0"/>
                  </a:moveTo>
                  <a:cubicBezTo>
                    <a:pt x="28882" y="0"/>
                    <a:pt x="28697" y="57"/>
                    <a:pt x="28640" y="243"/>
                  </a:cubicBezTo>
                  <a:lnTo>
                    <a:pt x="20610" y="243"/>
                  </a:lnTo>
                  <a:lnTo>
                    <a:pt x="20610" y="1911"/>
                  </a:lnTo>
                  <a:lnTo>
                    <a:pt x="0" y="1911"/>
                  </a:lnTo>
                  <a:lnTo>
                    <a:pt x="0" y="2140"/>
                  </a:lnTo>
                  <a:lnTo>
                    <a:pt x="20852" y="2140"/>
                  </a:lnTo>
                  <a:lnTo>
                    <a:pt x="20852" y="485"/>
                  </a:lnTo>
                  <a:lnTo>
                    <a:pt x="28640" y="485"/>
                  </a:lnTo>
                  <a:cubicBezTo>
                    <a:pt x="28697" y="656"/>
                    <a:pt x="28882" y="713"/>
                    <a:pt x="28996" y="713"/>
                  </a:cubicBezTo>
                  <a:cubicBezTo>
                    <a:pt x="29239" y="713"/>
                    <a:pt x="29410" y="542"/>
                    <a:pt x="29410" y="357"/>
                  </a:cubicBezTo>
                  <a:cubicBezTo>
                    <a:pt x="29410" y="129"/>
                    <a:pt x="29239" y="0"/>
                    <a:pt x="2899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14"/>
            <p:cNvSpPr/>
            <p:nvPr/>
          </p:nvSpPr>
          <p:spPr>
            <a:xfrm rot="-5400000">
              <a:off x="5753204" y="3565025"/>
              <a:ext cx="1374825" cy="106134"/>
            </a:xfrm>
            <a:custGeom>
              <a:rect b="b" l="l" r="r" t="t"/>
              <a:pathLst>
                <a:path extrusionOk="0" h="2440" w="31607">
                  <a:moveTo>
                    <a:pt x="31193" y="1"/>
                  </a:moveTo>
                  <a:cubicBezTo>
                    <a:pt x="31079" y="1"/>
                    <a:pt x="30893" y="58"/>
                    <a:pt x="30836" y="243"/>
                  </a:cubicBezTo>
                  <a:lnTo>
                    <a:pt x="19426" y="243"/>
                  </a:lnTo>
                  <a:lnTo>
                    <a:pt x="19426" y="2197"/>
                  </a:lnTo>
                  <a:lnTo>
                    <a:pt x="0" y="2197"/>
                  </a:lnTo>
                  <a:lnTo>
                    <a:pt x="0" y="2439"/>
                  </a:lnTo>
                  <a:lnTo>
                    <a:pt x="19669" y="2439"/>
                  </a:lnTo>
                  <a:lnTo>
                    <a:pt x="19669" y="471"/>
                  </a:lnTo>
                  <a:lnTo>
                    <a:pt x="30836" y="471"/>
                  </a:lnTo>
                  <a:cubicBezTo>
                    <a:pt x="30893" y="657"/>
                    <a:pt x="31079" y="714"/>
                    <a:pt x="31193" y="714"/>
                  </a:cubicBezTo>
                  <a:cubicBezTo>
                    <a:pt x="31435" y="714"/>
                    <a:pt x="31607" y="542"/>
                    <a:pt x="31607" y="357"/>
                  </a:cubicBezTo>
                  <a:cubicBezTo>
                    <a:pt x="31607" y="115"/>
                    <a:pt x="31435" y="1"/>
                    <a:pt x="31193"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14"/>
            <p:cNvSpPr/>
            <p:nvPr/>
          </p:nvSpPr>
          <p:spPr>
            <a:xfrm rot="-5400000">
              <a:off x="5618885" y="3466677"/>
              <a:ext cx="1553513" cy="124142"/>
            </a:xfrm>
            <a:custGeom>
              <a:rect b="b" l="l" r="r" t="t"/>
              <a:pathLst>
                <a:path extrusionOk="0" h="2854" w="35715">
                  <a:moveTo>
                    <a:pt x="35301" y="1"/>
                  </a:moveTo>
                  <a:cubicBezTo>
                    <a:pt x="35172" y="1"/>
                    <a:pt x="35001" y="58"/>
                    <a:pt x="34944" y="229"/>
                  </a:cubicBezTo>
                  <a:lnTo>
                    <a:pt x="18185" y="229"/>
                  </a:lnTo>
                  <a:lnTo>
                    <a:pt x="18185" y="2611"/>
                  </a:lnTo>
                  <a:lnTo>
                    <a:pt x="0" y="2611"/>
                  </a:lnTo>
                  <a:lnTo>
                    <a:pt x="0" y="2853"/>
                  </a:lnTo>
                  <a:lnTo>
                    <a:pt x="18413" y="2853"/>
                  </a:lnTo>
                  <a:lnTo>
                    <a:pt x="18413" y="471"/>
                  </a:lnTo>
                  <a:lnTo>
                    <a:pt x="34944" y="471"/>
                  </a:lnTo>
                  <a:cubicBezTo>
                    <a:pt x="35001" y="642"/>
                    <a:pt x="35172" y="714"/>
                    <a:pt x="35301" y="714"/>
                  </a:cubicBezTo>
                  <a:cubicBezTo>
                    <a:pt x="35529" y="714"/>
                    <a:pt x="35714" y="528"/>
                    <a:pt x="35714" y="357"/>
                  </a:cubicBezTo>
                  <a:cubicBezTo>
                    <a:pt x="35714" y="115"/>
                    <a:pt x="35529" y="1"/>
                    <a:pt x="35301"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14"/>
            <p:cNvSpPr/>
            <p:nvPr/>
          </p:nvSpPr>
          <p:spPr>
            <a:xfrm rot="-5400000">
              <a:off x="5790418" y="3674835"/>
              <a:ext cx="1119234" cy="142106"/>
            </a:xfrm>
            <a:custGeom>
              <a:rect b="b" l="l" r="r" t="t"/>
              <a:pathLst>
                <a:path extrusionOk="0" h="3267" w="25731">
                  <a:moveTo>
                    <a:pt x="25374" y="1"/>
                  </a:moveTo>
                  <a:cubicBezTo>
                    <a:pt x="25188" y="1"/>
                    <a:pt x="25074" y="115"/>
                    <a:pt x="25017" y="243"/>
                  </a:cubicBezTo>
                  <a:lnTo>
                    <a:pt x="17044" y="243"/>
                  </a:lnTo>
                  <a:lnTo>
                    <a:pt x="17044" y="3038"/>
                  </a:lnTo>
                  <a:lnTo>
                    <a:pt x="0" y="3038"/>
                  </a:lnTo>
                  <a:lnTo>
                    <a:pt x="0" y="3267"/>
                  </a:lnTo>
                  <a:lnTo>
                    <a:pt x="17287" y="3267"/>
                  </a:lnTo>
                  <a:lnTo>
                    <a:pt x="17287" y="471"/>
                  </a:lnTo>
                  <a:lnTo>
                    <a:pt x="25017" y="471"/>
                  </a:lnTo>
                  <a:cubicBezTo>
                    <a:pt x="25074" y="657"/>
                    <a:pt x="25188" y="771"/>
                    <a:pt x="25374" y="771"/>
                  </a:cubicBezTo>
                  <a:cubicBezTo>
                    <a:pt x="25545" y="771"/>
                    <a:pt x="25730" y="600"/>
                    <a:pt x="25730" y="357"/>
                  </a:cubicBezTo>
                  <a:cubicBezTo>
                    <a:pt x="25730" y="186"/>
                    <a:pt x="25545" y="1"/>
                    <a:pt x="2537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14"/>
            <p:cNvSpPr/>
            <p:nvPr/>
          </p:nvSpPr>
          <p:spPr>
            <a:xfrm rot="-5400000">
              <a:off x="6430370" y="3978513"/>
              <a:ext cx="620405" cy="33580"/>
            </a:xfrm>
            <a:custGeom>
              <a:rect b="b" l="l" r="r" t="t"/>
              <a:pathLst>
                <a:path extrusionOk="0" h="772" w="14263">
                  <a:moveTo>
                    <a:pt x="13906" y="1"/>
                  </a:moveTo>
                  <a:cubicBezTo>
                    <a:pt x="13721" y="1"/>
                    <a:pt x="13607" y="115"/>
                    <a:pt x="13550" y="229"/>
                  </a:cubicBezTo>
                  <a:lnTo>
                    <a:pt x="0" y="229"/>
                  </a:lnTo>
                  <a:lnTo>
                    <a:pt x="0" y="472"/>
                  </a:lnTo>
                  <a:lnTo>
                    <a:pt x="13550" y="472"/>
                  </a:lnTo>
                  <a:cubicBezTo>
                    <a:pt x="13607" y="657"/>
                    <a:pt x="13721" y="771"/>
                    <a:pt x="13906" y="771"/>
                  </a:cubicBezTo>
                  <a:cubicBezTo>
                    <a:pt x="14078" y="771"/>
                    <a:pt x="14263" y="586"/>
                    <a:pt x="14263" y="358"/>
                  </a:cubicBezTo>
                  <a:cubicBezTo>
                    <a:pt x="14263" y="172"/>
                    <a:pt x="14078" y="1"/>
                    <a:pt x="13906"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14"/>
            <p:cNvSpPr/>
            <p:nvPr/>
          </p:nvSpPr>
          <p:spPr>
            <a:xfrm rot="-5400000">
              <a:off x="5858989" y="3544234"/>
              <a:ext cx="1460429" cy="62114"/>
            </a:xfrm>
            <a:custGeom>
              <a:rect b="b" l="l" r="r" t="t"/>
              <a:pathLst>
                <a:path extrusionOk="0" h="1428" w="33575">
                  <a:moveTo>
                    <a:pt x="0" y="1"/>
                  </a:moveTo>
                  <a:lnTo>
                    <a:pt x="0" y="243"/>
                  </a:lnTo>
                  <a:lnTo>
                    <a:pt x="18542" y="243"/>
                  </a:lnTo>
                  <a:lnTo>
                    <a:pt x="19483" y="1185"/>
                  </a:lnTo>
                  <a:lnTo>
                    <a:pt x="32862" y="1185"/>
                  </a:lnTo>
                  <a:cubicBezTo>
                    <a:pt x="32919" y="1313"/>
                    <a:pt x="33033" y="1427"/>
                    <a:pt x="33161" y="1427"/>
                  </a:cubicBezTo>
                  <a:cubicBezTo>
                    <a:pt x="33389" y="1427"/>
                    <a:pt x="33575" y="1256"/>
                    <a:pt x="33575" y="1013"/>
                  </a:cubicBezTo>
                  <a:cubicBezTo>
                    <a:pt x="33575" y="828"/>
                    <a:pt x="33389" y="657"/>
                    <a:pt x="33161" y="657"/>
                  </a:cubicBezTo>
                  <a:cubicBezTo>
                    <a:pt x="32976" y="657"/>
                    <a:pt x="32862" y="771"/>
                    <a:pt x="32805" y="956"/>
                  </a:cubicBezTo>
                  <a:lnTo>
                    <a:pt x="19612" y="956"/>
                  </a:lnTo>
                  <a:lnTo>
                    <a:pt x="18599"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 name="Google Shape;376;p14"/>
          <p:cNvGrpSpPr/>
          <p:nvPr/>
        </p:nvGrpSpPr>
        <p:grpSpPr>
          <a:xfrm rot="-5400000">
            <a:off x="8420278" y="-126854"/>
            <a:ext cx="708512" cy="2313501"/>
            <a:chOff x="6961407" y="2871131"/>
            <a:chExt cx="439278" cy="1434374"/>
          </a:xfrm>
        </p:grpSpPr>
        <p:sp>
          <p:nvSpPr>
            <p:cNvPr id="377" name="Google Shape;377;p14"/>
            <p:cNvSpPr/>
            <p:nvPr/>
          </p:nvSpPr>
          <p:spPr>
            <a:xfrm rot="-5400000">
              <a:off x="6647504" y="3552324"/>
              <a:ext cx="1374825" cy="131536"/>
            </a:xfrm>
            <a:custGeom>
              <a:rect b="b" l="l" r="r" t="t"/>
              <a:pathLst>
                <a:path extrusionOk="0" h="3024" w="31607">
                  <a:moveTo>
                    <a:pt x="31193" y="0"/>
                  </a:moveTo>
                  <a:cubicBezTo>
                    <a:pt x="31079" y="0"/>
                    <a:pt x="30893" y="114"/>
                    <a:pt x="30836" y="300"/>
                  </a:cubicBezTo>
                  <a:lnTo>
                    <a:pt x="17287" y="300"/>
                  </a:lnTo>
                  <a:lnTo>
                    <a:pt x="17287" y="2796"/>
                  </a:lnTo>
                  <a:lnTo>
                    <a:pt x="0" y="2796"/>
                  </a:lnTo>
                  <a:lnTo>
                    <a:pt x="0" y="3024"/>
                  </a:lnTo>
                  <a:lnTo>
                    <a:pt x="17529" y="3024"/>
                  </a:lnTo>
                  <a:lnTo>
                    <a:pt x="17529" y="528"/>
                  </a:lnTo>
                  <a:lnTo>
                    <a:pt x="30836" y="528"/>
                  </a:lnTo>
                  <a:cubicBezTo>
                    <a:pt x="30893" y="656"/>
                    <a:pt x="31079" y="770"/>
                    <a:pt x="31193" y="770"/>
                  </a:cubicBezTo>
                  <a:cubicBezTo>
                    <a:pt x="31435" y="770"/>
                    <a:pt x="31607" y="599"/>
                    <a:pt x="31607" y="414"/>
                  </a:cubicBezTo>
                  <a:cubicBezTo>
                    <a:pt x="31607" y="171"/>
                    <a:pt x="31435" y="0"/>
                    <a:pt x="31193"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14"/>
            <p:cNvSpPr/>
            <p:nvPr/>
          </p:nvSpPr>
          <p:spPr>
            <a:xfrm rot="-5400000">
              <a:off x="6677278" y="3618071"/>
              <a:ext cx="1230283" cy="144586"/>
            </a:xfrm>
            <a:custGeom>
              <a:rect b="b" l="l" r="r" t="t"/>
              <a:pathLst>
                <a:path extrusionOk="0" h="3324" w="28284">
                  <a:moveTo>
                    <a:pt x="27870" y="0"/>
                  </a:moveTo>
                  <a:cubicBezTo>
                    <a:pt x="27741" y="0"/>
                    <a:pt x="27570" y="114"/>
                    <a:pt x="27513" y="228"/>
                  </a:cubicBezTo>
                  <a:lnTo>
                    <a:pt x="16103" y="228"/>
                  </a:lnTo>
                  <a:lnTo>
                    <a:pt x="16103" y="3081"/>
                  </a:lnTo>
                  <a:lnTo>
                    <a:pt x="0" y="3081"/>
                  </a:lnTo>
                  <a:lnTo>
                    <a:pt x="0" y="3324"/>
                  </a:lnTo>
                  <a:lnTo>
                    <a:pt x="16331" y="3324"/>
                  </a:lnTo>
                  <a:lnTo>
                    <a:pt x="16331" y="471"/>
                  </a:lnTo>
                  <a:lnTo>
                    <a:pt x="27513" y="471"/>
                  </a:lnTo>
                  <a:cubicBezTo>
                    <a:pt x="27570" y="656"/>
                    <a:pt x="27741" y="770"/>
                    <a:pt x="27870" y="770"/>
                  </a:cubicBezTo>
                  <a:cubicBezTo>
                    <a:pt x="28098" y="770"/>
                    <a:pt x="28283" y="585"/>
                    <a:pt x="28283" y="357"/>
                  </a:cubicBezTo>
                  <a:cubicBezTo>
                    <a:pt x="28283" y="171"/>
                    <a:pt x="28098" y="0"/>
                    <a:pt x="2787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14"/>
            <p:cNvSpPr/>
            <p:nvPr/>
          </p:nvSpPr>
          <p:spPr>
            <a:xfrm rot="-5400000">
              <a:off x="6529931" y="3512306"/>
              <a:ext cx="1434374" cy="152024"/>
            </a:xfrm>
            <a:custGeom>
              <a:rect b="b" l="l" r="r" t="t"/>
              <a:pathLst>
                <a:path extrusionOk="0" h="3495" w="32976">
                  <a:moveTo>
                    <a:pt x="32562" y="1"/>
                  </a:moveTo>
                  <a:cubicBezTo>
                    <a:pt x="32448" y="1"/>
                    <a:pt x="32263" y="115"/>
                    <a:pt x="32206" y="286"/>
                  </a:cubicBezTo>
                  <a:lnTo>
                    <a:pt x="14976" y="286"/>
                  </a:lnTo>
                  <a:lnTo>
                    <a:pt x="14976" y="3267"/>
                  </a:lnTo>
                  <a:lnTo>
                    <a:pt x="0" y="3267"/>
                  </a:lnTo>
                  <a:lnTo>
                    <a:pt x="0" y="3495"/>
                  </a:lnTo>
                  <a:lnTo>
                    <a:pt x="15204" y="3495"/>
                  </a:lnTo>
                  <a:lnTo>
                    <a:pt x="15204" y="528"/>
                  </a:lnTo>
                  <a:lnTo>
                    <a:pt x="32206" y="528"/>
                  </a:lnTo>
                  <a:cubicBezTo>
                    <a:pt x="32263" y="642"/>
                    <a:pt x="32448" y="771"/>
                    <a:pt x="32562" y="771"/>
                  </a:cubicBezTo>
                  <a:cubicBezTo>
                    <a:pt x="32805" y="771"/>
                    <a:pt x="32976" y="585"/>
                    <a:pt x="32976" y="414"/>
                  </a:cubicBezTo>
                  <a:cubicBezTo>
                    <a:pt x="32976" y="172"/>
                    <a:pt x="32805" y="1"/>
                    <a:pt x="3256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14"/>
            <p:cNvSpPr/>
            <p:nvPr/>
          </p:nvSpPr>
          <p:spPr>
            <a:xfrm rot="-5400000">
              <a:off x="6645331" y="3671116"/>
              <a:ext cx="1098138" cy="170641"/>
            </a:xfrm>
            <a:custGeom>
              <a:rect b="b" l="l" r="r" t="t"/>
              <a:pathLst>
                <a:path extrusionOk="0" h="3923" w="25246">
                  <a:moveTo>
                    <a:pt x="24832" y="0"/>
                  </a:moveTo>
                  <a:cubicBezTo>
                    <a:pt x="24718" y="0"/>
                    <a:pt x="24532" y="114"/>
                    <a:pt x="24475" y="285"/>
                  </a:cubicBezTo>
                  <a:lnTo>
                    <a:pt x="13835" y="285"/>
                  </a:lnTo>
                  <a:lnTo>
                    <a:pt x="13835" y="3680"/>
                  </a:lnTo>
                  <a:lnTo>
                    <a:pt x="0" y="3680"/>
                  </a:lnTo>
                  <a:lnTo>
                    <a:pt x="0" y="3923"/>
                  </a:lnTo>
                  <a:lnTo>
                    <a:pt x="14078" y="3923"/>
                  </a:lnTo>
                  <a:lnTo>
                    <a:pt x="14078" y="528"/>
                  </a:lnTo>
                  <a:lnTo>
                    <a:pt x="24475" y="528"/>
                  </a:lnTo>
                  <a:cubicBezTo>
                    <a:pt x="24532" y="642"/>
                    <a:pt x="24718" y="770"/>
                    <a:pt x="24832" y="770"/>
                  </a:cubicBezTo>
                  <a:cubicBezTo>
                    <a:pt x="25074" y="770"/>
                    <a:pt x="25245" y="585"/>
                    <a:pt x="25245" y="414"/>
                  </a:cubicBezTo>
                  <a:cubicBezTo>
                    <a:pt x="25245" y="171"/>
                    <a:pt x="25074" y="0"/>
                    <a:pt x="24832"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14"/>
            <p:cNvSpPr/>
            <p:nvPr/>
          </p:nvSpPr>
          <p:spPr>
            <a:xfrm rot="-5400000">
              <a:off x="6506661" y="3582076"/>
              <a:ext cx="1284264" cy="162594"/>
            </a:xfrm>
            <a:custGeom>
              <a:rect b="b" l="l" r="r" t="t"/>
              <a:pathLst>
                <a:path extrusionOk="0" h="3738" w="29525">
                  <a:moveTo>
                    <a:pt x="29111" y="1"/>
                  </a:moveTo>
                  <a:cubicBezTo>
                    <a:pt x="28996" y="1"/>
                    <a:pt x="28811" y="115"/>
                    <a:pt x="28754" y="300"/>
                  </a:cubicBezTo>
                  <a:lnTo>
                    <a:pt x="12708" y="300"/>
                  </a:lnTo>
                  <a:lnTo>
                    <a:pt x="12708" y="3509"/>
                  </a:lnTo>
                  <a:lnTo>
                    <a:pt x="0" y="3509"/>
                  </a:lnTo>
                  <a:lnTo>
                    <a:pt x="0" y="3737"/>
                  </a:lnTo>
                  <a:lnTo>
                    <a:pt x="12951" y="3737"/>
                  </a:lnTo>
                  <a:lnTo>
                    <a:pt x="12951" y="528"/>
                  </a:lnTo>
                  <a:lnTo>
                    <a:pt x="28754" y="528"/>
                  </a:lnTo>
                  <a:cubicBezTo>
                    <a:pt x="28811" y="657"/>
                    <a:pt x="28996" y="771"/>
                    <a:pt x="29111" y="771"/>
                  </a:cubicBezTo>
                  <a:cubicBezTo>
                    <a:pt x="29353" y="771"/>
                    <a:pt x="29524" y="600"/>
                    <a:pt x="29524" y="414"/>
                  </a:cubicBezTo>
                  <a:cubicBezTo>
                    <a:pt x="29524" y="172"/>
                    <a:pt x="29353" y="1"/>
                    <a:pt x="29111"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14"/>
            <p:cNvSpPr/>
            <p:nvPr/>
          </p:nvSpPr>
          <p:spPr>
            <a:xfrm rot="-5400000">
              <a:off x="6617711" y="3742147"/>
              <a:ext cx="953596" cy="173120"/>
            </a:xfrm>
            <a:custGeom>
              <a:rect b="b" l="l" r="r" t="t"/>
              <a:pathLst>
                <a:path extrusionOk="0" h="3980" w="21923">
                  <a:moveTo>
                    <a:pt x="21566" y="0"/>
                  </a:moveTo>
                  <a:cubicBezTo>
                    <a:pt x="21394" y="0"/>
                    <a:pt x="21209" y="114"/>
                    <a:pt x="21209" y="300"/>
                  </a:cubicBezTo>
                  <a:lnTo>
                    <a:pt x="11168" y="300"/>
                  </a:lnTo>
                  <a:lnTo>
                    <a:pt x="11168" y="3752"/>
                  </a:lnTo>
                  <a:lnTo>
                    <a:pt x="0" y="3752"/>
                  </a:lnTo>
                  <a:lnTo>
                    <a:pt x="0" y="3980"/>
                  </a:lnTo>
                  <a:lnTo>
                    <a:pt x="11410" y="3980"/>
                  </a:lnTo>
                  <a:lnTo>
                    <a:pt x="11410" y="542"/>
                  </a:lnTo>
                  <a:lnTo>
                    <a:pt x="21209" y="542"/>
                  </a:lnTo>
                  <a:cubicBezTo>
                    <a:pt x="21209" y="656"/>
                    <a:pt x="21394" y="771"/>
                    <a:pt x="21566" y="771"/>
                  </a:cubicBezTo>
                  <a:cubicBezTo>
                    <a:pt x="21751" y="771"/>
                    <a:pt x="21922" y="599"/>
                    <a:pt x="21922" y="414"/>
                  </a:cubicBezTo>
                  <a:cubicBezTo>
                    <a:pt x="21922" y="186"/>
                    <a:pt x="21751" y="0"/>
                    <a:pt x="2156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14"/>
            <p:cNvSpPr/>
            <p:nvPr/>
          </p:nvSpPr>
          <p:spPr>
            <a:xfrm rot="-5400000">
              <a:off x="6516884" y="3690342"/>
              <a:ext cx="1059686" cy="170641"/>
            </a:xfrm>
            <a:custGeom>
              <a:rect b="b" l="l" r="r" t="t"/>
              <a:pathLst>
                <a:path extrusionOk="0" h="3923" w="24362">
                  <a:moveTo>
                    <a:pt x="24004" y="1"/>
                  </a:moveTo>
                  <a:cubicBezTo>
                    <a:pt x="23819" y="1"/>
                    <a:pt x="23648" y="115"/>
                    <a:pt x="23648" y="300"/>
                  </a:cubicBezTo>
                  <a:lnTo>
                    <a:pt x="10098" y="300"/>
                  </a:lnTo>
                  <a:lnTo>
                    <a:pt x="10098" y="3680"/>
                  </a:lnTo>
                  <a:lnTo>
                    <a:pt x="0" y="3680"/>
                  </a:lnTo>
                  <a:lnTo>
                    <a:pt x="0" y="3923"/>
                  </a:lnTo>
                  <a:lnTo>
                    <a:pt x="10341" y="3923"/>
                  </a:lnTo>
                  <a:lnTo>
                    <a:pt x="10341" y="543"/>
                  </a:lnTo>
                  <a:lnTo>
                    <a:pt x="23648" y="543"/>
                  </a:lnTo>
                  <a:cubicBezTo>
                    <a:pt x="23648" y="657"/>
                    <a:pt x="23819" y="771"/>
                    <a:pt x="24004" y="771"/>
                  </a:cubicBezTo>
                  <a:cubicBezTo>
                    <a:pt x="24176" y="771"/>
                    <a:pt x="24361" y="600"/>
                    <a:pt x="24361" y="414"/>
                  </a:cubicBezTo>
                  <a:cubicBezTo>
                    <a:pt x="24361" y="186"/>
                    <a:pt x="24176" y="1"/>
                    <a:pt x="2400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 name="Google Shape;384;p14"/>
          <p:cNvGrpSpPr/>
          <p:nvPr/>
        </p:nvGrpSpPr>
        <p:grpSpPr>
          <a:xfrm rot="10800000">
            <a:off x="438850" y="-3"/>
            <a:ext cx="274372" cy="3323141"/>
            <a:chOff x="9" y="2835115"/>
            <a:chExt cx="134668" cy="1631069"/>
          </a:xfrm>
        </p:grpSpPr>
        <p:sp>
          <p:nvSpPr>
            <p:cNvPr id="385" name="Google Shape;385;p14"/>
            <p:cNvSpPr/>
            <p:nvPr/>
          </p:nvSpPr>
          <p:spPr>
            <a:xfrm rot="-5400000">
              <a:off x="-655129" y="3676378"/>
              <a:ext cx="1497053" cy="82558"/>
            </a:xfrm>
            <a:custGeom>
              <a:rect b="b" l="l" r="r" t="t"/>
              <a:pathLst>
                <a:path extrusionOk="0" h="1898" w="34417">
                  <a:moveTo>
                    <a:pt x="34060" y="0"/>
                  </a:moveTo>
                  <a:cubicBezTo>
                    <a:pt x="33874" y="0"/>
                    <a:pt x="33760" y="57"/>
                    <a:pt x="33703" y="228"/>
                  </a:cubicBezTo>
                  <a:lnTo>
                    <a:pt x="21694" y="228"/>
                  </a:lnTo>
                  <a:lnTo>
                    <a:pt x="20268" y="1655"/>
                  </a:lnTo>
                  <a:lnTo>
                    <a:pt x="0" y="1655"/>
                  </a:lnTo>
                  <a:lnTo>
                    <a:pt x="0" y="1897"/>
                  </a:lnTo>
                  <a:lnTo>
                    <a:pt x="20382" y="1897"/>
                  </a:lnTo>
                  <a:lnTo>
                    <a:pt x="21751" y="471"/>
                  </a:lnTo>
                  <a:lnTo>
                    <a:pt x="33703" y="471"/>
                  </a:lnTo>
                  <a:cubicBezTo>
                    <a:pt x="33760" y="642"/>
                    <a:pt x="33874" y="713"/>
                    <a:pt x="34060" y="713"/>
                  </a:cubicBezTo>
                  <a:cubicBezTo>
                    <a:pt x="34288" y="713"/>
                    <a:pt x="34416" y="585"/>
                    <a:pt x="34416" y="357"/>
                  </a:cubicBezTo>
                  <a:cubicBezTo>
                    <a:pt x="34416" y="114"/>
                    <a:pt x="34288" y="0"/>
                    <a:pt x="3406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14"/>
            <p:cNvSpPr/>
            <p:nvPr/>
          </p:nvSpPr>
          <p:spPr>
            <a:xfrm rot="-5400000">
              <a:off x="-420003" y="3973575"/>
              <a:ext cx="912621" cy="72597"/>
            </a:xfrm>
            <a:custGeom>
              <a:rect b="b" l="l" r="r" t="t"/>
              <a:pathLst>
                <a:path extrusionOk="0" h="1669" w="20981">
                  <a:moveTo>
                    <a:pt x="20567" y="0"/>
                  </a:moveTo>
                  <a:cubicBezTo>
                    <a:pt x="20382" y="0"/>
                    <a:pt x="20210" y="185"/>
                    <a:pt x="20210" y="357"/>
                  </a:cubicBezTo>
                  <a:cubicBezTo>
                    <a:pt x="20210" y="414"/>
                    <a:pt x="20210" y="485"/>
                    <a:pt x="20268" y="542"/>
                  </a:cubicBezTo>
                  <a:lnTo>
                    <a:pt x="19383" y="1426"/>
                  </a:lnTo>
                  <a:lnTo>
                    <a:pt x="0" y="1426"/>
                  </a:lnTo>
                  <a:lnTo>
                    <a:pt x="0" y="1669"/>
                  </a:lnTo>
                  <a:lnTo>
                    <a:pt x="19440" y="1669"/>
                  </a:lnTo>
                  <a:lnTo>
                    <a:pt x="20382" y="713"/>
                  </a:lnTo>
                  <a:lnTo>
                    <a:pt x="20567" y="713"/>
                  </a:lnTo>
                  <a:cubicBezTo>
                    <a:pt x="20810" y="713"/>
                    <a:pt x="20981" y="599"/>
                    <a:pt x="20981" y="357"/>
                  </a:cubicBezTo>
                  <a:cubicBezTo>
                    <a:pt x="20981" y="185"/>
                    <a:pt x="20810" y="0"/>
                    <a:pt x="20567"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14"/>
            <p:cNvSpPr/>
            <p:nvPr/>
          </p:nvSpPr>
          <p:spPr>
            <a:xfrm rot="-5400000">
              <a:off x="-388076" y="4029078"/>
              <a:ext cx="843156" cy="31057"/>
            </a:xfrm>
            <a:custGeom>
              <a:rect b="b" l="l" r="r" t="t"/>
              <a:pathLst>
                <a:path extrusionOk="0" h="714" w="19384">
                  <a:moveTo>
                    <a:pt x="19027" y="1"/>
                  </a:moveTo>
                  <a:cubicBezTo>
                    <a:pt x="18841" y="1"/>
                    <a:pt x="18727" y="72"/>
                    <a:pt x="18670" y="243"/>
                  </a:cubicBezTo>
                  <a:lnTo>
                    <a:pt x="0" y="243"/>
                  </a:lnTo>
                  <a:lnTo>
                    <a:pt x="0" y="486"/>
                  </a:lnTo>
                  <a:lnTo>
                    <a:pt x="18670" y="486"/>
                  </a:lnTo>
                  <a:cubicBezTo>
                    <a:pt x="18727" y="657"/>
                    <a:pt x="18841" y="714"/>
                    <a:pt x="19027" y="714"/>
                  </a:cubicBezTo>
                  <a:cubicBezTo>
                    <a:pt x="19198" y="714"/>
                    <a:pt x="19383" y="600"/>
                    <a:pt x="19383" y="357"/>
                  </a:cubicBezTo>
                  <a:cubicBezTo>
                    <a:pt x="19383" y="129"/>
                    <a:pt x="19198" y="1"/>
                    <a:pt x="1902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14"/>
            <p:cNvSpPr/>
            <p:nvPr/>
          </p:nvSpPr>
          <p:spPr>
            <a:xfrm rot="-5400000">
              <a:off x="-758457" y="3604107"/>
              <a:ext cx="1631069" cy="93085"/>
            </a:xfrm>
            <a:custGeom>
              <a:rect b="b" l="l" r="r" t="t"/>
              <a:pathLst>
                <a:path extrusionOk="0" h="2140" w="37498">
                  <a:moveTo>
                    <a:pt x="37140" y="1"/>
                  </a:moveTo>
                  <a:cubicBezTo>
                    <a:pt x="36969" y="1"/>
                    <a:pt x="36855" y="115"/>
                    <a:pt x="36784" y="243"/>
                  </a:cubicBezTo>
                  <a:lnTo>
                    <a:pt x="21523" y="243"/>
                  </a:lnTo>
                  <a:lnTo>
                    <a:pt x="19911" y="1897"/>
                  </a:lnTo>
                  <a:lnTo>
                    <a:pt x="0" y="1897"/>
                  </a:lnTo>
                  <a:lnTo>
                    <a:pt x="0" y="2140"/>
                  </a:lnTo>
                  <a:lnTo>
                    <a:pt x="20025" y="2140"/>
                  </a:lnTo>
                  <a:lnTo>
                    <a:pt x="21637" y="471"/>
                  </a:lnTo>
                  <a:lnTo>
                    <a:pt x="36784" y="471"/>
                  </a:lnTo>
                  <a:cubicBezTo>
                    <a:pt x="36855" y="657"/>
                    <a:pt x="36969" y="771"/>
                    <a:pt x="37140" y="771"/>
                  </a:cubicBezTo>
                  <a:cubicBezTo>
                    <a:pt x="37326" y="771"/>
                    <a:pt x="37497" y="600"/>
                    <a:pt x="37497" y="357"/>
                  </a:cubicBezTo>
                  <a:cubicBezTo>
                    <a:pt x="37497" y="172"/>
                    <a:pt x="37326" y="1"/>
                    <a:pt x="3714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9" name="Google Shape;389;p14"/>
          <p:cNvSpPr txBox="1"/>
          <p:nvPr>
            <p:ph type="title"/>
          </p:nvPr>
        </p:nvSpPr>
        <p:spPr>
          <a:xfrm>
            <a:off x="1063113" y="3343800"/>
            <a:ext cx="4831500" cy="531900"/>
          </a:xfrm>
          <a:prstGeom prst="rect">
            <a:avLst/>
          </a:prstGeom>
        </p:spPr>
        <p:txBody>
          <a:bodyPr anchorCtr="0" anchor="ctr" bIns="91425" lIns="91425" spcFirstLastPara="1" rIns="91425" wrap="square" tIns="91425">
            <a:noAutofit/>
          </a:bodyPr>
          <a:lstStyle>
            <a:lvl1pPr lvl="0" rtl="0">
              <a:lnSpc>
                <a:spcPct val="115000"/>
              </a:lnSpc>
              <a:spcBef>
                <a:spcPts val="0"/>
              </a:spcBef>
              <a:spcAft>
                <a:spcPts val="0"/>
              </a:spcAft>
              <a:buSzPts val="3000"/>
              <a:buNone/>
              <a:defRPr sz="24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390" name="Google Shape;390;p14"/>
          <p:cNvSpPr txBox="1"/>
          <p:nvPr>
            <p:ph idx="1" type="subTitle"/>
          </p:nvPr>
        </p:nvSpPr>
        <p:spPr>
          <a:xfrm>
            <a:off x="1063125" y="1342850"/>
            <a:ext cx="5474100" cy="18156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3000"/>
              <a:buNone/>
              <a:defRPr sz="2700"/>
            </a:lvl1pPr>
            <a:lvl2pPr lvl="1" rtl="0" algn="ctr">
              <a:lnSpc>
                <a:spcPct val="100000"/>
              </a:lnSpc>
              <a:spcBef>
                <a:spcPts val="0"/>
              </a:spcBef>
              <a:spcAft>
                <a:spcPts val="0"/>
              </a:spcAft>
              <a:buSzPts val="3000"/>
              <a:buNone/>
              <a:defRPr sz="3000"/>
            </a:lvl2pPr>
            <a:lvl3pPr lvl="2" rtl="0" algn="ctr">
              <a:lnSpc>
                <a:spcPct val="100000"/>
              </a:lnSpc>
              <a:spcBef>
                <a:spcPts val="0"/>
              </a:spcBef>
              <a:spcAft>
                <a:spcPts val="0"/>
              </a:spcAft>
              <a:buSzPts val="3000"/>
              <a:buNone/>
              <a:defRPr sz="3000"/>
            </a:lvl3pPr>
            <a:lvl4pPr lvl="3" rtl="0" algn="ctr">
              <a:lnSpc>
                <a:spcPct val="100000"/>
              </a:lnSpc>
              <a:spcBef>
                <a:spcPts val="0"/>
              </a:spcBef>
              <a:spcAft>
                <a:spcPts val="0"/>
              </a:spcAft>
              <a:buSzPts val="3000"/>
              <a:buNone/>
              <a:defRPr sz="3000"/>
            </a:lvl4pPr>
            <a:lvl5pPr lvl="4" rtl="0" algn="ctr">
              <a:lnSpc>
                <a:spcPct val="100000"/>
              </a:lnSpc>
              <a:spcBef>
                <a:spcPts val="0"/>
              </a:spcBef>
              <a:spcAft>
                <a:spcPts val="0"/>
              </a:spcAft>
              <a:buSzPts val="3000"/>
              <a:buNone/>
              <a:defRPr sz="3000"/>
            </a:lvl5pPr>
            <a:lvl6pPr lvl="5" rtl="0" algn="ctr">
              <a:lnSpc>
                <a:spcPct val="100000"/>
              </a:lnSpc>
              <a:spcBef>
                <a:spcPts val="0"/>
              </a:spcBef>
              <a:spcAft>
                <a:spcPts val="0"/>
              </a:spcAft>
              <a:buSzPts val="3000"/>
              <a:buNone/>
              <a:defRPr sz="3000"/>
            </a:lvl6pPr>
            <a:lvl7pPr lvl="6" rtl="0" algn="ctr">
              <a:lnSpc>
                <a:spcPct val="100000"/>
              </a:lnSpc>
              <a:spcBef>
                <a:spcPts val="0"/>
              </a:spcBef>
              <a:spcAft>
                <a:spcPts val="0"/>
              </a:spcAft>
              <a:buSzPts val="3000"/>
              <a:buNone/>
              <a:defRPr sz="3000"/>
            </a:lvl7pPr>
            <a:lvl8pPr lvl="7" rtl="0" algn="ctr">
              <a:lnSpc>
                <a:spcPct val="100000"/>
              </a:lnSpc>
              <a:spcBef>
                <a:spcPts val="0"/>
              </a:spcBef>
              <a:spcAft>
                <a:spcPts val="0"/>
              </a:spcAft>
              <a:buSzPts val="3000"/>
              <a:buNone/>
              <a:defRPr sz="3000"/>
            </a:lvl8pPr>
            <a:lvl9pPr lvl="8" rtl="0" algn="ctr">
              <a:lnSpc>
                <a:spcPct val="100000"/>
              </a:lnSpc>
              <a:spcBef>
                <a:spcPts val="0"/>
              </a:spcBef>
              <a:spcAft>
                <a:spcPts val="0"/>
              </a:spcAft>
              <a:buSzPts val="3000"/>
              <a:buNone/>
              <a:defRPr sz="3000"/>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ONE_COLUMN_TEXT_1">
    <p:spTree>
      <p:nvGrpSpPr>
        <p:cNvPr id="391" name="Shape 391"/>
        <p:cNvGrpSpPr/>
        <p:nvPr/>
      </p:nvGrpSpPr>
      <p:grpSpPr>
        <a:xfrm>
          <a:off x="0" y="0"/>
          <a:ext cx="0" cy="0"/>
          <a:chOff x="0" y="0"/>
          <a:chExt cx="0" cy="0"/>
        </a:xfrm>
      </p:grpSpPr>
      <p:sp>
        <p:nvSpPr>
          <p:cNvPr id="392" name="Google Shape;392;p15"/>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1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394" name="Google Shape;394;p15"/>
          <p:cNvSpPr txBox="1"/>
          <p:nvPr>
            <p:ph idx="1" type="subTitle"/>
          </p:nvPr>
        </p:nvSpPr>
        <p:spPr>
          <a:xfrm>
            <a:off x="4876711" y="1715800"/>
            <a:ext cx="3169200" cy="18981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95" name="Google Shape;395;p15"/>
          <p:cNvSpPr txBox="1"/>
          <p:nvPr>
            <p:ph idx="2" type="subTitle"/>
          </p:nvPr>
        </p:nvSpPr>
        <p:spPr>
          <a:xfrm>
            <a:off x="1098100" y="1715800"/>
            <a:ext cx="3169200" cy="18981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396" name="Google Shape;396;p15"/>
          <p:cNvGrpSpPr/>
          <p:nvPr/>
        </p:nvGrpSpPr>
        <p:grpSpPr>
          <a:xfrm>
            <a:off x="720015" y="4025448"/>
            <a:ext cx="1206865" cy="2539995"/>
            <a:chOff x="1390914" y="2912672"/>
            <a:chExt cx="664463" cy="1398445"/>
          </a:xfrm>
        </p:grpSpPr>
        <p:sp>
          <p:nvSpPr>
            <p:cNvPr id="397" name="Google Shape;397;p15"/>
            <p:cNvSpPr/>
            <p:nvPr/>
          </p:nvSpPr>
          <p:spPr>
            <a:xfrm rot="-5400000">
              <a:off x="1296281" y="3552020"/>
              <a:ext cx="1292963" cy="225230"/>
            </a:xfrm>
            <a:custGeom>
              <a:rect b="b" l="l" r="r" t="t"/>
              <a:pathLst>
                <a:path extrusionOk="0" h="5178" w="29725">
                  <a:moveTo>
                    <a:pt x="29368" y="1"/>
                  </a:moveTo>
                  <a:cubicBezTo>
                    <a:pt x="29183" y="1"/>
                    <a:pt x="29068" y="129"/>
                    <a:pt x="29011" y="243"/>
                  </a:cubicBezTo>
                  <a:lnTo>
                    <a:pt x="18728" y="243"/>
                  </a:lnTo>
                  <a:lnTo>
                    <a:pt x="18728" y="1555"/>
                  </a:lnTo>
                  <a:lnTo>
                    <a:pt x="14977" y="1555"/>
                  </a:lnTo>
                  <a:lnTo>
                    <a:pt x="14977" y="4935"/>
                  </a:lnTo>
                  <a:lnTo>
                    <a:pt x="1" y="4935"/>
                  </a:lnTo>
                  <a:lnTo>
                    <a:pt x="1" y="5178"/>
                  </a:lnTo>
                  <a:lnTo>
                    <a:pt x="15219" y="5178"/>
                  </a:lnTo>
                  <a:lnTo>
                    <a:pt x="15219" y="1783"/>
                  </a:lnTo>
                  <a:lnTo>
                    <a:pt x="18956" y="1783"/>
                  </a:lnTo>
                  <a:lnTo>
                    <a:pt x="18956" y="485"/>
                  </a:lnTo>
                  <a:lnTo>
                    <a:pt x="29011" y="485"/>
                  </a:lnTo>
                  <a:cubicBezTo>
                    <a:pt x="29068" y="657"/>
                    <a:pt x="29183" y="771"/>
                    <a:pt x="29368" y="771"/>
                  </a:cubicBezTo>
                  <a:cubicBezTo>
                    <a:pt x="29596" y="771"/>
                    <a:pt x="29725" y="600"/>
                    <a:pt x="29725" y="357"/>
                  </a:cubicBezTo>
                  <a:cubicBezTo>
                    <a:pt x="29725" y="186"/>
                    <a:pt x="29596" y="1"/>
                    <a:pt x="29368"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15"/>
            <p:cNvSpPr/>
            <p:nvPr/>
          </p:nvSpPr>
          <p:spPr>
            <a:xfrm rot="-5400000">
              <a:off x="1295063" y="3592342"/>
              <a:ext cx="1215407" cy="222142"/>
            </a:xfrm>
            <a:custGeom>
              <a:rect b="b" l="l" r="r" t="t"/>
              <a:pathLst>
                <a:path extrusionOk="0" h="5107" w="27942">
                  <a:moveTo>
                    <a:pt x="27585" y="0"/>
                  </a:moveTo>
                  <a:cubicBezTo>
                    <a:pt x="27400" y="0"/>
                    <a:pt x="27286" y="114"/>
                    <a:pt x="27229" y="228"/>
                  </a:cubicBezTo>
                  <a:lnTo>
                    <a:pt x="17302" y="228"/>
                  </a:lnTo>
                  <a:lnTo>
                    <a:pt x="17302" y="1369"/>
                  </a:lnTo>
                  <a:lnTo>
                    <a:pt x="14035" y="1369"/>
                  </a:lnTo>
                  <a:lnTo>
                    <a:pt x="14035" y="4864"/>
                  </a:lnTo>
                  <a:lnTo>
                    <a:pt x="1" y="4864"/>
                  </a:lnTo>
                  <a:lnTo>
                    <a:pt x="1" y="5106"/>
                  </a:lnTo>
                  <a:lnTo>
                    <a:pt x="14264" y="5106"/>
                  </a:lnTo>
                  <a:lnTo>
                    <a:pt x="14264" y="1598"/>
                  </a:lnTo>
                  <a:lnTo>
                    <a:pt x="17530" y="1598"/>
                  </a:lnTo>
                  <a:lnTo>
                    <a:pt x="17530" y="471"/>
                  </a:lnTo>
                  <a:lnTo>
                    <a:pt x="27229" y="471"/>
                  </a:lnTo>
                  <a:cubicBezTo>
                    <a:pt x="27286" y="656"/>
                    <a:pt x="27400" y="713"/>
                    <a:pt x="27585" y="713"/>
                  </a:cubicBezTo>
                  <a:cubicBezTo>
                    <a:pt x="27756" y="713"/>
                    <a:pt x="27942" y="585"/>
                    <a:pt x="27942" y="357"/>
                  </a:cubicBezTo>
                  <a:cubicBezTo>
                    <a:pt x="27942" y="171"/>
                    <a:pt x="27756" y="0"/>
                    <a:pt x="27585"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15"/>
            <p:cNvSpPr/>
            <p:nvPr/>
          </p:nvSpPr>
          <p:spPr>
            <a:xfrm rot="-5400000">
              <a:off x="1190518" y="3668963"/>
              <a:ext cx="1163297" cy="121010"/>
            </a:xfrm>
            <a:custGeom>
              <a:rect b="b" l="l" r="r" t="t"/>
              <a:pathLst>
                <a:path extrusionOk="0" h="2782" w="26744">
                  <a:moveTo>
                    <a:pt x="26330" y="0"/>
                  </a:moveTo>
                  <a:cubicBezTo>
                    <a:pt x="26216" y="0"/>
                    <a:pt x="26030" y="114"/>
                    <a:pt x="25973" y="286"/>
                  </a:cubicBezTo>
                  <a:lnTo>
                    <a:pt x="17116" y="286"/>
                  </a:lnTo>
                  <a:lnTo>
                    <a:pt x="14863" y="2553"/>
                  </a:lnTo>
                  <a:lnTo>
                    <a:pt x="1" y="2553"/>
                  </a:lnTo>
                  <a:lnTo>
                    <a:pt x="1" y="2782"/>
                  </a:lnTo>
                  <a:lnTo>
                    <a:pt x="14920" y="2782"/>
                  </a:lnTo>
                  <a:lnTo>
                    <a:pt x="17245" y="528"/>
                  </a:lnTo>
                  <a:lnTo>
                    <a:pt x="25973" y="528"/>
                  </a:lnTo>
                  <a:cubicBezTo>
                    <a:pt x="26030" y="642"/>
                    <a:pt x="26216" y="770"/>
                    <a:pt x="26330" y="770"/>
                  </a:cubicBezTo>
                  <a:cubicBezTo>
                    <a:pt x="26572" y="770"/>
                    <a:pt x="26744" y="585"/>
                    <a:pt x="26744" y="414"/>
                  </a:cubicBezTo>
                  <a:cubicBezTo>
                    <a:pt x="26744" y="171"/>
                    <a:pt x="26572" y="0"/>
                    <a:pt x="2633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15"/>
            <p:cNvSpPr/>
            <p:nvPr/>
          </p:nvSpPr>
          <p:spPr>
            <a:xfrm rot="-5400000">
              <a:off x="1172533" y="3722921"/>
              <a:ext cx="1034240" cy="142150"/>
            </a:xfrm>
            <a:custGeom>
              <a:rect b="b" l="l" r="r" t="t"/>
              <a:pathLst>
                <a:path extrusionOk="0" h="3268" w="23777">
                  <a:moveTo>
                    <a:pt x="23363" y="1"/>
                  </a:moveTo>
                  <a:cubicBezTo>
                    <a:pt x="23235" y="1"/>
                    <a:pt x="23064" y="58"/>
                    <a:pt x="23007" y="229"/>
                  </a:cubicBezTo>
                  <a:lnTo>
                    <a:pt x="16588" y="229"/>
                  </a:lnTo>
                  <a:lnTo>
                    <a:pt x="13793" y="3025"/>
                  </a:lnTo>
                  <a:lnTo>
                    <a:pt x="1" y="3025"/>
                  </a:lnTo>
                  <a:lnTo>
                    <a:pt x="1" y="3267"/>
                  </a:lnTo>
                  <a:lnTo>
                    <a:pt x="13850" y="3267"/>
                  </a:lnTo>
                  <a:lnTo>
                    <a:pt x="16703" y="472"/>
                  </a:lnTo>
                  <a:lnTo>
                    <a:pt x="23007" y="472"/>
                  </a:lnTo>
                  <a:cubicBezTo>
                    <a:pt x="23064" y="586"/>
                    <a:pt x="23235" y="714"/>
                    <a:pt x="23363" y="714"/>
                  </a:cubicBezTo>
                  <a:cubicBezTo>
                    <a:pt x="23591" y="714"/>
                    <a:pt x="23777" y="529"/>
                    <a:pt x="23777" y="357"/>
                  </a:cubicBezTo>
                  <a:cubicBezTo>
                    <a:pt x="23777" y="115"/>
                    <a:pt x="23591" y="1"/>
                    <a:pt x="23363"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15"/>
            <p:cNvSpPr/>
            <p:nvPr/>
          </p:nvSpPr>
          <p:spPr>
            <a:xfrm rot="-5400000">
              <a:off x="1371361" y="4014833"/>
              <a:ext cx="455419" cy="137148"/>
            </a:xfrm>
            <a:custGeom>
              <a:rect b="b" l="l" r="r" t="t"/>
              <a:pathLst>
                <a:path extrusionOk="0" h="3153" w="10470">
                  <a:moveTo>
                    <a:pt x="1" y="1"/>
                  </a:moveTo>
                  <a:lnTo>
                    <a:pt x="1" y="243"/>
                  </a:lnTo>
                  <a:lnTo>
                    <a:pt x="9928" y="243"/>
                  </a:lnTo>
                  <a:lnTo>
                    <a:pt x="9928" y="2382"/>
                  </a:lnTo>
                  <a:cubicBezTo>
                    <a:pt x="9814" y="2439"/>
                    <a:pt x="9685" y="2611"/>
                    <a:pt x="9685" y="2739"/>
                  </a:cubicBezTo>
                  <a:cubicBezTo>
                    <a:pt x="9685" y="2967"/>
                    <a:pt x="9871" y="3153"/>
                    <a:pt x="10042" y="3153"/>
                  </a:cubicBezTo>
                  <a:cubicBezTo>
                    <a:pt x="10284" y="3153"/>
                    <a:pt x="10470" y="2967"/>
                    <a:pt x="10470" y="2739"/>
                  </a:cubicBezTo>
                  <a:cubicBezTo>
                    <a:pt x="10470" y="2611"/>
                    <a:pt x="10341" y="2439"/>
                    <a:pt x="10170" y="2382"/>
                  </a:cubicBezTo>
                  <a:lnTo>
                    <a:pt x="1017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15"/>
            <p:cNvSpPr/>
            <p:nvPr/>
          </p:nvSpPr>
          <p:spPr>
            <a:xfrm rot="-5400000">
              <a:off x="1624774" y="4028143"/>
              <a:ext cx="498873" cy="67073"/>
            </a:xfrm>
            <a:custGeom>
              <a:rect b="b" l="l" r="r" t="t"/>
              <a:pathLst>
                <a:path extrusionOk="0" h="1542" w="11469">
                  <a:moveTo>
                    <a:pt x="11112" y="1"/>
                  </a:moveTo>
                  <a:cubicBezTo>
                    <a:pt x="10940" y="1"/>
                    <a:pt x="10755" y="172"/>
                    <a:pt x="10755" y="358"/>
                  </a:cubicBezTo>
                  <a:cubicBezTo>
                    <a:pt x="10755" y="529"/>
                    <a:pt x="10883" y="714"/>
                    <a:pt x="10997" y="714"/>
                  </a:cubicBezTo>
                  <a:lnTo>
                    <a:pt x="10997" y="1313"/>
                  </a:lnTo>
                  <a:lnTo>
                    <a:pt x="1" y="1313"/>
                  </a:lnTo>
                  <a:lnTo>
                    <a:pt x="1" y="1541"/>
                  </a:lnTo>
                  <a:lnTo>
                    <a:pt x="11240" y="1541"/>
                  </a:lnTo>
                  <a:lnTo>
                    <a:pt x="11240" y="714"/>
                  </a:lnTo>
                  <a:cubicBezTo>
                    <a:pt x="11411" y="714"/>
                    <a:pt x="11468" y="529"/>
                    <a:pt x="11468" y="358"/>
                  </a:cubicBezTo>
                  <a:cubicBezTo>
                    <a:pt x="11468" y="172"/>
                    <a:pt x="11354" y="1"/>
                    <a:pt x="1111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15"/>
            <p:cNvSpPr/>
            <p:nvPr/>
          </p:nvSpPr>
          <p:spPr>
            <a:xfrm rot="-5400000">
              <a:off x="1622294" y="3989082"/>
              <a:ext cx="540413" cy="103655"/>
            </a:xfrm>
            <a:custGeom>
              <a:rect b="b" l="l" r="r" t="t"/>
              <a:pathLst>
                <a:path extrusionOk="0" h="2383" w="12424">
                  <a:moveTo>
                    <a:pt x="12067" y="1"/>
                  </a:moveTo>
                  <a:cubicBezTo>
                    <a:pt x="11896" y="1"/>
                    <a:pt x="11711" y="172"/>
                    <a:pt x="11711" y="358"/>
                  </a:cubicBezTo>
                  <a:cubicBezTo>
                    <a:pt x="11711" y="529"/>
                    <a:pt x="11825" y="714"/>
                    <a:pt x="11953" y="714"/>
                  </a:cubicBezTo>
                  <a:lnTo>
                    <a:pt x="11953" y="2140"/>
                  </a:lnTo>
                  <a:lnTo>
                    <a:pt x="1" y="2140"/>
                  </a:lnTo>
                  <a:lnTo>
                    <a:pt x="1" y="2383"/>
                  </a:lnTo>
                  <a:lnTo>
                    <a:pt x="12181" y="2383"/>
                  </a:lnTo>
                  <a:lnTo>
                    <a:pt x="12181" y="714"/>
                  </a:lnTo>
                  <a:cubicBezTo>
                    <a:pt x="12367" y="714"/>
                    <a:pt x="12424" y="529"/>
                    <a:pt x="12424" y="358"/>
                  </a:cubicBezTo>
                  <a:cubicBezTo>
                    <a:pt x="12424" y="172"/>
                    <a:pt x="12310" y="1"/>
                    <a:pt x="1206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15"/>
            <p:cNvSpPr/>
            <p:nvPr/>
          </p:nvSpPr>
          <p:spPr>
            <a:xfrm rot="-5400000">
              <a:off x="1618271" y="3949043"/>
              <a:ext cx="584476" cy="139670"/>
            </a:xfrm>
            <a:custGeom>
              <a:rect b="b" l="l" r="r" t="t"/>
              <a:pathLst>
                <a:path extrusionOk="0" h="3211" w="13437">
                  <a:moveTo>
                    <a:pt x="13080" y="1"/>
                  </a:moveTo>
                  <a:cubicBezTo>
                    <a:pt x="12837" y="1"/>
                    <a:pt x="12666" y="172"/>
                    <a:pt x="12666" y="358"/>
                  </a:cubicBezTo>
                  <a:cubicBezTo>
                    <a:pt x="12666" y="529"/>
                    <a:pt x="12780" y="714"/>
                    <a:pt x="12966" y="714"/>
                  </a:cubicBezTo>
                  <a:lnTo>
                    <a:pt x="12966" y="2968"/>
                  </a:lnTo>
                  <a:lnTo>
                    <a:pt x="1" y="2968"/>
                  </a:lnTo>
                  <a:lnTo>
                    <a:pt x="1" y="3210"/>
                  </a:lnTo>
                  <a:lnTo>
                    <a:pt x="13194" y="3210"/>
                  </a:lnTo>
                  <a:lnTo>
                    <a:pt x="13194" y="714"/>
                  </a:lnTo>
                  <a:cubicBezTo>
                    <a:pt x="13322" y="714"/>
                    <a:pt x="13436" y="529"/>
                    <a:pt x="13436" y="358"/>
                  </a:cubicBezTo>
                  <a:cubicBezTo>
                    <a:pt x="13436" y="172"/>
                    <a:pt x="13251" y="1"/>
                    <a:pt x="1308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15"/>
            <p:cNvSpPr/>
            <p:nvPr/>
          </p:nvSpPr>
          <p:spPr>
            <a:xfrm rot="-5400000">
              <a:off x="1336628" y="3980100"/>
              <a:ext cx="491391" cy="170641"/>
            </a:xfrm>
            <a:custGeom>
              <a:rect b="b" l="l" r="r" t="t"/>
              <a:pathLst>
                <a:path extrusionOk="0" h="3923" w="11297">
                  <a:moveTo>
                    <a:pt x="1" y="0"/>
                  </a:moveTo>
                  <a:lnTo>
                    <a:pt x="1" y="229"/>
                  </a:lnTo>
                  <a:lnTo>
                    <a:pt x="10826" y="229"/>
                  </a:lnTo>
                  <a:lnTo>
                    <a:pt x="10826" y="3152"/>
                  </a:lnTo>
                  <a:cubicBezTo>
                    <a:pt x="10641" y="3209"/>
                    <a:pt x="10584" y="3381"/>
                    <a:pt x="10584" y="3509"/>
                  </a:cubicBezTo>
                  <a:cubicBezTo>
                    <a:pt x="10584" y="3737"/>
                    <a:pt x="10698" y="3923"/>
                    <a:pt x="10940" y="3923"/>
                  </a:cubicBezTo>
                  <a:cubicBezTo>
                    <a:pt x="11112" y="3923"/>
                    <a:pt x="11297" y="3737"/>
                    <a:pt x="11297" y="3509"/>
                  </a:cubicBezTo>
                  <a:cubicBezTo>
                    <a:pt x="11297" y="3381"/>
                    <a:pt x="11183" y="3209"/>
                    <a:pt x="11054" y="3152"/>
                  </a:cubicBezTo>
                  <a:lnTo>
                    <a:pt x="11054"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15"/>
            <p:cNvSpPr/>
            <p:nvPr/>
          </p:nvSpPr>
          <p:spPr>
            <a:xfrm rot="-5400000">
              <a:off x="1071705" y="3588601"/>
              <a:ext cx="1315930" cy="129101"/>
            </a:xfrm>
            <a:custGeom>
              <a:rect b="b" l="l" r="r" t="t"/>
              <a:pathLst>
                <a:path extrusionOk="0" h="2968" w="30253">
                  <a:moveTo>
                    <a:pt x="29839" y="1"/>
                  </a:moveTo>
                  <a:cubicBezTo>
                    <a:pt x="29725" y="1"/>
                    <a:pt x="29539" y="115"/>
                    <a:pt x="29482" y="229"/>
                  </a:cubicBezTo>
                  <a:lnTo>
                    <a:pt x="16760" y="229"/>
                  </a:lnTo>
                  <a:lnTo>
                    <a:pt x="14264" y="2725"/>
                  </a:lnTo>
                  <a:lnTo>
                    <a:pt x="1" y="2725"/>
                  </a:lnTo>
                  <a:lnTo>
                    <a:pt x="1" y="2967"/>
                  </a:lnTo>
                  <a:lnTo>
                    <a:pt x="14321" y="2967"/>
                  </a:lnTo>
                  <a:lnTo>
                    <a:pt x="16817" y="471"/>
                  </a:lnTo>
                  <a:lnTo>
                    <a:pt x="29482" y="471"/>
                  </a:lnTo>
                  <a:cubicBezTo>
                    <a:pt x="29539" y="642"/>
                    <a:pt x="29725" y="771"/>
                    <a:pt x="29839" y="771"/>
                  </a:cubicBezTo>
                  <a:cubicBezTo>
                    <a:pt x="30081" y="771"/>
                    <a:pt x="30252" y="585"/>
                    <a:pt x="30252" y="357"/>
                  </a:cubicBezTo>
                  <a:cubicBezTo>
                    <a:pt x="30252" y="172"/>
                    <a:pt x="30081" y="1"/>
                    <a:pt x="2983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15"/>
            <p:cNvSpPr/>
            <p:nvPr/>
          </p:nvSpPr>
          <p:spPr>
            <a:xfrm rot="-5400000">
              <a:off x="1008135" y="3602585"/>
              <a:ext cx="1253859" cy="163203"/>
            </a:xfrm>
            <a:custGeom>
              <a:rect b="b" l="l" r="r" t="t"/>
              <a:pathLst>
                <a:path extrusionOk="0" h="3752" w="28826">
                  <a:moveTo>
                    <a:pt x="28469" y="0"/>
                  </a:moveTo>
                  <a:cubicBezTo>
                    <a:pt x="28298" y="0"/>
                    <a:pt x="28170" y="129"/>
                    <a:pt x="28113" y="300"/>
                  </a:cubicBezTo>
                  <a:lnTo>
                    <a:pt x="16588" y="300"/>
                  </a:lnTo>
                  <a:lnTo>
                    <a:pt x="13322" y="3509"/>
                  </a:lnTo>
                  <a:lnTo>
                    <a:pt x="1" y="3509"/>
                  </a:lnTo>
                  <a:lnTo>
                    <a:pt x="1" y="3751"/>
                  </a:lnTo>
                  <a:lnTo>
                    <a:pt x="13436" y="3751"/>
                  </a:lnTo>
                  <a:lnTo>
                    <a:pt x="16703" y="542"/>
                  </a:lnTo>
                  <a:lnTo>
                    <a:pt x="28113" y="542"/>
                  </a:lnTo>
                  <a:cubicBezTo>
                    <a:pt x="28170" y="656"/>
                    <a:pt x="28298" y="785"/>
                    <a:pt x="28469" y="785"/>
                  </a:cubicBezTo>
                  <a:cubicBezTo>
                    <a:pt x="28655" y="785"/>
                    <a:pt x="28826" y="599"/>
                    <a:pt x="28826" y="428"/>
                  </a:cubicBezTo>
                  <a:cubicBezTo>
                    <a:pt x="28826" y="186"/>
                    <a:pt x="28655" y="0"/>
                    <a:pt x="2846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15"/>
            <p:cNvSpPr/>
            <p:nvPr/>
          </p:nvSpPr>
          <p:spPr>
            <a:xfrm rot="-5400000">
              <a:off x="911354" y="3681359"/>
              <a:ext cx="1109317" cy="150197"/>
            </a:xfrm>
            <a:custGeom>
              <a:rect b="b" l="l" r="r" t="t"/>
              <a:pathLst>
                <a:path extrusionOk="0" h="3453" w="25503">
                  <a:moveTo>
                    <a:pt x="25146" y="0"/>
                  </a:moveTo>
                  <a:cubicBezTo>
                    <a:pt x="24961" y="0"/>
                    <a:pt x="24847" y="57"/>
                    <a:pt x="24790" y="172"/>
                  </a:cubicBezTo>
                  <a:lnTo>
                    <a:pt x="16175" y="172"/>
                  </a:lnTo>
                  <a:lnTo>
                    <a:pt x="13493" y="2853"/>
                  </a:lnTo>
                  <a:lnTo>
                    <a:pt x="13493" y="243"/>
                  </a:lnTo>
                  <a:lnTo>
                    <a:pt x="1" y="243"/>
                  </a:lnTo>
                  <a:lnTo>
                    <a:pt x="1" y="471"/>
                  </a:lnTo>
                  <a:lnTo>
                    <a:pt x="13251" y="471"/>
                  </a:lnTo>
                  <a:lnTo>
                    <a:pt x="13251" y="3452"/>
                  </a:lnTo>
                  <a:lnTo>
                    <a:pt x="16289" y="414"/>
                  </a:lnTo>
                  <a:lnTo>
                    <a:pt x="24790" y="414"/>
                  </a:lnTo>
                  <a:cubicBezTo>
                    <a:pt x="24847" y="599"/>
                    <a:pt x="24961" y="714"/>
                    <a:pt x="25146" y="714"/>
                  </a:cubicBezTo>
                  <a:cubicBezTo>
                    <a:pt x="25374" y="714"/>
                    <a:pt x="25503" y="528"/>
                    <a:pt x="25503" y="357"/>
                  </a:cubicBezTo>
                  <a:cubicBezTo>
                    <a:pt x="25503" y="114"/>
                    <a:pt x="25374" y="0"/>
                    <a:pt x="2514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15"/>
            <p:cNvSpPr/>
            <p:nvPr/>
          </p:nvSpPr>
          <p:spPr>
            <a:xfrm rot="-5400000">
              <a:off x="862332" y="3518809"/>
              <a:ext cx="1398445" cy="186169"/>
            </a:xfrm>
            <a:custGeom>
              <a:rect b="b" l="l" r="r" t="t"/>
              <a:pathLst>
                <a:path extrusionOk="0" h="4280" w="32150">
                  <a:moveTo>
                    <a:pt x="1" y="0"/>
                  </a:moveTo>
                  <a:lnTo>
                    <a:pt x="1" y="243"/>
                  </a:lnTo>
                  <a:lnTo>
                    <a:pt x="11539" y="243"/>
                  </a:lnTo>
                  <a:lnTo>
                    <a:pt x="11539" y="4279"/>
                  </a:lnTo>
                  <a:lnTo>
                    <a:pt x="13137" y="4279"/>
                  </a:lnTo>
                  <a:lnTo>
                    <a:pt x="16460" y="956"/>
                  </a:lnTo>
                  <a:lnTo>
                    <a:pt x="31436" y="956"/>
                  </a:lnTo>
                  <a:cubicBezTo>
                    <a:pt x="31507" y="1070"/>
                    <a:pt x="31621" y="1127"/>
                    <a:pt x="31793" y="1127"/>
                  </a:cubicBezTo>
                  <a:cubicBezTo>
                    <a:pt x="31978" y="1127"/>
                    <a:pt x="32149" y="1013"/>
                    <a:pt x="32149" y="770"/>
                  </a:cubicBezTo>
                  <a:cubicBezTo>
                    <a:pt x="32149" y="599"/>
                    <a:pt x="31978" y="414"/>
                    <a:pt x="31793" y="414"/>
                  </a:cubicBezTo>
                  <a:cubicBezTo>
                    <a:pt x="31621" y="414"/>
                    <a:pt x="31436" y="528"/>
                    <a:pt x="31436" y="713"/>
                  </a:cubicBezTo>
                  <a:lnTo>
                    <a:pt x="16403" y="713"/>
                  </a:lnTo>
                  <a:lnTo>
                    <a:pt x="13023" y="4037"/>
                  </a:lnTo>
                  <a:lnTo>
                    <a:pt x="11768" y="4037"/>
                  </a:lnTo>
                  <a:lnTo>
                    <a:pt x="1176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15"/>
            <p:cNvSpPr/>
            <p:nvPr/>
          </p:nvSpPr>
          <p:spPr>
            <a:xfrm rot="-5400000">
              <a:off x="868857" y="3571876"/>
              <a:ext cx="1302881" cy="175599"/>
            </a:xfrm>
            <a:custGeom>
              <a:rect b="b" l="l" r="r" t="t"/>
              <a:pathLst>
                <a:path extrusionOk="0" h="4037" w="29953">
                  <a:moveTo>
                    <a:pt x="1" y="0"/>
                  </a:moveTo>
                  <a:lnTo>
                    <a:pt x="1" y="228"/>
                  </a:lnTo>
                  <a:lnTo>
                    <a:pt x="12310" y="228"/>
                  </a:lnTo>
                  <a:lnTo>
                    <a:pt x="12310" y="4036"/>
                  </a:lnTo>
                  <a:lnTo>
                    <a:pt x="13137" y="4036"/>
                  </a:lnTo>
                  <a:lnTo>
                    <a:pt x="16403" y="770"/>
                  </a:lnTo>
                  <a:lnTo>
                    <a:pt x="29183" y="770"/>
                  </a:lnTo>
                  <a:cubicBezTo>
                    <a:pt x="29240" y="941"/>
                    <a:pt x="29425" y="1070"/>
                    <a:pt x="29539" y="1070"/>
                  </a:cubicBezTo>
                  <a:cubicBezTo>
                    <a:pt x="29782" y="1070"/>
                    <a:pt x="29953" y="884"/>
                    <a:pt x="29953" y="642"/>
                  </a:cubicBezTo>
                  <a:cubicBezTo>
                    <a:pt x="29953" y="471"/>
                    <a:pt x="29782" y="285"/>
                    <a:pt x="29539" y="285"/>
                  </a:cubicBezTo>
                  <a:cubicBezTo>
                    <a:pt x="29425" y="285"/>
                    <a:pt x="29240" y="414"/>
                    <a:pt x="29183" y="528"/>
                  </a:cubicBezTo>
                  <a:lnTo>
                    <a:pt x="16289" y="528"/>
                  </a:lnTo>
                  <a:lnTo>
                    <a:pt x="13023" y="3794"/>
                  </a:lnTo>
                  <a:lnTo>
                    <a:pt x="12538" y="3794"/>
                  </a:lnTo>
                  <a:lnTo>
                    <a:pt x="1253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 name="Google Shape;411;p15"/>
          <p:cNvGrpSpPr/>
          <p:nvPr/>
        </p:nvGrpSpPr>
        <p:grpSpPr>
          <a:xfrm>
            <a:off x="7548076" y="3920250"/>
            <a:ext cx="882709" cy="3171055"/>
            <a:chOff x="8623429" y="2586962"/>
            <a:chExt cx="478381" cy="1718543"/>
          </a:xfrm>
        </p:grpSpPr>
        <p:sp>
          <p:nvSpPr>
            <p:cNvPr id="412" name="Google Shape;412;p15"/>
            <p:cNvSpPr/>
            <p:nvPr/>
          </p:nvSpPr>
          <p:spPr>
            <a:xfrm rot="-5400000">
              <a:off x="8267028" y="3481249"/>
              <a:ext cx="1527458" cy="121054"/>
            </a:xfrm>
            <a:custGeom>
              <a:rect b="b" l="l" r="r" t="t"/>
              <a:pathLst>
                <a:path extrusionOk="0" h="2783" w="35116">
                  <a:moveTo>
                    <a:pt x="18185" y="1"/>
                  </a:moveTo>
                  <a:lnTo>
                    <a:pt x="15917" y="2254"/>
                  </a:lnTo>
                  <a:lnTo>
                    <a:pt x="0" y="2254"/>
                  </a:lnTo>
                  <a:lnTo>
                    <a:pt x="0" y="2497"/>
                  </a:lnTo>
                  <a:lnTo>
                    <a:pt x="16046" y="2497"/>
                  </a:lnTo>
                  <a:lnTo>
                    <a:pt x="18299" y="229"/>
                  </a:lnTo>
                  <a:lnTo>
                    <a:pt x="22878" y="229"/>
                  </a:lnTo>
                  <a:lnTo>
                    <a:pt x="25131" y="2497"/>
                  </a:lnTo>
                  <a:lnTo>
                    <a:pt x="34402" y="2497"/>
                  </a:lnTo>
                  <a:cubicBezTo>
                    <a:pt x="34459" y="2668"/>
                    <a:pt x="34588" y="2782"/>
                    <a:pt x="34759" y="2782"/>
                  </a:cubicBezTo>
                  <a:cubicBezTo>
                    <a:pt x="35001" y="2782"/>
                    <a:pt x="35115" y="2611"/>
                    <a:pt x="35115" y="2368"/>
                  </a:cubicBezTo>
                  <a:cubicBezTo>
                    <a:pt x="35115" y="2197"/>
                    <a:pt x="35001" y="2012"/>
                    <a:pt x="34759" y="2012"/>
                  </a:cubicBezTo>
                  <a:cubicBezTo>
                    <a:pt x="34588" y="2012"/>
                    <a:pt x="34459" y="2140"/>
                    <a:pt x="34402" y="2254"/>
                  </a:cubicBezTo>
                  <a:lnTo>
                    <a:pt x="25245" y="2254"/>
                  </a:lnTo>
                  <a:lnTo>
                    <a:pt x="22935"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15"/>
            <p:cNvSpPr/>
            <p:nvPr/>
          </p:nvSpPr>
          <p:spPr>
            <a:xfrm rot="-5400000">
              <a:off x="8122184" y="3470418"/>
              <a:ext cx="1506971" cy="163203"/>
            </a:xfrm>
            <a:custGeom>
              <a:rect b="b" l="l" r="r" t="t"/>
              <a:pathLst>
                <a:path extrusionOk="0" h="3752" w="34645">
                  <a:moveTo>
                    <a:pt x="14135" y="0"/>
                  </a:moveTo>
                  <a:lnTo>
                    <a:pt x="14135" y="3509"/>
                  </a:lnTo>
                  <a:lnTo>
                    <a:pt x="0" y="3509"/>
                  </a:lnTo>
                  <a:lnTo>
                    <a:pt x="0" y="3751"/>
                  </a:lnTo>
                  <a:lnTo>
                    <a:pt x="14377" y="3751"/>
                  </a:lnTo>
                  <a:lnTo>
                    <a:pt x="14377" y="243"/>
                  </a:lnTo>
                  <a:lnTo>
                    <a:pt x="24832" y="243"/>
                  </a:lnTo>
                  <a:lnTo>
                    <a:pt x="27684" y="3095"/>
                  </a:lnTo>
                  <a:lnTo>
                    <a:pt x="33874" y="3095"/>
                  </a:lnTo>
                  <a:cubicBezTo>
                    <a:pt x="33931" y="3209"/>
                    <a:pt x="34103" y="3338"/>
                    <a:pt x="34231" y="3338"/>
                  </a:cubicBezTo>
                  <a:cubicBezTo>
                    <a:pt x="34459" y="3338"/>
                    <a:pt x="34645" y="3152"/>
                    <a:pt x="34645" y="2910"/>
                  </a:cubicBezTo>
                  <a:cubicBezTo>
                    <a:pt x="34645" y="2739"/>
                    <a:pt x="34459" y="2553"/>
                    <a:pt x="34231" y="2553"/>
                  </a:cubicBezTo>
                  <a:cubicBezTo>
                    <a:pt x="34046" y="2553"/>
                    <a:pt x="33931" y="2682"/>
                    <a:pt x="33874" y="2853"/>
                  </a:cubicBezTo>
                  <a:lnTo>
                    <a:pt x="27741" y="2853"/>
                  </a:lnTo>
                  <a:lnTo>
                    <a:pt x="24960"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15"/>
            <p:cNvSpPr/>
            <p:nvPr/>
          </p:nvSpPr>
          <p:spPr>
            <a:xfrm rot="-5400000">
              <a:off x="8039648" y="3426986"/>
              <a:ext cx="1578959" cy="178079"/>
            </a:xfrm>
            <a:custGeom>
              <a:rect b="b" l="l" r="r" t="t"/>
              <a:pathLst>
                <a:path extrusionOk="0" h="4094" w="36300">
                  <a:moveTo>
                    <a:pt x="13193" y="0"/>
                  </a:moveTo>
                  <a:lnTo>
                    <a:pt x="13193" y="3866"/>
                  </a:lnTo>
                  <a:lnTo>
                    <a:pt x="0" y="3866"/>
                  </a:lnTo>
                  <a:lnTo>
                    <a:pt x="0" y="4094"/>
                  </a:lnTo>
                  <a:lnTo>
                    <a:pt x="13421" y="4094"/>
                  </a:lnTo>
                  <a:lnTo>
                    <a:pt x="13421" y="228"/>
                  </a:lnTo>
                  <a:lnTo>
                    <a:pt x="25488" y="228"/>
                  </a:lnTo>
                  <a:lnTo>
                    <a:pt x="28397" y="3152"/>
                  </a:lnTo>
                  <a:lnTo>
                    <a:pt x="35586" y="3152"/>
                  </a:lnTo>
                  <a:cubicBezTo>
                    <a:pt x="35657" y="3266"/>
                    <a:pt x="35771" y="3381"/>
                    <a:pt x="35942" y="3381"/>
                  </a:cubicBezTo>
                  <a:cubicBezTo>
                    <a:pt x="36185" y="3381"/>
                    <a:pt x="36299" y="3266"/>
                    <a:pt x="36299" y="3024"/>
                  </a:cubicBezTo>
                  <a:cubicBezTo>
                    <a:pt x="36299" y="2853"/>
                    <a:pt x="36185" y="2667"/>
                    <a:pt x="35942" y="2667"/>
                  </a:cubicBezTo>
                  <a:cubicBezTo>
                    <a:pt x="35771" y="2667"/>
                    <a:pt x="35657" y="2724"/>
                    <a:pt x="35586" y="2910"/>
                  </a:cubicBezTo>
                  <a:lnTo>
                    <a:pt x="28454" y="2910"/>
                  </a:lnTo>
                  <a:lnTo>
                    <a:pt x="25602"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15"/>
            <p:cNvSpPr/>
            <p:nvPr/>
          </p:nvSpPr>
          <p:spPr>
            <a:xfrm rot="-5400000">
              <a:off x="8073163" y="3501432"/>
              <a:ext cx="1413930" cy="194216"/>
            </a:xfrm>
            <a:custGeom>
              <a:rect b="b" l="l" r="r" t="t"/>
              <a:pathLst>
                <a:path extrusionOk="0" h="4465" w="32506">
                  <a:moveTo>
                    <a:pt x="12238" y="0"/>
                  </a:moveTo>
                  <a:lnTo>
                    <a:pt x="12238" y="4222"/>
                  </a:lnTo>
                  <a:lnTo>
                    <a:pt x="0" y="4222"/>
                  </a:lnTo>
                  <a:lnTo>
                    <a:pt x="0" y="4464"/>
                  </a:lnTo>
                  <a:lnTo>
                    <a:pt x="12480" y="4464"/>
                  </a:lnTo>
                  <a:lnTo>
                    <a:pt x="12480" y="243"/>
                  </a:lnTo>
                  <a:lnTo>
                    <a:pt x="26258" y="243"/>
                  </a:lnTo>
                  <a:lnTo>
                    <a:pt x="29353" y="3323"/>
                  </a:lnTo>
                  <a:lnTo>
                    <a:pt x="31792" y="3323"/>
                  </a:lnTo>
                  <a:cubicBezTo>
                    <a:pt x="31849" y="3452"/>
                    <a:pt x="31963" y="3566"/>
                    <a:pt x="32149" y="3566"/>
                  </a:cubicBezTo>
                  <a:cubicBezTo>
                    <a:pt x="32377" y="3566"/>
                    <a:pt x="32505" y="3395"/>
                    <a:pt x="32505" y="3209"/>
                  </a:cubicBezTo>
                  <a:cubicBezTo>
                    <a:pt x="32505" y="2967"/>
                    <a:pt x="32377" y="2796"/>
                    <a:pt x="32149" y="2796"/>
                  </a:cubicBezTo>
                  <a:cubicBezTo>
                    <a:pt x="31963" y="2796"/>
                    <a:pt x="31849" y="2910"/>
                    <a:pt x="31792" y="3095"/>
                  </a:cubicBezTo>
                  <a:lnTo>
                    <a:pt x="29467" y="3095"/>
                  </a:lnTo>
                  <a:lnTo>
                    <a:pt x="26386"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15"/>
            <p:cNvSpPr/>
            <p:nvPr/>
          </p:nvSpPr>
          <p:spPr>
            <a:xfrm rot="-5400000">
              <a:off x="8472362" y="4017291"/>
              <a:ext cx="439281" cy="137148"/>
            </a:xfrm>
            <a:custGeom>
              <a:rect b="b" l="l" r="r" t="t"/>
              <a:pathLst>
                <a:path extrusionOk="0" h="3153" w="10099">
                  <a:moveTo>
                    <a:pt x="9742" y="1"/>
                  </a:moveTo>
                  <a:cubicBezTo>
                    <a:pt x="9499" y="1"/>
                    <a:pt x="9328" y="186"/>
                    <a:pt x="9328" y="357"/>
                  </a:cubicBezTo>
                  <a:cubicBezTo>
                    <a:pt x="9328" y="543"/>
                    <a:pt x="9442" y="714"/>
                    <a:pt x="9628" y="714"/>
                  </a:cubicBezTo>
                  <a:lnTo>
                    <a:pt x="9628" y="2910"/>
                  </a:lnTo>
                  <a:lnTo>
                    <a:pt x="0" y="2910"/>
                  </a:lnTo>
                  <a:lnTo>
                    <a:pt x="0" y="3153"/>
                  </a:lnTo>
                  <a:lnTo>
                    <a:pt x="9856" y="3153"/>
                  </a:lnTo>
                  <a:lnTo>
                    <a:pt x="9856" y="714"/>
                  </a:lnTo>
                  <a:cubicBezTo>
                    <a:pt x="9984" y="714"/>
                    <a:pt x="10098" y="543"/>
                    <a:pt x="10098" y="357"/>
                  </a:cubicBezTo>
                  <a:cubicBezTo>
                    <a:pt x="10098" y="186"/>
                    <a:pt x="9913" y="1"/>
                    <a:pt x="974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15"/>
            <p:cNvSpPr/>
            <p:nvPr/>
          </p:nvSpPr>
          <p:spPr>
            <a:xfrm rot="-5400000">
              <a:off x="8472688" y="3978513"/>
              <a:ext cx="477733" cy="176252"/>
            </a:xfrm>
            <a:custGeom>
              <a:rect b="b" l="l" r="r" t="t"/>
              <a:pathLst>
                <a:path extrusionOk="0" h="4052" w="10983">
                  <a:moveTo>
                    <a:pt x="10569" y="1"/>
                  </a:moveTo>
                  <a:cubicBezTo>
                    <a:pt x="10398" y="1"/>
                    <a:pt x="10212" y="186"/>
                    <a:pt x="10212" y="357"/>
                  </a:cubicBezTo>
                  <a:cubicBezTo>
                    <a:pt x="10212" y="543"/>
                    <a:pt x="10341" y="714"/>
                    <a:pt x="10455" y="714"/>
                  </a:cubicBezTo>
                  <a:lnTo>
                    <a:pt x="10455" y="3809"/>
                  </a:lnTo>
                  <a:lnTo>
                    <a:pt x="0" y="3809"/>
                  </a:lnTo>
                  <a:lnTo>
                    <a:pt x="0" y="4052"/>
                  </a:lnTo>
                  <a:lnTo>
                    <a:pt x="10697" y="4052"/>
                  </a:lnTo>
                  <a:lnTo>
                    <a:pt x="10697" y="714"/>
                  </a:lnTo>
                  <a:cubicBezTo>
                    <a:pt x="10868" y="714"/>
                    <a:pt x="10983" y="543"/>
                    <a:pt x="10983" y="357"/>
                  </a:cubicBezTo>
                  <a:cubicBezTo>
                    <a:pt x="10983" y="186"/>
                    <a:pt x="10811" y="1"/>
                    <a:pt x="1056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15"/>
            <p:cNvSpPr/>
            <p:nvPr/>
          </p:nvSpPr>
          <p:spPr>
            <a:xfrm rot="-5400000">
              <a:off x="8182970" y="3430727"/>
              <a:ext cx="1620499" cy="129057"/>
            </a:xfrm>
            <a:custGeom>
              <a:rect b="b" l="l" r="r" t="t"/>
              <a:pathLst>
                <a:path extrusionOk="0" h="2967" w="37255">
                  <a:moveTo>
                    <a:pt x="17700" y="0"/>
                  </a:moveTo>
                  <a:lnTo>
                    <a:pt x="15261" y="2382"/>
                  </a:lnTo>
                  <a:lnTo>
                    <a:pt x="0" y="2382"/>
                  </a:lnTo>
                  <a:lnTo>
                    <a:pt x="0" y="2610"/>
                  </a:lnTo>
                  <a:lnTo>
                    <a:pt x="15390" y="2610"/>
                  </a:lnTo>
                  <a:lnTo>
                    <a:pt x="17829" y="243"/>
                  </a:lnTo>
                  <a:lnTo>
                    <a:pt x="23462" y="243"/>
                  </a:lnTo>
                  <a:lnTo>
                    <a:pt x="26030" y="2739"/>
                  </a:lnTo>
                  <a:lnTo>
                    <a:pt x="36484" y="2739"/>
                  </a:lnTo>
                  <a:cubicBezTo>
                    <a:pt x="36542" y="2910"/>
                    <a:pt x="36727" y="2967"/>
                    <a:pt x="36841" y="2967"/>
                  </a:cubicBezTo>
                  <a:cubicBezTo>
                    <a:pt x="37084" y="2967"/>
                    <a:pt x="37255" y="2853"/>
                    <a:pt x="37255" y="2610"/>
                  </a:cubicBezTo>
                  <a:cubicBezTo>
                    <a:pt x="37255" y="2382"/>
                    <a:pt x="37084" y="2254"/>
                    <a:pt x="36841" y="2254"/>
                  </a:cubicBezTo>
                  <a:cubicBezTo>
                    <a:pt x="36727" y="2254"/>
                    <a:pt x="36542" y="2311"/>
                    <a:pt x="36484" y="2496"/>
                  </a:cubicBezTo>
                  <a:lnTo>
                    <a:pt x="26087" y="2496"/>
                  </a:lnTo>
                  <a:lnTo>
                    <a:pt x="23591"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15"/>
            <p:cNvSpPr/>
            <p:nvPr/>
          </p:nvSpPr>
          <p:spPr>
            <a:xfrm rot="-5400000">
              <a:off x="8089908" y="3371157"/>
              <a:ext cx="1718543" cy="150153"/>
            </a:xfrm>
            <a:custGeom>
              <a:rect b="b" l="l" r="r" t="t"/>
              <a:pathLst>
                <a:path extrusionOk="0" h="3452" w="39509">
                  <a:moveTo>
                    <a:pt x="17344" y="0"/>
                  </a:moveTo>
                  <a:lnTo>
                    <a:pt x="14620" y="2681"/>
                  </a:lnTo>
                  <a:lnTo>
                    <a:pt x="0" y="2681"/>
                  </a:lnTo>
                  <a:lnTo>
                    <a:pt x="0" y="2924"/>
                  </a:lnTo>
                  <a:lnTo>
                    <a:pt x="14734" y="2924"/>
                  </a:lnTo>
                  <a:lnTo>
                    <a:pt x="17401" y="243"/>
                  </a:lnTo>
                  <a:lnTo>
                    <a:pt x="24062" y="243"/>
                  </a:lnTo>
                  <a:lnTo>
                    <a:pt x="27028" y="3152"/>
                  </a:lnTo>
                  <a:lnTo>
                    <a:pt x="38738" y="3152"/>
                  </a:lnTo>
                  <a:cubicBezTo>
                    <a:pt x="38795" y="3338"/>
                    <a:pt x="38980" y="3452"/>
                    <a:pt x="39095" y="3452"/>
                  </a:cubicBezTo>
                  <a:cubicBezTo>
                    <a:pt x="39337" y="3452"/>
                    <a:pt x="39508" y="3281"/>
                    <a:pt x="39508" y="3038"/>
                  </a:cubicBezTo>
                  <a:cubicBezTo>
                    <a:pt x="39508" y="2853"/>
                    <a:pt x="39337" y="2681"/>
                    <a:pt x="39095" y="2681"/>
                  </a:cubicBezTo>
                  <a:cubicBezTo>
                    <a:pt x="38980" y="2681"/>
                    <a:pt x="38795" y="2796"/>
                    <a:pt x="38738" y="2924"/>
                  </a:cubicBezTo>
                  <a:lnTo>
                    <a:pt x="27157" y="2924"/>
                  </a:lnTo>
                  <a:lnTo>
                    <a:pt x="24176"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15"/>
            <p:cNvSpPr/>
            <p:nvPr/>
          </p:nvSpPr>
          <p:spPr>
            <a:xfrm rot="-5400000">
              <a:off x="8069444" y="3539297"/>
              <a:ext cx="1330763" cy="201654"/>
            </a:xfrm>
            <a:custGeom>
              <a:rect b="b" l="l" r="r" t="t"/>
              <a:pathLst>
                <a:path extrusionOk="0" h="4636" w="30594">
                  <a:moveTo>
                    <a:pt x="11282" y="0"/>
                  </a:moveTo>
                  <a:lnTo>
                    <a:pt x="11282" y="4393"/>
                  </a:lnTo>
                  <a:lnTo>
                    <a:pt x="0" y="4393"/>
                  </a:lnTo>
                  <a:lnTo>
                    <a:pt x="0" y="4636"/>
                  </a:lnTo>
                  <a:lnTo>
                    <a:pt x="11524" y="4636"/>
                  </a:lnTo>
                  <a:lnTo>
                    <a:pt x="11524" y="243"/>
                  </a:lnTo>
                  <a:lnTo>
                    <a:pt x="26914" y="243"/>
                  </a:lnTo>
                  <a:lnTo>
                    <a:pt x="29881" y="3152"/>
                  </a:lnTo>
                  <a:cubicBezTo>
                    <a:pt x="29824" y="3209"/>
                    <a:pt x="29824" y="3267"/>
                    <a:pt x="29824" y="3324"/>
                  </a:cubicBezTo>
                  <a:cubicBezTo>
                    <a:pt x="29824" y="3566"/>
                    <a:pt x="30009" y="3737"/>
                    <a:pt x="30180" y="3737"/>
                  </a:cubicBezTo>
                  <a:cubicBezTo>
                    <a:pt x="30423" y="3737"/>
                    <a:pt x="30594" y="3566"/>
                    <a:pt x="30594" y="3324"/>
                  </a:cubicBezTo>
                  <a:cubicBezTo>
                    <a:pt x="30594" y="3152"/>
                    <a:pt x="30423" y="2967"/>
                    <a:pt x="30180" y="2967"/>
                  </a:cubicBezTo>
                  <a:cubicBezTo>
                    <a:pt x="30123" y="2967"/>
                    <a:pt x="30123" y="2967"/>
                    <a:pt x="30066" y="3024"/>
                  </a:cubicBezTo>
                  <a:lnTo>
                    <a:pt x="2702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15"/>
            <p:cNvSpPr/>
            <p:nvPr/>
          </p:nvSpPr>
          <p:spPr>
            <a:xfrm rot="-5400000">
              <a:off x="8940152" y="3389472"/>
              <a:ext cx="230232" cy="93085"/>
            </a:xfrm>
            <a:custGeom>
              <a:rect b="b" l="l" r="r" t="t"/>
              <a:pathLst>
                <a:path extrusionOk="0" h="2140" w="5293">
                  <a:moveTo>
                    <a:pt x="4879" y="0"/>
                  </a:moveTo>
                  <a:cubicBezTo>
                    <a:pt x="4765" y="0"/>
                    <a:pt x="4579" y="114"/>
                    <a:pt x="4522" y="243"/>
                  </a:cubicBezTo>
                  <a:lnTo>
                    <a:pt x="1912" y="243"/>
                  </a:lnTo>
                  <a:lnTo>
                    <a:pt x="1" y="2140"/>
                  </a:lnTo>
                  <a:lnTo>
                    <a:pt x="357" y="2140"/>
                  </a:lnTo>
                  <a:lnTo>
                    <a:pt x="2026" y="471"/>
                  </a:lnTo>
                  <a:lnTo>
                    <a:pt x="4522" y="471"/>
                  </a:lnTo>
                  <a:cubicBezTo>
                    <a:pt x="4579" y="656"/>
                    <a:pt x="4765" y="770"/>
                    <a:pt x="4879" y="770"/>
                  </a:cubicBezTo>
                  <a:cubicBezTo>
                    <a:pt x="5121" y="770"/>
                    <a:pt x="5292" y="599"/>
                    <a:pt x="5292" y="357"/>
                  </a:cubicBezTo>
                  <a:cubicBezTo>
                    <a:pt x="5292" y="186"/>
                    <a:pt x="5121" y="0"/>
                    <a:pt x="487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15"/>
            <p:cNvSpPr/>
            <p:nvPr/>
          </p:nvSpPr>
          <p:spPr>
            <a:xfrm rot="-5400000">
              <a:off x="8976450" y="3345735"/>
              <a:ext cx="196696" cy="54024"/>
            </a:xfrm>
            <a:custGeom>
              <a:rect b="b" l="l" r="r" t="t"/>
              <a:pathLst>
                <a:path extrusionOk="0" h="1242" w="4522">
                  <a:moveTo>
                    <a:pt x="4165" y="1"/>
                  </a:moveTo>
                  <a:cubicBezTo>
                    <a:pt x="3994" y="1"/>
                    <a:pt x="3866" y="115"/>
                    <a:pt x="3809" y="229"/>
                  </a:cubicBezTo>
                  <a:lnTo>
                    <a:pt x="1013" y="229"/>
                  </a:lnTo>
                  <a:lnTo>
                    <a:pt x="1" y="1242"/>
                  </a:lnTo>
                  <a:lnTo>
                    <a:pt x="357" y="1242"/>
                  </a:lnTo>
                  <a:lnTo>
                    <a:pt x="1142" y="471"/>
                  </a:lnTo>
                  <a:lnTo>
                    <a:pt x="3809" y="471"/>
                  </a:lnTo>
                  <a:cubicBezTo>
                    <a:pt x="3866" y="642"/>
                    <a:pt x="3994" y="771"/>
                    <a:pt x="4165" y="771"/>
                  </a:cubicBezTo>
                  <a:cubicBezTo>
                    <a:pt x="4351" y="771"/>
                    <a:pt x="4522" y="585"/>
                    <a:pt x="4522" y="357"/>
                  </a:cubicBezTo>
                  <a:cubicBezTo>
                    <a:pt x="4522" y="172"/>
                    <a:pt x="4351" y="1"/>
                    <a:pt x="4165"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 name="Google Shape;423;p15"/>
          <p:cNvGrpSpPr/>
          <p:nvPr/>
        </p:nvGrpSpPr>
        <p:grpSpPr>
          <a:xfrm>
            <a:off x="1885691" y="4025467"/>
            <a:ext cx="771581" cy="2505661"/>
            <a:chOff x="6278982" y="2751992"/>
            <a:chExt cx="478381" cy="1553513"/>
          </a:xfrm>
        </p:grpSpPr>
        <p:sp>
          <p:nvSpPr>
            <p:cNvPr id="424" name="Google Shape;424;p15"/>
            <p:cNvSpPr/>
            <p:nvPr/>
          </p:nvSpPr>
          <p:spPr>
            <a:xfrm rot="-5400000">
              <a:off x="6192439" y="3740581"/>
              <a:ext cx="1059686" cy="70161"/>
            </a:xfrm>
            <a:custGeom>
              <a:rect b="b" l="l" r="r" t="t"/>
              <a:pathLst>
                <a:path extrusionOk="0" h="1613" w="24362">
                  <a:moveTo>
                    <a:pt x="0" y="0"/>
                  </a:moveTo>
                  <a:lnTo>
                    <a:pt x="0" y="243"/>
                  </a:lnTo>
                  <a:lnTo>
                    <a:pt x="15917" y="243"/>
                  </a:lnTo>
                  <a:lnTo>
                    <a:pt x="17173" y="1313"/>
                  </a:lnTo>
                  <a:lnTo>
                    <a:pt x="23648" y="1313"/>
                  </a:lnTo>
                  <a:cubicBezTo>
                    <a:pt x="23705" y="1498"/>
                    <a:pt x="23819" y="1612"/>
                    <a:pt x="24004" y="1612"/>
                  </a:cubicBezTo>
                  <a:cubicBezTo>
                    <a:pt x="24176" y="1612"/>
                    <a:pt x="24361" y="1427"/>
                    <a:pt x="24361" y="1199"/>
                  </a:cubicBezTo>
                  <a:cubicBezTo>
                    <a:pt x="24361" y="1013"/>
                    <a:pt x="24176" y="842"/>
                    <a:pt x="24004" y="842"/>
                  </a:cubicBezTo>
                  <a:cubicBezTo>
                    <a:pt x="23819" y="842"/>
                    <a:pt x="23705" y="956"/>
                    <a:pt x="23648" y="1070"/>
                  </a:cubicBezTo>
                  <a:lnTo>
                    <a:pt x="17230" y="1070"/>
                  </a:lnTo>
                  <a:lnTo>
                    <a:pt x="15975"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15"/>
            <p:cNvSpPr/>
            <p:nvPr/>
          </p:nvSpPr>
          <p:spPr>
            <a:xfrm rot="-5400000">
              <a:off x="6010359" y="3607522"/>
              <a:ext cx="1325804" cy="70161"/>
            </a:xfrm>
            <a:custGeom>
              <a:rect b="b" l="l" r="r" t="t"/>
              <a:pathLst>
                <a:path extrusionOk="0" h="1613" w="30480">
                  <a:moveTo>
                    <a:pt x="0" y="1"/>
                  </a:moveTo>
                  <a:lnTo>
                    <a:pt x="0" y="243"/>
                  </a:lnTo>
                  <a:lnTo>
                    <a:pt x="17173" y="243"/>
                  </a:lnTo>
                  <a:lnTo>
                    <a:pt x="18242" y="1370"/>
                  </a:lnTo>
                  <a:lnTo>
                    <a:pt x="29710" y="1370"/>
                  </a:lnTo>
                  <a:cubicBezTo>
                    <a:pt x="29767" y="1484"/>
                    <a:pt x="29952" y="1612"/>
                    <a:pt x="30066" y="1612"/>
                  </a:cubicBezTo>
                  <a:cubicBezTo>
                    <a:pt x="30309" y="1612"/>
                    <a:pt x="30480" y="1427"/>
                    <a:pt x="30480" y="1256"/>
                  </a:cubicBezTo>
                  <a:cubicBezTo>
                    <a:pt x="30480" y="1013"/>
                    <a:pt x="30309" y="842"/>
                    <a:pt x="30066" y="842"/>
                  </a:cubicBezTo>
                  <a:cubicBezTo>
                    <a:pt x="29952" y="842"/>
                    <a:pt x="29767" y="956"/>
                    <a:pt x="29710" y="1127"/>
                  </a:cubicBezTo>
                  <a:lnTo>
                    <a:pt x="18356" y="1127"/>
                  </a:lnTo>
                  <a:lnTo>
                    <a:pt x="1723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15"/>
            <p:cNvSpPr/>
            <p:nvPr/>
          </p:nvSpPr>
          <p:spPr>
            <a:xfrm rot="-5400000">
              <a:off x="6022147" y="3665853"/>
              <a:ext cx="1214755" cy="64550"/>
            </a:xfrm>
            <a:custGeom>
              <a:rect b="b" l="l" r="r" t="t"/>
              <a:pathLst>
                <a:path extrusionOk="0" h="1484" w="27927">
                  <a:moveTo>
                    <a:pt x="0" y="0"/>
                  </a:moveTo>
                  <a:lnTo>
                    <a:pt x="0" y="229"/>
                  </a:lnTo>
                  <a:lnTo>
                    <a:pt x="17943" y="229"/>
                  </a:lnTo>
                  <a:lnTo>
                    <a:pt x="18898" y="1241"/>
                  </a:lnTo>
                  <a:lnTo>
                    <a:pt x="27157" y="1241"/>
                  </a:lnTo>
                  <a:cubicBezTo>
                    <a:pt x="27214" y="1427"/>
                    <a:pt x="27385" y="1484"/>
                    <a:pt x="27513" y="1484"/>
                  </a:cubicBezTo>
                  <a:cubicBezTo>
                    <a:pt x="27741" y="1484"/>
                    <a:pt x="27927" y="1298"/>
                    <a:pt x="27927" y="1127"/>
                  </a:cubicBezTo>
                  <a:cubicBezTo>
                    <a:pt x="27927" y="885"/>
                    <a:pt x="27741" y="771"/>
                    <a:pt x="27513" y="771"/>
                  </a:cubicBezTo>
                  <a:cubicBezTo>
                    <a:pt x="27385" y="771"/>
                    <a:pt x="27214" y="828"/>
                    <a:pt x="27157" y="999"/>
                  </a:cubicBezTo>
                  <a:lnTo>
                    <a:pt x="19012" y="999"/>
                  </a:lnTo>
                  <a:lnTo>
                    <a:pt x="18000"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15"/>
            <p:cNvSpPr/>
            <p:nvPr/>
          </p:nvSpPr>
          <p:spPr>
            <a:xfrm rot="-5400000">
              <a:off x="5843461" y="3619310"/>
              <a:ext cx="1279305" cy="93085"/>
            </a:xfrm>
            <a:custGeom>
              <a:rect b="b" l="l" r="r" t="t"/>
              <a:pathLst>
                <a:path extrusionOk="0" h="2140" w="29411">
                  <a:moveTo>
                    <a:pt x="28996" y="0"/>
                  </a:moveTo>
                  <a:cubicBezTo>
                    <a:pt x="28882" y="0"/>
                    <a:pt x="28697" y="57"/>
                    <a:pt x="28640" y="243"/>
                  </a:cubicBezTo>
                  <a:lnTo>
                    <a:pt x="20610" y="243"/>
                  </a:lnTo>
                  <a:lnTo>
                    <a:pt x="20610" y="1911"/>
                  </a:lnTo>
                  <a:lnTo>
                    <a:pt x="0" y="1911"/>
                  </a:lnTo>
                  <a:lnTo>
                    <a:pt x="0" y="2140"/>
                  </a:lnTo>
                  <a:lnTo>
                    <a:pt x="20852" y="2140"/>
                  </a:lnTo>
                  <a:lnTo>
                    <a:pt x="20852" y="485"/>
                  </a:lnTo>
                  <a:lnTo>
                    <a:pt x="28640" y="485"/>
                  </a:lnTo>
                  <a:cubicBezTo>
                    <a:pt x="28697" y="656"/>
                    <a:pt x="28882" y="713"/>
                    <a:pt x="28996" y="713"/>
                  </a:cubicBezTo>
                  <a:cubicBezTo>
                    <a:pt x="29239" y="713"/>
                    <a:pt x="29410" y="542"/>
                    <a:pt x="29410" y="357"/>
                  </a:cubicBezTo>
                  <a:cubicBezTo>
                    <a:pt x="29410" y="129"/>
                    <a:pt x="29239" y="0"/>
                    <a:pt x="2899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15"/>
            <p:cNvSpPr/>
            <p:nvPr/>
          </p:nvSpPr>
          <p:spPr>
            <a:xfrm rot="-5400000">
              <a:off x="5753204" y="3565025"/>
              <a:ext cx="1374825" cy="106134"/>
            </a:xfrm>
            <a:custGeom>
              <a:rect b="b" l="l" r="r" t="t"/>
              <a:pathLst>
                <a:path extrusionOk="0" h="2440" w="31607">
                  <a:moveTo>
                    <a:pt x="31193" y="1"/>
                  </a:moveTo>
                  <a:cubicBezTo>
                    <a:pt x="31079" y="1"/>
                    <a:pt x="30893" y="58"/>
                    <a:pt x="30836" y="243"/>
                  </a:cubicBezTo>
                  <a:lnTo>
                    <a:pt x="19426" y="243"/>
                  </a:lnTo>
                  <a:lnTo>
                    <a:pt x="19426" y="2197"/>
                  </a:lnTo>
                  <a:lnTo>
                    <a:pt x="0" y="2197"/>
                  </a:lnTo>
                  <a:lnTo>
                    <a:pt x="0" y="2439"/>
                  </a:lnTo>
                  <a:lnTo>
                    <a:pt x="19669" y="2439"/>
                  </a:lnTo>
                  <a:lnTo>
                    <a:pt x="19669" y="471"/>
                  </a:lnTo>
                  <a:lnTo>
                    <a:pt x="30836" y="471"/>
                  </a:lnTo>
                  <a:cubicBezTo>
                    <a:pt x="30893" y="657"/>
                    <a:pt x="31079" y="714"/>
                    <a:pt x="31193" y="714"/>
                  </a:cubicBezTo>
                  <a:cubicBezTo>
                    <a:pt x="31435" y="714"/>
                    <a:pt x="31607" y="542"/>
                    <a:pt x="31607" y="357"/>
                  </a:cubicBezTo>
                  <a:cubicBezTo>
                    <a:pt x="31607" y="115"/>
                    <a:pt x="31435" y="1"/>
                    <a:pt x="31193"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15"/>
            <p:cNvSpPr/>
            <p:nvPr/>
          </p:nvSpPr>
          <p:spPr>
            <a:xfrm rot="-5400000">
              <a:off x="5618885" y="3466677"/>
              <a:ext cx="1553513" cy="124142"/>
            </a:xfrm>
            <a:custGeom>
              <a:rect b="b" l="l" r="r" t="t"/>
              <a:pathLst>
                <a:path extrusionOk="0" h="2854" w="35715">
                  <a:moveTo>
                    <a:pt x="35301" y="1"/>
                  </a:moveTo>
                  <a:cubicBezTo>
                    <a:pt x="35172" y="1"/>
                    <a:pt x="35001" y="58"/>
                    <a:pt x="34944" y="229"/>
                  </a:cubicBezTo>
                  <a:lnTo>
                    <a:pt x="18185" y="229"/>
                  </a:lnTo>
                  <a:lnTo>
                    <a:pt x="18185" y="2611"/>
                  </a:lnTo>
                  <a:lnTo>
                    <a:pt x="0" y="2611"/>
                  </a:lnTo>
                  <a:lnTo>
                    <a:pt x="0" y="2853"/>
                  </a:lnTo>
                  <a:lnTo>
                    <a:pt x="18413" y="2853"/>
                  </a:lnTo>
                  <a:lnTo>
                    <a:pt x="18413" y="471"/>
                  </a:lnTo>
                  <a:lnTo>
                    <a:pt x="34944" y="471"/>
                  </a:lnTo>
                  <a:cubicBezTo>
                    <a:pt x="35001" y="642"/>
                    <a:pt x="35172" y="714"/>
                    <a:pt x="35301" y="714"/>
                  </a:cubicBezTo>
                  <a:cubicBezTo>
                    <a:pt x="35529" y="714"/>
                    <a:pt x="35714" y="528"/>
                    <a:pt x="35714" y="357"/>
                  </a:cubicBezTo>
                  <a:cubicBezTo>
                    <a:pt x="35714" y="115"/>
                    <a:pt x="35529" y="1"/>
                    <a:pt x="35301"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5"/>
            <p:cNvSpPr/>
            <p:nvPr/>
          </p:nvSpPr>
          <p:spPr>
            <a:xfrm rot="-5400000">
              <a:off x="5790418" y="3674835"/>
              <a:ext cx="1119234" cy="142106"/>
            </a:xfrm>
            <a:custGeom>
              <a:rect b="b" l="l" r="r" t="t"/>
              <a:pathLst>
                <a:path extrusionOk="0" h="3267" w="25731">
                  <a:moveTo>
                    <a:pt x="25374" y="1"/>
                  </a:moveTo>
                  <a:cubicBezTo>
                    <a:pt x="25188" y="1"/>
                    <a:pt x="25074" y="115"/>
                    <a:pt x="25017" y="243"/>
                  </a:cubicBezTo>
                  <a:lnTo>
                    <a:pt x="17044" y="243"/>
                  </a:lnTo>
                  <a:lnTo>
                    <a:pt x="17044" y="3038"/>
                  </a:lnTo>
                  <a:lnTo>
                    <a:pt x="0" y="3038"/>
                  </a:lnTo>
                  <a:lnTo>
                    <a:pt x="0" y="3267"/>
                  </a:lnTo>
                  <a:lnTo>
                    <a:pt x="17287" y="3267"/>
                  </a:lnTo>
                  <a:lnTo>
                    <a:pt x="17287" y="471"/>
                  </a:lnTo>
                  <a:lnTo>
                    <a:pt x="25017" y="471"/>
                  </a:lnTo>
                  <a:cubicBezTo>
                    <a:pt x="25074" y="657"/>
                    <a:pt x="25188" y="771"/>
                    <a:pt x="25374" y="771"/>
                  </a:cubicBezTo>
                  <a:cubicBezTo>
                    <a:pt x="25545" y="771"/>
                    <a:pt x="25730" y="600"/>
                    <a:pt x="25730" y="357"/>
                  </a:cubicBezTo>
                  <a:cubicBezTo>
                    <a:pt x="25730" y="186"/>
                    <a:pt x="25545" y="1"/>
                    <a:pt x="2537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15"/>
            <p:cNvSpPr/>
            <p:nvPr/>
          </p:nvSpPr>
          <p:spPr>
            <a:xfrm rot="-5400000">
              <a:off x="6430370" y="3978513"/>
              <a:ext cx="620405" cy="33580"/>
            </a:xfrm>
            <a:custGeom>
              <a:rect b="b" l="l" r="r" t="t"/>
              <a:pathLst>
                <a:path extrusionOk="0" h="772" w="14263">
                  <a:moveTo>
                    <a:pt x="13906" y="1"/>
                  </a:moveTo>
                  <a:cubicBezTo>
                    <a:pt x="13721" y="1"/>
                    <a:pt x="13607" y="115"/>
                    <a:pt x="13550" y="229"/>
                  </a:cubicBezTo>
                  <a:lnTo>
                    <a:pt x="0" y="229"/>
                  </a:lnTo>
                  <a:lnTo>
                    <a:pt x="0" y="472"/>
                  </a:lnTo>
                  <a:lnTo>
                    <a:pt x="13550" y="472"/>
                  </a:lnTo>
                  <a:cubicBezTo>
                    <a:pt x="13607" y="657"/>
                    <a:pt x="13721" y="771"/>
                    <a:pt x="13906" y="771"/>
                  </a:cubicBezTo>
                  <a:cubicBezTo>
                    <a:pt x="14078" y="771"/>
                    <a:pt x="14263" y="586"/>
                    <a:pt x="14263" y="358"/>
                  </a:cubicBezTo>
                  <a:cubicBezTo>
                    <a:pt x="14263" y="172"/>
                    <a:pt x="14078" y="1"/>
                    <a:pt x="13906"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15"/>
            <p:cNvSpPr/>
            <p:nvPr/>
          </p:nvSpPr>
          <p:spPr>
            <a:xfrm rot="-5400000">
              <a:off x="5858989" y="3544234"/>
              <a:ext cx="1460429" cy="62114"/>
            </a:xfrm>
            <a:custGeom>
              <a:rect b="b" l="l" r="r" t="t"/>
              <a:pathLst>
                <a:path extrusionOk="0" h="1428" w="33575">
                  <a:moveTo>
                    <a:pt x="0" y="1"/>
                  </a:moveTo>
                  <a:lnTo>
                    <a:pt x="0" y="243"/>
                  </a:lnTo>
                  <a:lnTo>
                    <a:pt x="18542" y="243"/>
                  </a:lnTo>
                  <a:lnTo>
                    <a:pt x="19483" y="1185"/>
                  </a:lnTo>
                  <a:lnTo>
                    <a:pt x="32862" y="1185"/>
                  </a:lnTo>
                  <a:cubicBezTo>
                    <a:pt x="32919" y="1313"/>
                    <a:pt x="33033" y="1427"/>
                    <a:pt x="33161" y="1427"/>
                  </a:cubicBezTo>
                  <a:cubicBezTo>
                    <a:pt x="33389" y="1427"/>
                    <a:pt x="33575" y="1256"/>
                    <a:pt x="33575" y="1013"/>
                  </a:cubicBezTo>
                  <a:cubicBezTo>
                    <a:pt x="33575" y="828"/>
                    <a:pt x="33389" y="657"/>
                    <a:pt x="33161" y="657"/>
                  </a:cubicBezTo>
                  <a:cubicBezTo>
                    <a:pt x="32976" y="657"/>
                    <a:pt x="32862" y="771"/>
                    <a:pt x="32805" y="956"/>
                  </a:cubicBezTo>
                  <a:lnTo>
                    <a:pt x="19612" y="956"/>
                  </a:lnTo>
                  <a:lnTo>
                    <a:pt x="18599"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 name="Google Shape;433;p15"/>
          <p:cNvGrpSpPr/>
          <p:nvPr/>
        </p:nvGrpSpPr>
        <p:grpSpPr>
          <a:xfrm>
            <a:off x="2771212" y="4251934"/>
            <a:ext cx="708512" cy="2313501"/>
            <a:chOff x="6961407" y="2871131"/>
            <a:chExt cx="439278" cy="1434374"/>
          </a:xfrm>
        </p:grpSpPr>
        <p:sp>
          <p:nvSpPr>
            <p:cNvPr id="434" name="Google Shape;434;p15"/>
            <p:cNvSpPr/>
            <p:nvPr/>
          </p:nvSpPr>
          <p:spPr>
            <a:xfrm rot="-5400000">
              <a:off x="6647504" y="3552324"/>
              <a:ext cx="1374825" cy="131536"/>
            </a:xfrm>
            <a:custGeom>
              <a:rect b="b" l="l" r="r" t="t"/>
              <a:pathLst>
                <a:path extrusionOk="0" h="3024" w="31607">
                  <a:moveTo>
                    <a:pt x="31193" y="0"/>
                  </a:moveTo>
                  <a:cubicBezTo>
                    <a:pt x="31079" y="0"/>
                    <a:pt x="30893" y="114"/>
                    <a:pt x="30836" y="300"/>
                  </a:cubicBezTo>
                  <a:lnTo>
                    <a:pt x="17287" y="300"/>
                  </a:lnTo>
                  <a:lnTo>
                    <a:pt x="17287" y="2796"/>
                  </a:lnTo>
                  <a:lnTo>
                    <a:pt x="0" y="2796"/>
                  </a:lnTo>
                  <a:lnTo>
                    <a:pt x="0" y="3024"/>
                  </a:lnTo>
                  <a:lnTo>
                    <a:pt x="17529" y="3024"/>
                  </a:lnTo>
                  <a:lnTo>
                    <a:pt x="17529" y="528"/>
                  </a:lnTo>
                  <a:lnTo>
                    <a:pt x="30836" y="528"/>
                  </a:lnTo>
                  <a:cubicBezTo>
                    <a:pt x="30893" y="656"/>
                    <a:pt x="31079" y="770"/>
                    <a:pt x="31193" y="770"/>
                  </a:cubicBezTo>
                  <a:cubicBezTo>
                    <a:pt x="31435" y="770"/>
                    <a:pt x="31607" y="599"/>
                    <a:pt x="31607" y="414"/>
                  </a:cubicBezTo>
                  <a:cubicBezTo>
                    <a:pt x="31607" y="171"/>
                    <a:pt x="31435" y="0"/>
                    <a:pt x="31193"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5"/>
            <p:cNvSpPr/>
            <p:nvPr/>
          </p:nvSpPr>
          <p:spPr>
            <a:xfrm rot="-5400000">
              <a:off x="6677278" y="3618071"/>
              <a:ext cx="1230283" cy="144586"/>
            </a:xfrm>
            <a:custGeom>
              <a:rect b="b" l="l" r="r" t="t"/>
              <a:pathLst>
                <a:path extrusionOk="0" h="3324" w="28284">
                  <a:moveTo>
                    <a:pt x="27870" y="0"/>
                  </a:moveTo>
                  <a:cubicBezTo>
                    <a:pt x="27741" y="0"/>
                    <a:pt x="27570" y="114"/>
                    <a:pt x="27513" y="228"/>
                  </a:cubicBezTo>
                  <a:lnTo>
                    <a:pt x="16103" y="228"/>
                  </a:lnTo>
                  <a:lnTo>
                    <a:pt x="16103" y="3081"/>
                  </a:lnTo>
                  <a:lnTo>
                    <a:pt x="0" y="3081"/>
                  </a:lnTo>
                  <a:lnTo>
                    <a:pt x="0" y="3324"/>
                  </a:lnTo>
                  <a:lnTo>
                    <a:pt x="16331" y="3324"/>
                  </a:lnTo>
                  <a:lnTo>
                    <a:pt x="16331" y="471"/>
                  </a:lnTo>
                  <a:lnTo>
                    <a:pt x="27513" y="471"/>
                  </a:lnTo>
                  <a:cubicBezTo>
                    <a:pt x="27570" y="656"/>
                    <a:pt x="27741" y="770"/>
                    <a:pt x="27870" y="770"/>
                  </a:cubicBezTo>
                  <a:cubicBezTo>
                    <a:pt x="28098" y="770"/>
                    <a:pt x="28283" y="585"/>
                    <a:pt x="28283" y="357"/>
                  </a:cubicBezTo>
                  <a:cubicBezTo>
                    <a:pt x="28283" y="171"/>
                    <a:pt x="28098" y="0"/>
                    <a:pt x="2787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5"/>
            <p:cNvSpPr/>
            <p:nvPr/>
          </p:nvSpPr>
          <p:spPr>
            <a:xfrm rot="-5400000">
              <a:off x="6529931" y="3512306"/>
              <a:ext cx="1434374" cy="152024"/>
            </a:xfrm>
            <a:custGeom>
              <a:rect b="b" l="l" r="r" t="t"/>
              <a:pathLst>
                <a:path extrusionOk="0" h="3495" w="32976">
                  <a:moveTo>
                    <a:pt x="32562" y="1"/>
                  </a:moveTo>
                  <a:cubicBezTo>
                    <a:pt x="32448" y="1"/>
                    <a:pt x="32263" y="115"/>
                    <a:pt x="32206" y="286"/>
                  </a:cubicBezTo>
                  <a:lnTo>
                    <a:pt x="14976" y="286"/>
                  </a:lnTo>
                  <a:lnTo>
                    <a:pt x="14976" y="3267"/>
                  </a:lnTo>
                  <a:lnTo>
                    <a:pt x="0" y="3267"/>
                  </a:lnTo>
                  <a:lnTo>
                    <a:pt x="0" y="3495"/>
                  </a:lnTo>
                  <a:lnTo>
                    <a:pt x="15204" y="3495"/>
                  </a:lnTo>
                  <a:lnTo>
                    <a:pt x="15204" y="528"/>
                  </a:lnTo>
                  <a:lnTo>
                    <a:pt x="32206" y="528"/>
                  </a:lnTo>
                  <a:cubicBezTo>
                    <a:pt x="32263" y="642"/>
                    <a:pt x="32448" y="771"/>
                    <a:pt x="32562" y="771"/>
                  </a:cubicBezTo>
                  <a:cubicBezTo>
                    <a:pt x="32805" y="771"/>
                    <a:pt x="32976" y="585"/>
                    <a:pt x="32976" y="414"/>
                  </a:cubicBezTo>
                  <a:cubicBezTo>
                    <a:pt x="32976" y="172"/>
                    <a:pt x="32805" y="1"/>
                    <a:pt x="3256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5"/>
            <p:cNvSpPr/>
            <p:nvPr/>
          </p:nvSpPr>
          <p:spPr>
            <a:xfrm rot="-5400000">
              <a:off x="6645331" y="3671116"/>
              <a:ext cx="1098138" cy="170641"/>
            </a:xfrm>
            <a:custGeom>
              <a:rect b="b" l="l" r="r" t="t"/>
              <a:pathLst>
                <a:path extrusionOk="0" h="3923" w="25246">
                  <a:moveTo>
                    <a:pt x="24832" y="0"/>
                  </a:moveTo>
                  <a:cubicBezTo>
                    <a:pt x="24718" y="0"/>
                    <a:pt x="24532" y="114"/>
                    <a:pt x="24475" y="285"/>
                  </a:cubicBezTo>
                  <a:lnTo>
                    <a:pt x="13835" y="285"/>
                  </a:lnTo>
                  <a:lnTo>
                    <a:pt x="13835" y="3680"/>
                  </a:lnTo>
                  <a:lnTo>
                    <a:pt x="0" y="3680"/>
                  </a:lnTo>
                  <a:lnTo>
                    <a:pt x="0" y="3923"/>
                  </a:lnTo>
                  <a:lnTo>
                    <a:pt x="14078" y="3923"/>
                  </a:lnTo>
                  <a:lnTo>
                    <a:pt x="14078" y="528"/>
                  </a:lnTo>
                  <a:lnTo>
                    <a:pt x="24475" y="528"/>
                  </a:lnTo>
                  <a:cubicBezTo>
                    <a:pt x="24532" y="642"/>
                    <a:pt x="24718" y="770"/>
                    <a:pt x="24832" y="770"/>
                  </a:cubicBezTo>
                  <a:cubicBezTo>
                    <a:pt x="25074" y="770"/>
                    <a:pt x="25245" y="585"/>
                    <a:pt x="25245" y="414"/>
                  </a:cubicBezTo>
                  <a:cubicBezTo>
                    <a:pt x="25245" y="171"/>
                    <a:pt x="25074" y="0"/>
                    <a:pt x="24832"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15"/>
            <p:cNvSpPr/>
            <p:nvPr/>
          </p:nvSpPr>
          <p:spPr>
            <a:xfrm rot="-5400000">
              <a:off x="6506661" y="3582076"/>
              <a:ext cx="1284264" cy="162594"/>
            </a:xfrm>
            <a:custGeom>
              <a:rect b="b" l="l" r="r" t="t"/>
              <a:pathLst>
                <a:path extrusionOk="0" h="3738" w="29525">
                  <a:moveTo>
                    <a:pt x="29111" y="1"/>
                  </a:moveTo>
                  <a:cubicBezTo>
                    <a:pt x="28996" y="1"/>
                    <a:pt x="28811" y="115"/>
                    <a:pt x="28754" y="300"/>
                  </a:cubicBezTo>
                  <a:lnTo>
                    <a:pt x="12708" y="300"/>
                  </a:lnTo>
                  <a:lnTo>
                    <a:pt x="12708" y="3509"/>
                  </a:lnTo>
                  <a:lnTo>
                    <a:pt x="0" y="3509"/>
                  </a:lnTo>
                  <a:lnTo>
                    <a:pt x="0" y="3737"/>
                  </a:lnTo>
                  <a:lnTo>
                    <a:pt x="12951" y="3737"/>
                  </a:lnTo>
                  <a:lnTo>
                    <a:pt x="12951" y="528"/>
                  </a:lnTo>
                  <a:lnTo>
                    <a:pt x="28754" y="528"/>
                  </a:lnTo>
                  <a:cubicBezTo>
                    <a:pt x="28811" y="657"/>
                    <a:pt x="28996" y="771"/>
                    <a:pt x="29111" y="771"/>
                  </a:cubicBezTo>
                  <a:cubicBezTo>
                    <a:pt x="29353" y="771"/>
                    <a:pt x="29524" y="600"/>
                    <a:pt x="29524" y="414"/>
                  </a:cubicBezTo>
                  <a:cubicBezTo>
                    <a:pt x="29524" y="172"/>
                    <a:pt x="29353" y="1"/>
                    <a:pt x="29111"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15"/>
            <p:cNvSpPr/>
            <p:nvPr/>
          </p:nvSpPr>
          <p:spPr>
            <a:xfrm rot="-5400000">
              <a:off x="6617711" y="3742147"/>
              <a:ext cx="953596" cy="173120"/>
            </a:xfrm>
            <a:custGeom>
              <a:rect b="b" l="l" r="r" t="t"/>
              <a:pathLst>
                <a:path extrusionOk="0" h="3980" w="21923">
                  <a:moveTo>
                    <a:pt x="21566" y="0"/>
                  </a:moveTo>
                  <a:cubicBezTo>
                    <a:pt x="21394" y="0"/>
                    <a:pt x="21209" y="114"/>
                    <a:pt x="21209" y="300"/>
                  </a:cubicBezTo>
                  <a:lnTo>
                    <a:pt x="11168" y="300"/>
                  </a:lnTo>
                  <a:lnTo>
                    <a:pt x="11168" y="3752"/>
                  </a:lnTo>
                  <a:lnTo>
                    <a:pt x="0" y="3752"/>
                  </a:lnTo>
                  <a:lnTo>
                    <a:pt x="0" y="3980"/>
                  </a:lnTo>
                  <a:lnTo>
                    <a:pt x="11410" y="3980"/>
                  </a:lnTo>
                  <a:lnTo>
                    <a:pt x="11410" y="542"/>
                  </a:lnTo>
                  <a:lnTo>
                    <a:pt x="21209" y="542"/>
                  </a:lnTo>
                  <a:cubicBezTo>
                    <a:pt x="21209" y="656"/>
                    <a:pt x="21394" y="771"/>
                    <a:pt x="21566" y="771"/>
                  </a:cubicBezTo>
                  <a:cubicBezTo>
                    <a:pt x="21751" y="771"/>
                    <a:pt x="21922" y="599"/>
                    <a:pt x="21922" y="414"/>
                  </a:cubicBezTo>
                  <a:cubicBezTo>
                    <a:pt x="21922" y="186"/>
                    <a:pt x="21751" y="0"/>
                    <a:pt x="2156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15"/>
            <p:cNvSpPr/>
            <p:nvPr/>
          </p:nvSpPr>
          <p:spPr>
            <a:xfrm rot="-5400000">
              <a:off x="6516884" y="3690342"/>
              <a:ext cx="1059686" cy="170641"/>
            </a:xfrm>
            <a:custGeom>
              <a:rect b="b" l="l" r="r" t="t"/>
              <a:pathLst>
                <a:path extrusionOk="0" h="3923" w="24362">
                  <a:moveTo>
                    <a:pt x="24004" y="1"/>
                  </a:moveTo>
                  <a:cubicBezTo>
                    <a:pt x="23819" y="1"/>
                    <a:pt x="23648" y="115"/>
                    <a:pt x="23648" y="300"/>
                  </a:cubicBezTo>
                  <a:lnTo>
                    <a:pt x="10098" y="300"/>
                  </a:lnTo>
                  <a:lnTo>
                    <a:pt x="10098" y="3680"/>
                  </a:lnTo>
                  <a:lnTo>
                    <a:pt x="0" y="3680"/>
                  </a:lnTo>
                  <a:lnTo>
                    <a:pt x="0" y="3923"/>
                  </a:lnTo>
                  <a:lnTo>
                    <a:pt x="10341" y="3923"/>
                  </a:lnTo>
                  <a:lnTo>
                    <a:pt x="10341" y="543"/>
                  </a:lnTo>
                  <a:lnTo>
                    <a:pt x="23648" y="543"/>
                  </a:lnTo>
                  <a:cubicBezTo>
                    <a:pt x="23648" y="657"/>
                    <a:pt x="23819" y="771"/>
                    <a:pt x="24004" y="771"/>
                  </a:cubicBezTo>
                  <a:cubicBezTo>
                    <a:pt x="24176" y="771"/>
                    <a:pt x="24361" y="600"/>
                    <a:pt x="24361" y="414"/>
                  </a:cubicBezTo>
                  <a:cubicBezTo>
                    <a:pt x="24361" y="186"/>
                    <a:pt x="24176" y="1"/>
                    <a:pt x="2400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 name="Google Shape;441;p15"/>
          <p:cNvGrpSpPr/>
          <p:nvPr/>
        </p:nvGrpSpPr>
        <p:grpSpPr>
          <a:xfrm>
            <a:off x="6864701" y="3920254"/>
            <a:ext cx="633516" cy="2217456"/>
            <a:chOff x="7780935" y="2930680"/>
            <a:chExt cx="392780" cy="1374825"/>
          </a:xfrm>
        </p:grpSpPr>
        <p:sp>
          <p:nvSpPr>
            <p:cNvPr id="442" name="Google Shape;442;p15"/>
            <p:cNvSpPr/>
            <p:nvPr/>
          </p:nvSpPr>
          <p:spPr>
            <a:xfrm rot="-5400000">
              <a:off x="7866274" y="3998065"/>
              <a:ext cx="449808" cy="165073"/>
            </a:xfrm>
            <a:custGeom>
              <a:rect b="b" l="l" r="r" t="t"/>
              <a:pathLst>
                <a:path extrusionOk="0" h="3795" w="10341">
                  <a:moveTo>
                    <a:pt x="0" y="0"/>
                  </a:moveTo>
                  <a:lnTo>
                    <a:pt x="0" y="229"/>
                  </a:lnTo>
                  <a:lnTo>
                    <a:pt x="9856" y="229"/>
                  </a:lnTo>
                  <a:lnTo>
                    <a:pt x="9856" y="3081"/>
                  </a:lnTo>
                  <a:cubicBezTo>
                    <a:pt x="9685" y="3081"/>
                    <a:pt x="9556" y="3267"/>
                    <a:pt x="9556" y="3438"/>
                  </a:cubicBezTo>
                  <a:cubicBezTo>
                    <a:pt x="9556" y="3623"/>
                    <a:pt x="9742" y="3794"/>
                    <a:pt x="9984" y="3794"/>
                  </a:cubicBezTo>
                  <a:cubicBezTo>
                    <a:pt x="10155" y="3794"/>
                    <a:pt x="10341" y="3623"/>
                    <a:pt x="10341" y="3438"/>
                  </a:cubicBezTo>
                  <a:cubicBezTo>
                    <a:pt x="10341" y="3267"/>
                    <a:pt x="10212" y="3081"/>
                    <a:pt x="10098" y="3081"/>
                  </a:cubicBezTo>
                  <a:lnTo>
                    <a:pt x="1009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15"/>
            <p:cNvSpPr/>
            <p:nvPr/>
          </p:nvSpPr>
          <p:spPr>
            <a:xfrm rot="-5400000">
              <a:off x="7822212" y="3954002"/>
              <a:ext cx="498829" cy="204177"/>
            </a:xfrm>
            <a:custGeom>
              <a:rect b="b" l="l" r="r" t="t"/>
              <a:pathLst>
                <a:path extrusionOk="0" h="4694" w="11468">
                  <a:moveTo>
                    <a:pt x="0" y="1"/>
                  </a:moveTo>
                  <a:lnTo>
                    <a:pt x="0" y="243"/>
                  </a:lnTo>
                  <a:lnTo>
                    <a:pt x="10925" y="243"/>
                  </a:lnTo>
                  <a:lnTo>
                    <a:pt x="10925" y="3980"/>
                  </a:lnTo>
                  <a:cubicBezTo>
                    <a:pt x="10811" y="3980"/>
                    <a:pt x="10697" y="4166"/>
                    <a:pt x="10697" y="4337"/>
                  </a:cubicBezTo>
                  <a:cubicBezTo>
                    <a:pt x="10697" y="4522"/>
                    <a:pt x="10868" y="4693"/>
                    <a:pt x="11054" y="4693"/>
                  </a:cubicBezTo>
                  <a:cubicBezTo>
                    <a:pt x="11282" y="4693"/>
                    <a:pt x="11467" y="4522"/>
                    <a:pt x="11467" y="4337"/>
                  </a:cubicBezTo>
                  <a:cubicBezTo>
                    <a:pt x="11467" y="4166"/>
                    <a:pt x="11339" y="3980"/>
                    <a:pt x="11168" y="3980"/>
                  </a:cubicBezTo>
                  <a:lnTo>
                    <a:pt x="11168"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15"/>
            <p:cNvSpPr/>
            <p:nvPr/>
          </p:nvSpPr>
          <p:spPr>
            <a:xfrm rot="-5400000">
              <a:off x="7418033" y="3559740"/>
              <a:ext cx="1266256" cy="225274"/>
            </a:xfrm>
            <a:custGeom>
              <a:rect b="b" l="l" r="r" t="t"/>
              <a:pathLst>
                <a:path extrusionOk="0" h="5179" w="29111">
                  <a:moveTo>
                    <a:pt x="0" y="1"/>
                  </a:moveTo>
                  <a:lnTo>
                    <a:pt x="0" y="243"/>
                  </a:lnTo>
                  <a:lnTo>
                    <a:pt x="11995" y="243"/>
                  </a:lnTo>
                  <a:lnTo>
                    <a:pt x="11995" y="5178"/>
                  </a:lnTo>
                  <a:lnTo>
                    <a:pt x="16631" y="5178"/>
                  </a:lnTo>
                  <a:lnTo>
                    <a:pt x="20909" y="828"/>
                  </a:lnTo>
                  <a:lnTo>
                    <a:pt x="28340" y="828"/>
                  </a:lnTo>
                  <a:cubicBezTo>
                    <a:pt x="28397" y="1013"/>
                    <a:pt x="28526" y="1127"/>
                    <a:pt x="28697" y="1127"/>
                  </a:cubicBezTo>
                  <a:cubicBezTo>
                    <a:pt x="28939" y="1127"/>
                    <a:pt x="29111" y="956"/>
                    <a:pt x="29111" y="714"/>
                  </a:cubicBezTo>
                  <a:cubicBezTo>
                    <a:pt x="29111" y="543"/>
                    <a:pt x="28939" y="357"/>
                    <a:pt x="28697" y="357"/>
                  </a:cubicBezTo>
                  <a:cubicBezTo>
                    <a:pt x="28583" y="357"/>
                    <a:pt x="28397" y="471"/>
                    <a:pt x="28340" y="600"/>
                  </a:cubicBezTo>
                  <a:lnTo>
                    <a:pt x="20852" y="600"/>
                  </a:lnTo>
                  <a:lnTo>
                    <a:pt x="16516" y="4936"/>
                  </a:lnTo>
                  <a:lnTo>
                    <a:pt x="12238" y="4936"/>
                  </a:lnTo>
                  <a:lnTo>
                    <a:pt x="12238"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15"/>
            <p:cNvSpPr/>
            <p:nvPr/>
          </p:nvSpPr>
          <p:spPr>
            <a:xfrm rot="-5400000">
              <a:off x="7317206" y="3505455"/>
              <a:ext cx="1374825" cy="225274"/>
            </a:xfrm>
            <a:custGeom>
              <a:rect b="b" l="l" r="r" t="t"/>
              <a:pathLst>
                <a:path extrusionOk="0" h="5179" w="31607">
                  <a:moveTo>
                    <a:pt x="0" y="1"/>
                  </a:moveTo>
                  <a:lnTo>
                    <a:pt x="0" y="243"/>
                  </a:lnTo>
                  <a:lnTo>
                    <a:pt x="13065" y="243"/>
                  </a:lnTo>
                  <a:lnTo>
                    <a:pt x="13065" y="5178"/>
                  </a:lnTo>
                  <a:lnTo>
                    <a:pt x="15917" y="5178"/>
                  </a:lnTo>
                  <a:lnTo>
                    <a:pt x="20382" y="714"/>
                  </a:lnTo>
                  <a:lnTo>
                    <a:pt x="30836" y="714"/>
                  </a:lnTo>
                  <a:cubicBezTo>
                    <a:pt x="30893" y="900"/>
                    <a:pt x="31022" y="1014"/>
                    <a:pt x="31193" y="1014"/>
                  </a:cubicBezTo>
                  <a:cubicBezTo>
                    <a:pt x="31435" y="1014"/>
                    <a:pt x="31607" y="828"/>
                    <a:pt x="31607" y="600"/>
                  </a:cubicBezTo>
                  <a:cubicBezTo>
                    <a:pt x="31607" y="415"/>
                    <a:pt x="31435" y="243"/>
                    <a:pt x="31193" y="243"/>
                  </a:cubicBezTo>
                  <a:cubicBezTo>
                    <a:pt x="31079" y="243"/>
                    <a:pt x="30893" y="358"/>
                    <a:pt x="30836" y="472"/>
                  </a:cubicBezTo>
                  <a:lnTo>
                    <a:pt x="20253" y="472"/>
                  </a:lnTo>
                  <a:lnTo>
                    <a:pt x="15803" y="4936"/>
                  </a:lnTo>
                  <a:lnTo>
                    <a:pt x="13307" y="4936"/>
                  </a:lnTo>
                  <a:lnTo>
                    <a:pt x="1330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15"/>
            <p:cNvSpPr/>
            <p:nvPr/>
          </p:nvSpPr>
          <p:spPr>
            <a:xfrm rot="-5400000">
              <a:off x="7374298" y="3624573"/>
              <a:ext cx="1144680" cy="217183"/>
            </a:xfrm>
            <a:custGeom>
              <a:rect b="b" l="l" r="r" t="t"/>
              <a:pathLst>
                <a:path extrusionOk="0" h="4993" w="26316">
                  <a:moveTo>
                    <a:pt x="25901" y="0"/>
                  </a:moveTo>
                  <a:cubicBezTo>
                    <a:pt x="25730" y="0"/>
                    <a:pt x="25602" y="114"/>
                    <a:pt x="25545" y="228"/>
                  </a:cubicBezTo>
                  <a:lnTo>
                    <a:pt x="20253" y="228"/>
                  </a:lnTo>
                  <a:lnTo>
                    <a:pt x="15689" y="4750"/>
                  </a:lnTo>
                  <a:lnTo>
                    <a:pt x="14491" y="4750"/>
                  </a:lnTo>
                  <a:lnTo>
                    <a:pt x="14491" y="171"/>
                  </a:lnTo>
                  <a:lnTo>
                    <a:pt x="0" y="171"/>
                  </a:lnTo>
                  <a:lnTo>
                    <a:pt x="0" y="414"/>
                  </a:lnTo>
                  <a:lnTo>
                    <a:pt x="14263" y="414"/>
                  </a:lnTo>
                  <a:lnTo>
                    <a:pt x="14263" y="4992"/>
                  </a:lnTo>
                  <a:lnTo>
                    <a:pt x="15803" y="4992"/>
                  </a:lnTo>
                  <a:lnTo>
                    <a:pt x="20325" y="471"/>
                  </a:lnTo>
                  <a:lnTo>
                    <a:pt x="25545" y="471"/>
                  </a:lnTo>
                  <a:cubicBezTo>
                    <a:pt x="25602" y="642"/>
                    <a:pt x="25787" y="713"/>
                    <a:pt x="25901" y="713"/>
                  </a:cubicBezTo>
                  <a:cubicBezTo>
                    <a:pt x="26144" y="713"/>
                    <a:pt x="26315" y="585"/>
                    <a:pt x="26315" y="357"/>
                  </a:cubicBezTo>
                  <a:cubicBezTo>
                    <a:pt x="26315" y="171"/>
                    <a:pt x="26144" y="0"/>
                    <a:pt x="25901"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15"/>
            <p:cNvSpPr/>
            <p:nvPr/>
          </p:nvSpPr>
          <p:spPr>
            <a:xfrm rot="-5400000">
              <a:off x="7256398" y="3576791"/>
              <a:ext cx="1253250" cy="204177"/>
            </a:xfrm>
            <a:custGeom>
              <a:rect b="b" l="l" r="r" t="t"/>
              <a:pathLst>
                <a:path extrusionOk="0" h="4694" w="28812">
                  <a:moveTo>
                    <a:pt x="28397" y="1"/>
                  </a:moveTo>
                  <a:cubicBezTo>
                    <a:pt x="28283" y="1"/>
                    <a:pt x="28098" y="115"/>
                    <a:pt x="28041" y="243"/>
                  </a:cubicBezTo>
                  <a:lnTo>
                    <a:pt x="19540" y="243"/>
                  </a:lnTo>
                  <a:lnTo>
                    <a:pt x="15618" y="4166"/>
                  </a:lnTo>
                  <a:lnTo>
                    <a:pt x="15618" y="172"/>
                  </a:lnTo>
                  <a:lnTo>
                    <a:pt x="0" y="172"/>
                  </a:lnTo>
                  <a:lnTo>
                    <a:pt x="0" y="415"/>
                  </a:lnTo>
                  <a:lnTo>
                    <a:pt x="15390" y="415"/>
                  </a:lnTo>
                  <a:lnTo>
                    <a:pt x="15390" y="4693"/>
                  </a:lnTo>
                  <a:lnTo>
                    <a:pt x="19669" y="472"/>
                  </a:lnTo>
                  <a:lnTo>
                    <a:pt x="28041" y="472"/>
                  </a:lnTo>
                  <a:cubicBezTo>
                    <a:pt x="28098" y="657"/>
                    <a:pt x="28226" y="771"/>
                    <a:pt x="28397" y="771"/>
                  </a:cubicBezTo>
                  <a:cubicBezTo>
                    <a:pt x="28640" y="771"/>
                    <a:pt x="28811" y="600"/>
                    <a:pt x="28811" y="357"/>
                  </a:cubicBezTo>
                  <a:cubicBezTo>
                    <a:pt x="28811" y="172"/>
                    <a:pt x="28640" y="1"/>
                    <a:pt x="2839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 name="Google Shape;448;p15"/>
          <p:cNvGrpSpPr/>
          <p:nvPr/>
        </p:nvGrpSpPr>
        <p:grpSpPr>
          <a:xfrm>
            <a:off x="6328335" y="3920219"/>
            <a:ext cx="438811" cy="2217514"/>
            <a:chOff x="1015564" y="2912672"/>
            <a:chExt cx="276730" cy="1398445"/>
          </a:xfrm>
        </p:grpSpPr>
        <p:sp>
          <p:nvSpPr>
            <p:cNvPr id="449" name="Google Shape;449;p15"/>
            <p:cNvSpPr/>
            <p:nvPr/>
          </p:nvSpPr>
          <p:spPr>
            <a:xfrm rot="-5400000">
              <a:off x="996011" y="4014833"/>
              <a:ext cx="455419" cy="137148"/>
            </a:xfrm>
            <a:custGeom>
              <a:rect b="b" l="l" r="r" t="t"/>
              <a:pathLst>
                <a:path extrusionOk="0" h="3153" w="10470">
                  <a:moveTo>
                    <a:pt x="1" y="1"/>
                  </a:moveTo>
                  <a:lnTo>
                    <a:pt x="1" y="243"/>
                  </a:lnTo>
                  <a:lnTo>
                    <a:pt x="9928" y="243"/>
                  </a:lnTo>
                  <a:lnTo>
                    <a:pt x="9928" y="2382"/>
                  </a:lnTo>
                  <a:cubicBezTo>
                    <a:pt x="9814" y="2439"/>
                    <a:pt x="9685" y="2611"/>
                    <a:pt x="9685" y="2739"/>
                  </a:cubicBezTo>
                  <a:cubicBezTo>
                    <a:pt x="9685" y="2967"/>
                    <a:pt x="9871" y="3153"/>
                    <a:pt x="10042" y="3153"/>
                  </a:cubicBezTo>
                  <a:cubicBezTo>
                    <a:pt x="10284" y="3153"/>
                    <a:pt x="10470" y="2967"/>
                    <a:pt x="10470" y="2739"/>
                  </a:cubicBezTo>
                  <a:cubicBezTo>
                    <a:pt x="10470" y="2611"/>
                    <a:pt x="10341" y="2439"/>
                    <a:pt x="10170" y="2382"/>
                  </a:cubicBezTo>
                  <a:lnTo>
                    <a:pt x="1017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15"/>
            <p:cNvSpPr/>
            <p:nvPr/>
          </p:nvSpPr>
          <p:spPr>
            <a:xfrm rot="-5400000">
              <a:off x="961278" y="3980100"/>
              <a:ext cx="491391" cy="170641"/>
            </a:xfrm>
            <a:custGeom>
              <a:rect b="b" l="l" r="r" t="t"/>
              <a:pathLst>
                <a:path extrusionOk="0" h="3923" w="11297">
                  <a:moveTo>
                    <a:pt x="1" y="0"/>
                  </a:moveTo>
                  <a:lnTo>
                    <a:pt x="1" y="229"/>
                  </a:lnTo>
                  <a:lnTo>
                    <a:pt x="10826" y="229"/>
                  </a:lnTo>
                  <a:lnTo>
                    <a:pt x="10826" y="3152"/>
                  </a:lnTo>
                  <a:cubicBezTo>
                    <a:pt x="10641" y="3209"/>
                    <a:pt x="10584" y="3381"/>
                    <a:pt x="10584" y="3509"/>
                  </a:cubicBezTo>
                  <a:cubicBezTo>
                    <a:pt x="10584" y="3737"/>
                    <a:pt x="10698" y="3923"/>
                    <a:pt x="10940" y="3923"/>
                  </a:cubicBezTo>
                  <a:cubicBezTo>
                    <a:pt x="11112" y="3923"/>
                    <a:pt x="11297" y="3737"/>
                    <a:pt x="11297" y="3509"/>
                  </a:cubicBezTo>
                  <a:cubicBezTo>
                    <a:pt x="11297" y="3381"/>
                    <a:pt x="11183" y="3209"/>
                    <a:pt x="11054" y="3152"/>
                  </a:cubicBezTo>
                  <a:lnTo>
                    <a:pt x="11054"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15"/>
            <p:cNvSpPr/>
            <p:nvPr/>
          </p:nvSpPr>
          <p:spPr>
            <a:xfrm rot="-5400000">
              <a:off x="536004" y="3681359"/>
              <a:ext cx="1109317" cy="150197"/>
            </a:xfrm>
            <a:custGeom>
              <a:rect b="b" l="l" r="r" t="t"/>
              <a:pathLst>
                <a:path extrusionOk="0" h="3453" w="25503">
                  <a:moveTo>
                    <a:pt x="25146" y="0"/>
                  </a:moveTo>
                  <a:cubicBezTo>
                    <a:pt x="24961" y="0"/>
                    <a:pt x="24847" y="57"/>
                    <a:pt x="24790" y="172"/>
                  </a:cubicBezTo>
                  <a:lnTo>
                    <a:pt x="16175" y="172"/>
                  </a:lnTo>
                  <a:lnTo>
                    <a:pt x="13493" y="2853"/>
                  </a:lnTo>
                  <a:lnTo>
                    <a:pt x="13493" y="243"/>
                  </a:lnTo>
                  <a:lnTo>
                    <a:pt x="1" y="243"/>
                  </a:lnTo>
                  <a:lnTo>
                    <a:pt x="1" y="471"/>
                  </a:lnTo>
                  <a:lnTo>
                    <a:pt x="13251" y="471"/>
                  </a:lnTo>
                  <a:lnTo>
                    <a:pt x="13251" y="3452"/>
                  </a:lnTo>
                  <a:lnTo>
                    <a:pt x="16289" y="414"/>
                  </a:lnTo>
                  <a:lnTo>
                    <a:pt x="24790" y="414"/>
                  </a:lnTo>
                  <a:cubicBezTo>
                    <a:pt x="24847" y="599"/>
                    <a:pt x="24961" y="714"/>
                    <a:pt x="25146" y="714"/>
                  </a:cubicBezTo>
                  <a:cubicBezTo>
                    <a:pt x="25374" y="714"/>
                    <a:pt x="25503" y="528"/>
                    <a:pt x="25503" y="357"/>
                  </a:cubicBezTo>
                  <a:cubicBezTo>
                    <a:pt x="25503" y="114"/>
                    <a:pt x="25374" y="0"/>
                    <a:pt x="2514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15"/>
            <p:cNvSpPr/>
            <p:nvPr/>
          </p:nvSpPr>
          <p:spPr>
            <a:xfrm rot="-5400000">
              <a:off x="486982" y="3518809"/>
              <a:ext cx="1398445" cy="186169"/>
            </a:xfrm>
            <a:custGeom>
              <a:rect b="b" l="l" r="r" t="t"/>
              <a:pathLst>
                <a:path extrusionOk="0" h="4280" w="32150">
                  <a:moveTo>
                    <a:pt x="1" y="0"/>
                  </a:moveTo>
                  <a:lnTo>
                    <a:pt x="1" y="243"/>
                  </a:lnTo>
                  <a:lnTo>
                    <a:pt x="11539" y="243"/>
                  </a:lnTo>
                  <a:lnTo>
                    <a:pt x="11539" y="4279"/>
                  </a:lnTo>
                  <a:lnTo>
                    <a:pt x="13137" y="4279"/>
                  </a:lnTo>
                  <a:lnTo>
                    <a:pt x="16460" y="956"/>
                  </a:lnTo>
                  <a:lnTo>
                    <a:pt x="31436" y="956"/>
                  </a:lnTo>
                  <a:cubicBezTo>
                    <a:pt x="31507" y="1070"/>
                    <a:pt x="31621" y="1127"/>
                    <a:pt x="31793" y="1127"/>
                  </a:cubicBezTo>
                  <a:cubicBezTo>
                    <a:pt x="31978" y="1127"/>
                    <a:pt x="32149" y="1013"/>
                    <a:pt x="32149" y="770"/>
                  </a:cubicBezTo>
                  <a:cubicBezTo>
                    <a:pt x="32149" y="599"/>
                    <a:pt x="31978" y="414"/>
                    <a:pt x="31793" y="414"/>
                  </a:cubicBezTo>
                  <a:cubicBezTo>
                    <a:pt x="31621" y="414"/>
                    <a:pt x="31436" y="528"/>
                    <a:pt x="31436" y="713"/>
                  </a:cubicBezTo>
                  <a:lnTo>
                    <a:pt x="16403" y="713"/>
                  </a:lnTo>
                  <a:lnTo>
                    <a:pt x="13023" y="4037"/>
                  </a:lnTo>
                  <a:lnTo>
                    <a:pt x="11768" y="4037"/>
                  </a:lnTo>
                  <a:lnTo>
                    <a:pt x="1176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15"/>
            <p:cNvSpPr/>
            <p:nvPr/>
          </p:nvSpPr>
          <p:spPr>
            <a:xfrm rot="-5400000">
              <a:off x="493507" y="3571876"/>
              <a:ext cx="1302881" cy="175599"/>
            </a:xfrm>
            <a:custGeom>
              <a:rect b="b" l="l" r="r" t="t"/>
              <a:pathLst>
                <a:path extrusionOk="0" h="4037" w="29953">
                  <a:moveTo>
                    <a:pt x="1" y="0"/>
                  </a:moveTo>
                  <a:lnTo>
                    <a:pt x="1" y="228"/>
                  </a:lnTo>
                  <a:lnTo>
                    <a:pt x="12310" y="228"/>
                  </a:lnTo>
                  <a:lnTo>
                    <a:pt x="12310" y="4036"/>
                  </a:lnTo>
                  <a:lnTo>
                    <a:pt x="13137" y="4036"/>
                  </a:lnTo>
                  <a:lnTo>
                    <a:pt x="16403" y="770"/>
                  </a:lnTo>
                  <a:lnTo>
                    <a:pt x="29183" y="770"/>
                  </a:lnTo>
                  <a:cubicBezTo>
                    <a:pt x="29240" y="941"/>
                    <a:pt x="29425" y="1070"/>
                    <a:pt x="29539" y="1070"/>
                  </a:cubicBezTo>
                  <a:cubicBezTo>
                    <a:pt x="29782" y="1070"/>
                    <a:pt x="29953" y="884"/>
                    <a:pt x="29953" y="642"/>
                  </a:cubicBezTo>
                  <a:cubicBezTo>
                    <a:pt x="29953" y="471"/>
                    <a:pt x="29782" y="285"/>
                    <a:pt x="29539" y="285"/>
                  </a:cubicBezTo>
                  <a:cubicBezTo>
                    <a:pt x="29425" y="285"/>
                    <a:pt x="29240" y="414"/>
                    <a:pt x="29183" y="528"/>
                  </a:cubicBezTo>
                  <a:lnTo>
                    <a:pt x="16289" y="528"/>
                  </a:lnTo>
                  <a:lnTo>
                    <a:pt x="13023" y="3794"/>
                  </a:lnTo>
                  <a:lnTo>
                    <a:pt x="12538" y="3794"/>
                  </a:lnTo>
                  <a:lnTo>
                    <a:pt x="1253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4">
    <p:spTree>
      <p:nvGrpSpPr>
        <p:cNvPr id="454" name="Shape 454"/>
        <p:cNvGrpSpPr/>
        <p:nvPr/>
      </p:nvGrpSpPr>
      <p:grpSpPr>
        <a:xfrm>
          <a:off x="0" y="0"/>
          <a:ext cx="0" cy="0"/>
          <a:chOff x="0" y="0"/>
          <a:chExt cx="0" cy="0"/>
        </a:xfrm>
      </p:grpSpPr>
      <p:sp>
        <p:nvSpPr>
          <p:cNvPr id="455" name="Google Shape;455;p16"/>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16"/>
          <p:cNvSpPr txBox="1"/>
          <p:nvPr>
            <p:ph type="title"/>
          </p:nvPr>
        </p:nvSpPr>
        <p:spPr>
          <a:xfrm>
            <a:off x="720000" y="1696700"/>
            <a:ext cx="2588400" cy="6654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457" name="Google Shape;457;p16"/>
          <p:cNvSpPr txBox="1"/>
          <p:nvPr>
            <p:ph idx="1" type="subTitle"/>
          </p:nvPr>
        </p:nvSpPr>
        <p:spPr>
          <a:xfrm>
            <a:off x="720000" y="2278545"/>
            <a:ext cx="2588400" cy="10848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1">
    <p:spTree>
      <p:nvGrpSpPr>
        <p:cNvPr id="458" name="Shape 458"/>
        <p:cNvGrpSpPr/>
        <p:nvPr/>
      </p:nvGrpSpPr>
      <p:grpSpPr>
        <a:xfrm>
          <a:off x="0" y="0"/>
          <a:ext cx="0" cy="0"/>
          <a:chOff x="0" y="0"/>
          <a:chExt cx="0" cy="0"/>
        </a:xfrm>
      </p:grpSpPr>
      <p:sp>
        <p:nvSpPr>
          <p:cNvPr id="459" name="Google Shape;459;p17"/>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grpSp>
        <p:nvGrpSpPr>
          <p:cNvPr id="461" name="Google Shape;461;p17"/>
          <p:cNvGrpSpPr/>
          <p:nvPr/>
        </p:nvGrpSpPr>
        <p:grpSpPr>
          <a:xfrm>
            <a:off x="116940" y="3148605"/>
            <a:ext cx="548362" cy="2381276"/>
            <a:chOff x="4792514" y="2979701"/>
            <a:chExt cx="305307" cy="1325804"/>
          </a:xfrm>
        </p:grpSpPr>
        <p:sp>
          <p:nvSpPr>
            <p:cNvPr id="462" name="Google Shape;462;p17"/>
            <p:cNvSpPr/>
            <p:nvPr/>
          </p:nvSpPr>
          <p:spPr>
            <a:xfrm rot="-5400000">
              <a:off x="4409125" y="3616809"/>
              <a:ext cx="1266256" cy="111136"/>
            </a:xfrm>
            <a:custGeom>
              <a:rect b="b" l="l" r="r" t="t"/>
              <a:pathLst>
                <a:path extrusionOk="0" h="2555" w="29111">
                  <a:moveTo>
                    <a:pt x="0" y="1"/>
                  </a:moveTo>
                  <a:lnTo>
                    <a:pt x="0" y="229"/>
                  </a:lnTo>
                  <a:lnTo>
                    <a:pt x="15803" y="229"/>
                  </a:lnTo>
                  <a:lnTo>
                    <a:pt x="18114" y="2554"/>
                  </a:lnTo>
                  <a:lnTo>
                    <a:pt x="23462" y="2554"/>
                  </a:lnTo>
                  <a:lnTo>
                    <a:pt x="24775" y="1185"/>
                  </a:lnTo>
                  <a:lnTo>
                    <a:pt x="28397" y="1185"/>
                  </a:lnTo>
                  <a:cubicBezTo>
                    <a:pt x="28397" y="1370"/>
                    <a:pt x="28583" y="1484"/>
                    <a:pt x="28754" y="1484"/>
                  </a:cubicBezTo>
                  <a:cubicBezTo>
                    <a:pt x="28939" y="1484"/>
                    <a:pt x="29111" y="1299"/>
                    <a:pt x="29111" y="1128"/>
                  </a:cubicBezTo>
                  <a:cubicBezTo>
                    <a:pt x="29111" y="885"/>
                    <a:pt x="28939" y="714"/>
                    <a:pt x="28754" y="714"/>
                  </a:cubicBezTo>
                  <a:cubicBezTo>
                    <a:pt x="28583" y="714"/>
                    <a:pt x="28454" y="828"/>
                    <a:pt x="28397" y="942"/>
                  </a:cubicBezTo>
                  <a:lnTo>
                    <a:pt x="24718" y="942"/>
                  </a:lnTo>
                  <a:lnTo>
                    <a:pt x="23405" y="2312"/>
                  </a:lnTo>
                  <a:lnTo>
                    <a:pt x="18242" y="2312"/>
                  </a:lnTo>
                  <a:lnTo>
                    <a:pt x="1591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7"/>
            <p:cNvSpPr/>
            <p:nvPr/>
          </p:nvSpPr>
          <p:spPr>
            <a:xfrm rot="-5400000">
              <a:off x="4335310" y="3589536"/>
              <a:ext cx="1325804" cy="106134"/>
            </a:xfrm>
            <a:custGeom>
              <a:rect b="b" l="l" r="r" t="t"/>
              <a:pathLst>
                <a:path extrusionOk="0" h="2440" w="30480">
                  <a:moveTo>
                    <a:pt x="0" y="0"/>
                  </a:moveTo>
                  <a:lnTo>
                    <a:pt x="0" y="243"/>
                  </a:lnTo>
                  <a:lnTo>
                    <a:pt x="16459" y="243"/>
                  </a:lnTo>
                  <a:lnTo>
                    <a:pt x="18656" y="2439"/>
                  </a:lnTo>
                  <a:lnTo>
                    <a:pt x="22878" y="2439"/>
                  </a:lnTo>
                  <a:lnTo>
                    <a:pt x="24361" y="899"/>
                  </a:lnTo>
                  <a:lnTo>
                    <a:pt x="29767" y="899"/>
                  </a:lnTo>
                  <a:cubicBezTo>
                    <a:pt x="29824" y="1013"/>
                    <a:pt x="29952" y="1127"/>
                    <a:pt x="30066" y="1127"/>
                  </a:cubicBezTo>
                  <a:cubicBezTo>
                    <a:pt x="30309" y="1127"/>
                    <a:pt x="30480" y="956"/>
                    <a:pt x="30480" y="771"/>
                  </a:cubicBezTo>
                  <a:cubicBezTo>
                    <a:pt x="30480" y="542"/>
                    <a:pt x="30309" y="357"/>
                    <a:pt x="30066" y="357"/>
                  </a:cubicBezTo>
                  <a:cubicBezTo>
                    <a:pt x="29881" y="357"/>
                    <a:pt x="29767" y="471"/>
                    <a:pt x="29710" y="656"/>
                  </a:cubicBezTo>
                  <a:lnTo>
                    <a:pt x="24247" y="656"/>
                  </a:lnTo>
                  <a:lnTo>
                    <a:pt x="22749" y="2197"/>
                  </a:lnTo>
                  <a:lnTo>
                    <a:pt x="18770" y="2197"/>
                  </a:lnTo>
                  <a:lnTo>
                    <a:pt x="16574"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17"/>
            <p:cNvSpPr/>
            <p:nvPr/>
          </p:nvSpPr>
          <p:spPr>
            <a:xfrm rot="-5400000">
              <a:off x="4348012" y="3656827"/>
              <a:ext cx="1196790" cy="100566"/>
            </a:xfrm>
            <a:custGeom>
              <a:rect b="b" l="l" r="r" t="t"/>
              <a:pathLst>
                <a:path extrusionOk="0" h="2312" w="27514">
                  <a:moveTo>
                    <a:pt x="27157" y="1"/>
                  </a:moveTo>
                  <a:cubicBezTo>
                    <a:pt x="26971" y="1"/>
                    <a:pt x="26857" y="115"/>
                    <a:pt x="26800" y="300"/>
                  </a:cubicBezTo>
                  <a:lnTo>
                    <a:pt x="23890" y="300"/>
                  </a:lnTo>
                  <a:lnTo>
                    <a:pt x="22165" y="2083"/>
                  </a:lnTo>
                  <a:lnTo>
                    <a:pt x="19612" y="2083"/>
                  </a:lnTo>
                  <a:lnTo>
                    <a:pt x="17643" y="115"/>
                  </a:lnTo>
                  <a:lnTo>
                    <a:pt x="0" y="115"/>
                  </a:lnTo>
                  <a:lnTo>
                    <a:pt x="0" y="357"/>
                  </a:lnTo>
                  <a:lnTo>
                    <a:pt x="17586" y="357"/>
                  </a:lnTo>
                  <a:lnTo>
                    <a:pt x="19483" y="2311"/>
                  </a:lnTo>
                  <a:lnTo>
                    <a:pt x="22222" y="2311"/>
                  </a:lnTo>
                  <a:lnTo>
                    <a:pt x="24004" y="528"/>
                  </a:lnTo>
                  <a:lnTo>
                    <a:pt x="26800" y="528"/>
                  </a:lnTo>
                  <a:cubicBezTo>
                    <a:pt x="26857" y="657"/>
                    <a:pt x="26971" y="771"/>
                    <a:pt x="27157" y="771"/>
                  </a:cubicBezTo>
                  <a:cubicBezTo>
                    <a:pt x="27385" y="771"/>
                    <a:pt x="27513" y="600"/>
                    <a:pt x="27513" y="414"/>
                  </a:cubicBezTo>
                  <a:cubicBezTo>
                    <a:pt x="27513" y="172"/>
                    <a:pt x="27385" y="1"/>
                    <a:pt x="2715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17"/>
            <p:cNvSpPr/>
            <p:nvPr/>
          </p:nvSpPr>
          <p:spPr>
            <a:xfrm rot="-5400000">
              <a:off x="4316977" y="3695300"/>
              <a:ext cx="1119234" cy="101175"/>
            </a:xfrm>
            <a:custGeom>
              <a:rect b="b" l="l" r="r" t="t"/>
              <a:pathLst>
                <a:path extrusionOk="0" h="2326" w="25731">
                  <a:moveTo>
                    <a:pt x="25374" y="1"/>
                  </a:moveTo>
                  <a:cubicBezTo>
                    <a:pt x="25188" y="1"/>
                    <a:pt x="25074" y="129"/>
                    <a:pt x="25017" y="300"/>
                  </a:cubicBezTo>
                  <a:lnTo>
                    <a:pt x="23947" y="300"/>
                  </a:lnTo>
                  <a:lnTo>
                    <a:pt x="22165" y="2083"/>
                  </a:lnTo>
                  <a:lnTo>
                    <a:pt x="20382" y="2083"/>
                  </a:lnTo>
                  <a:lnTo>
                    <a:pt x="18955" y="657"/>
                  </a:lnTo>
                  <a:lnTo>
                    <a:pt x="0" y="657"/>
                  </a:lnTo>
                  <a:lnTo>
                    <a:pt x="0" y="899"/>
                  </a:lnTo>
                  <a:lnTo>
                    <a:pt x="18827" y="899"/>
                  </a:lnTo>
                  <a:lnTo>
                    <a:pt x="20253" y="2326"/>
                  </a:lnTo>
                  <a:lnTo>
                    <a:pt x="22222" y="2326"/>
                  </a:lnTo>
                  <a:lnTo>
                    <a:pt x="24062" y="543"/>
                  </a:lnTo>
                  <a:lnTo>
                    <a:pt x="25017" y="543"/>
                  </a:lnTo>
                  <a:cubicBezTo>
                    <a:pt x="25074" y="657"/>
                    <a:pt x="25188" y="785"/>
                    <a:pt x="25374" y="785"/>
                  </a:cubicBezTo>
                  <a:cubicBezTo>
                    <a:pt x="25545" y="785"/>
                    <a:pt x="25730" y="600"/>
                    <a:pt x="25730" y="429"/>
                  </a:cubicBezTo>
                  <a:cubicBezTo>
                    <a:pt x="25730" y="186"/>
                    <a:pt x="25545" y="1"/>
                    <a:pt x="2537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17"/>
            <p:cNvSpPr/>
            <p:nvPr/>
          </p:nvSpPr>
          <p:spPr>
            <a:xfrm rot="-5400000">
              <a:off x="4328765" y="3810699"/>
              <a:ext cx="958554" cy="31057"/>
            </a:xfrm>
            <a:custGeom>
              <a:rect b="b" l="l" r="r" t="t"/>
              <a:pathLst>
                <a:path extrusionOk="0" h="714" w="22037">
                  <a:moveTo>
                    <a:pt x="21623" y="1"/>
                  </a:moveTo>
                  <a:cubicBezTo>
                    <a:pt x="21508" y="1"/>
                    <a:pt x="21323" y="58"/>
                    <a:pt x="21266" y="243"/>
                  </a:cubicBezTo>
                  <a:lnTo>
                    <a:pt x="0" y="243"/>
                  </a:lnTo>
                  <a:lnTo>
                    <a:pt x="0" y="486"/>
                  </a:lnTo>
                  <a:lnTo>
                    <a:pt x="21266" y="486"/>
                  </a:lnTo>
                  <a:cubicBezTo>
                    <a:pt x="21323" y="657"/>
                    <a:pt x="21508" y="714"/>
                    <a:pt x="21623" y="714"/>
                  </a:cubicBezTo>
                  <a:cubicBezTo>
                    <a:pt x="21865" y="714"/>
                    <a:pt x="22036" y="600"/>
                    <a:pt x="22036" y="357"/>
                  </a:cubicBezTo>
                  <a:cubicBezTo>
                    <a:pt x="22036" y="129"/>
                    <a:pt x="21865" y="1"/>
                    <a:pt x="21623"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 name="Google Shape;467;p17"/>
          <p:cNvGrpSpPr/>
          <p:nvPr/>
        </p:nvGrpSpPr>
        <p:grpSpPr>
          <a:xfrm rot="10800000">
            <a:off x="8330297" y="-1456518"/>
            <a:ext cx="770083" cy="2897298"/>
            <a:chOff x="4164677" y="2702970"/>
            <a:chExt cx="428753" cy="1613105"/>
          </a:xfrm>
        </p:grpSpPr>
        <p:sp>
          <p:nvSpPr>
            <p:cNvPr id="468" name="Google Shape;468;p17"/>
            <p:cNvSpPr/>
            <p:nvPr/>
          </p:nvSpPr>
          <p:spPr>
            <a:xfrm rot="-5400000">
              <a:off x="4350516" y="3592343"/>
              <a:ext cx="447328" cy="38495"/>
            </a:xfrm>
            <a:custGeom>
              <a:rect b="b" l="l" r="r" t="t"/>
              <a:pathLst>
                <a:path extrusionOk="0" h="885" w="10284">
                  <a:moveTo>
                    <a:pt x="9927" y="0"/>
                  </a:moveTo>
                  <a:cubicBezTo>
                    <a:pt x="9742" y="0"/>
                    <a:pt x="9628" y="114"/>
                    <a:pt x="9571" y="242"/>
                  </a:cubicBezTo>
                  <a:lnTo>
                    <a:pt x="0" y="242"/>
                  </a:lnTo>
                  <a:lnTo>
                    <a:pt x="0" y="884"/>
                  </a:lnTo>
                  <a:lnTo>
                    <a:pt x="243" y="884"/>
                  </a:lnTo>
                  <a:lnTo>
                    <a:pt x="243" y="471"/>
                  </a:lnTo>
                  <a:lnTo>
                    <a:pt x="9571" y="471"/>
                  </a:lnTo>
                  <a:cubicBezTo>
                    <a:pt x="9628" y="656"/>
                    <a:pt x="9742" y="770"/>
                    <a:pt x="9927" y="770"/>
                  </a:cubicBezTo>
                  <a:cubicBezTo>
                    <a:pt x="10155" y="770"/>
                    <a:pt x="10284" y="599"/>
                    <a:pt x="10284" y="357"/>
                  </a:cubicBezTo>
                  <a:cubicBezTo>
                    <a:pt x="10284" y="171"/>
                    <a:pt x="10155" y="0"/>
                    <a:pt x="9927"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17"/>
            <p:cNvSpPr/>
            <p:nvPr/>
          </p:nvSpPr>
          <p:spPr>
            <a:xfrm rot="-5400000">
              <a:off x="4342753" y="2990231"/>
              <a:ext cx="395827" cy="105525"/>
            </a:xfrm>
            <a:custGeom>
              <a:rect b="b" l="l" r="r" t="t"/>
              <a:pathLst>
                <a:path extrusionOk="0" h="2426" w="9100">
                  <a:moveTo>
                    <a:pt x="8686" y="1"/>
                  </a:moveTo>
                  <a:cubicBezTo>
                    <a:pt x="8558" y="1"/>
                    <a:pt x="8387" y="115"/>
                    <a:pt x="8330" y="229"/>
                  </a:cubicBezTo>
                  <a:lnTo>
                    <a:pt x="0" y="229"/>
                  </a:lnTo>
                  <a:lnTo>
                    <a:pt x="0" y="2425"/>
                  </a:lnTo>
                  <a:lnTo>
                    <a:pt x="243" y="2425"/>
                  </a:lnTo>
                  <a:lnTo>
                    <a:pt x="243" y="471"/>
                  </a:lnTo>
                  <a:lnTo>
                    <a:pt x="8330" y="471"/>
                  </a:lnTo>
                  <a:cubicBezTo>
                    <a:pt x="8387" y="642"/>
                    <a:pt x="8558" y="771"/>
                    <a:pt x="8686" y="771"/>
                  </a:cubicBezTo>
                  <a:cubicBezTo>
                    <a:pt x="8914" y="771"/>
                    <a:pt x="9100" y="585"/>
                    <a:pt x="9100" y="357"/>
                  </a:cubicBezTo>
                  <a:cubicBezTo>
                    <a:pt x="9100" y="172"/>
                    <a:pt x="8914" y="1"/>
                    <a:pt x="8686"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17"/>
            <p:cNvSpPr/>
            <p:nvPr/>
          </p:nvSpPr>
          <p:spPr>
            <a:xfrm rot="-5400000">
              <a:off x="4236967" y="2935946"/>
              <a:ext cx="565859" cy="147065"/>
            </a:xfrm>
            <a:custGeom>
              <a:rect b="b" l="l" r="r" t="t"/>
              <a:pathLst>
                <a:path extrusionOk="0" h="3381" w="13009">
                  <a:moveTo>
                    <a:pt x="12594" y="0"/>
                  </a:moveTo>
                  <a:cubicBezTo>
                    <a:pt x="12480" y="0"/>
                    <a:pt x="12295" y="114"/>
                    <a:pt x="12238" y="242"/>
                  </a:cubicBezTo>
                  <a:lnTo>
                    <a:pt x="0" y="242"/>
                  </a:lnTo>
                  <a:lnTo>
                    <a:pt x="0" y="3380"/>
                  </a:lnTo>
                  <a:lnTo>
                    <a:pt x="243" y="3380"/>
                  </a:lnTo>
                  <a:lnTo>
                    <a:pt x="243" y="471"/>
                  </a:lnTo>
                  <a:lnTo>
                    <a:pt x="12238" y="471"/>
                  </a:lnTo>
                  <a:cubicBezTo>
                    <a:pt x="12295" y="656"/>
                    <a:pt x="12480" y="770"/>
                    <a:pt x="12594" y="770"/>
                  </a:cubicBezTo>
                  <a:cubicBezTo>
                    <a:pt x="12837" y="770"/>
                    <a:pt x="13008" y="599"/>
                    <a:pt x="13008" y="357"/>
                  </a:cubicBezTo>
                  <a:cubicBezTo>
                    <a:pt x="13008" y="171"/>
                    <a:pt x="12837" y="0"/>
                    <a:pt x="12594"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17"/>
            <p:cNvSpPr/>
            <p:nvPr/>
          </p:nvSpPr>
          <p:spPr>
            <a:xfrm rot="-5400000">
              <a:off x="4284728" y="3027769"/>
              <a:ext cx="421317" cy="196087"/>
            </a:xfrm>
            <a:custGeom>
              <a:rect b="b" l="l" r="r" t="t"/>
              <a:pathLst>
                <a:path extrusionOk="0" h="4508" w="9686">
                  <a:moveTo>
                    <a:pt x="9329" y="0"/>
                  </a:moveTo>
                  <a:cubicBezTo>
                    <a:pt x="9157" y="0"/>
                    <a:pt x="8972" y="114"/>
                    <a:pt x="8972" y="300"/>
                  </a:cubicBezTo>
                  <a:lnTo>
                    <a:pt x="1" y="300"/>
                  </a:lnTo>
                  <a:lnTo>
                    <a:pt x="1" y="4507"/>
                  </a:lnTo>
                  <a:lnTo>
                    <a:pt x="243" y="4507"/>
                  </a:lnTo>
                  <a:lnTo>
                    <a:pt x="243" y="528"/>
                  </a:lnTo>
                  <a:lnTo>
                    <a:pt x="8972" y="528"/>
                  </a:lnTo>
                  <a:cubicBezTo>
                    <a:pt x="8972" y="656"/>
                    <a:pt x="9157" y="770"/>
                    <a:pt x="9329" y="770"/>
                  </a:cubicBezTo>
                  <a:cubicBezTo>
                    <a:pt x="9514" y="770"/>
                    <a:pt x="9685" y="585"/>
                    <a:pt x="9685" y="414"/>
                  </a:cubicBezTo>
                  <a:cubicBezTo>
                    <a:pt x="9685" y="171"/>
                    <a:pt x="9514" y="0"/>
                    <a:pt x="932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7"/>
            <p:cNvSpPr/>
            <p:nvPr/>
          </p:nvSpPr>
          <p:spPr>
            <a:xfrm rot="-5400000">
              <a:off x="3936988" y="3222875"/>
              <a:ext cx="1067777" cy="245108"/>
            </a:xfrm>
            <a:custGeom>
              <a:rect b="b" l="l" r="r" t="t"/>
              <a:pathLst>
                <a:path extrusionOk="0" h="5635" w="24548">
                  <a:moveTo>
                    <a:pt x="24190" y="0"/>
                  </a:moveTo>
                  <a:cubicBezTo>
                    <a:pt x="24005" y="0"/>
                    <a:pt x="23834" y="115"/>
                    <a:pt x="23834" y="229"/>
                  </a:cubicBezTo>
                  <a:lnTo>
                    <a:pt x="11525" y="229"/>
                  </a:lnTo>
                  <a:lnTo>
                    <a:pt x="11525" y="4151"/>
                  </a:lnTo>
                  <a:lnTo>
                    <a:pt x="1" y="4151"/>
                  </a:lnTo>
                  <a:lnTo>
                    <a:pt x="1" y="5634"/>
                  </a:lnTo>
                  <a:lnTo>
                    <a:pt x="243" y="5634"/>
                  </a:lnTo>
                  <a:lnTo>
                    <a:pt x="243" y="4393"/>
                  </a:lnTo>
                  <a:lnTo>
                    <a:pt x="11768" y="4393"/>
                  </a:lnTo>
                  <a:lnTo>
                    <a:pt x="11768" y="471"/>
                  </a:lnTo>
                  <a:lnTo>
                    <a:pt x="23834" y="471"/>
                  </a:lnTo>
                  <a:cubicBezTo>
                    <a:pt x="23834" y="642"/>
                    <a:pt x="24005" y="771"/>
                    <a:pt x="24190" y="771"/>
                  </a:cubicBezTo>
                  <a:cubicBezTo>
                    <a:pt x="24362" y="771"/>
                    <a:pt x="24547" y="585"/>
                    <a:pt x="24547" y="357"/>
                  </a:cubicBezTo>
                  <a:cubicBezTo>
                    <a:pt x="24547" y="172"/>
                    <a:pt x="24362" y="0"/>
                    <a:pt x="2419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17"/>
            <p:cNvSpPr/>
            <p:nvPr/>
          </p:nvSpPr>
          <p:spPr>
            <a:xfrm rot="-5400000">
              <a:off x="3583049" y="3406216"/>
              <a:ext cx="1613105" cy="206613"/>
            </a:xfrm>
            <a:custGeom>
              <a:rect b="b" l="l" r="r" t="t"/>
              <a:pathLst>
                <a:path extrusionOk="0" h="4750" w="37085">
                  <a:moveTo>
                    <a:pt x="36670" y="0"/>
                  </a:moveTo>
                  <a:cubicBezTo>
                    <a:pt x="36542" y="0"/>
                    <a:pt x="36371" y="114"/>
                    <a:pt x="36314" y="228"/>
                  </a:cubicBezTo>
                  <a:lnTo>
                    <a:pt x="20325" y="228"/>
                  </a:lnTo>
                  <a:lnTo>
                    <a:pt x="20325" y="4507"/>
                  </a:lnTo>
                  <a:lnTo>
                    <a:pt x="1" y="4507"/>
                  </a:lnTo>
                  <a:lnTo>
                    <a:pt x="1" y="4750"/>
                  </a:lnTo>
                  <a:lnTo>
                    <a:pt x="20568" y="4750"/>
                  </a:lnTo>
                  <a:lnTo>
                    <a:pt x="20568" y="471"/>
                  </a:lnTo>
                  <a:lnTo>
                    <a:pt x="36314" y="471"/>
                  </a:lnTo>
                  <a:cubicBezTo>
                    <a:pt x="36371" y="642"/>
                    <a:pt x="36542" y="713"/>
                    <a:pt x="36670" y="713"/>
                  </a:cubicBezTo>
                  <a:cubicBezTo>
                    <a:pt x="36899" y="713"/>
                    <a:pt x="37084" y="585"/>
                    <a:pt x="37084" y="357"/>
                  </a:cubicBezTo>
                  <a:cubicBezTo>
                    <a:pt x="37084" y="171"/>
                    <a:pt x="36899" y="0"/>
                    <a:pt x="3667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17"/>
            <p:cNvSpPr/>
            <p:nvPr/>
          </p:nvSpPr>
          <p:spPr>
            <a:xfrm rot="-5400000">
              <a:off x="3683572" y="3550758"/>
              <a:ext cx="1318409" cy="212224"/>
            </a:xfrm>
            <a:custGeom>
              <a:rect b="b" l="l" r="r" t="t"/>
              <a:pathLst>
                <a:path extrusionOk="0" h="4879" w="30310">
                  <a:moveTo>
                    <a:pt x="29896" y="0"/>
                  </a:moveTo>
                  <a:cubicBezTo>
                    <a:pt x="29767" y="0"/>
                    <a:pt x="29596" y="71"/>
                    <a:pt x="29539" y="243"/>
                  </a:cubicBezTo>
                  <a:lnTo>
                    <a:pt x="18956" y="243"/>
                  </a:lnTo>
                  <a:lnTo>
                    <a:pt x="18956" y="4636"/>
                  </a:lnTo>
                  <a:lnTo>
                    <a:pt x="1" y="4636"/>
                  </a:lnTo>
                  <a:lnTo>
                    <a:pt x="1" y="4878"/>
                  </a:lnTo>
                  <a:lnTo>
                    <a:pt x="19198" y="4878"/>
                  </a:lnTo>
                  <a:lnTo>
                    <a:pt x="19198" y="485"/>
                  </a:lnTo>
                  <a:lnTo>
                    <a:pt x="29539" y="485"/>
                  </a:lnTo>
                  <a:cubicBezTo>
                    <a:pt x="29596" y="599"/>
                    <a:pt x="29767" y="713"/>
                    <a:pt x="29896" y="713"/>
                  </a:cubicBezTo>
                  <a:cubicBezTo>
                    <a:pt x="30124" y="713"/>
                    <a:pt x="30309" y="542"/>
                    <a:pt x="30309" y="357"/>
                  </a:cubicBezTo>
                  <a:cubicBezTo>
                    <a:pt x="30309" y="129"/>
                    <a:pt x="30124" y="0"/>
                    <a:pt x="2989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7"/>
            <p:cNvSpPr/>
            <p:nvPr/>
          </p:nvSpPr>
          <p:spPr>
            <a:xfrm rot="-5400000">
              <a:off x="3890469" y="3910287"/>
              <a:ext cx="679996" cy="131580"/>
            </a:xfrm>
            <a:custGeom>
              <a:rect b="b" l="l" r="r" t="t"/>
              <a:pathLst>
                <a:path extrusionOk="0" h="3025" w="15633">
                  <a:moveTo>
                    <a:pt x="15219" y="1"/>
                  </a:moveTo>
                  <a:cubicBezTo>
                    <a:pt x="15034" y="1"/>
                    <a:pt x="14863" y="115"/>
                    <a:pt x="14863" y="357"/>
                  </a:cubicBezTo>
                  <a:cubicBezTo>
                    <a:pt x="14863" y="528"/>
                    <a:pt x="14977" y="714"/>
                    <a:pt x="15219" y="714"/>
                  </a:cubicBezTo>
                  <a:lnTo>
                    <a:pt x="15219" y="2796"/>
                  </a:lnTo>
                  <a:lnTo>
                    <a:pt x="1" y="2796"/>
                  </a:lnTo>
                  <a:lnTo>
                    <a:pt x="1" y="3024"/>
                  </a:lnTo>
                  <a:lnTo>
                    <a:pt x="15447" y="3024"/>
                  </a:lnTo>
                  <a:lnTo>
                    <a:pt x="15447" y="657"/>
                  </a:lnTo>
                  <a:cubicBezTo>
                    <a:pt x="15504" y="585"/>
                    <a:pt x="15633" y="471"/>
                    <a:pt x="15633" y="357"/>
                  </a:cubicBezTo>
                  <a:cubicBezTo>
                    <a:pt x="15633" y="115"/>
                    <a:pt x="15447" y="1"/>
                    <a:pt x="1521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17"/>
            <p:cNvSpPr/>
            <p:nvPr/>
          </p:nvSpPr>
          <p:spPr>
            <a:xfrm rot="-5400000">
              <a:off x="3593294" y="3509501"/>
              <a:ext cx="1400924" cy="212224"/>
            </a:xfrm>
            <a:custGeom>
              <a:rect b="b" l="l" r="r" t="t"/>
              <a:pathLst>
                <a:path extrusionOk="0" h="4879" w="32207">
                  <a:moveTo>
                    <a:pt x="31850" y="0"/>
                  </a:moveTo>
                  <a:cubicBezTo>
                    <a:pt x="31678" y="0"/>
                    <a:pt x="31493" y="57"/>
                    <a:pt x="31493" y="243"/>
                  </a:cubicBezTo>
                  <a:lnTo>
                    <a:pt x="17715" y="243"/>
                  </a:lnTo>
                  <a:lnTo>
                    <a:pt x="17715" y="4636"/>
                  </a:lnTo>
                  <a:lnTo>
                    <a:pt x="1" y="4636"/>
                  </a:lnTo>
                  <a:lnTo>
                    <a:pt x="1" y="4878"/>
                  </a:lnTo>
                  <a:lnTo>
                    <a:pt x="17943" y="4878"/>
                  </a:lnTo>
                  <a:lnTo>
                    <a:pt x="17943" y="485"/>
                  </a:lnTo>
                  <a:lnTo>
                    <a:pt x="31493" y="485"/>
                  </a:lnTo>
                  <a:cubicBezTo>
                    <a:pt x="31493" y="599"/>
                    <a:pt x="31678" y="714"/>
                    <a:pt x="31850" y="714"/>
                  </a:cubicBezTo>
                  <a:cubicBezTo>
                    <a:pt x="32035" y="714"/>
                    <a:pt x="32206" y="542"/>
                    <a:pt x="32206" y="357"/>
                  </a:cubicBezTo>
                  <a:cubicBezTo>
                    <a:pt x="32206" y="129"/>
                    <a:pt x="32035" y="0"/>
                    <a:pt x="3185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TITLE_ONLY_1_1">
    <p:spTree>
      <p:nvGrpSpPr>
        <p:cNvPr id="477" name="Shape 477"/>
        <p:cNvGrpSpPr/>
        <p:nvPr/>
      </p:nvGrpSpPr>
      <p:grpSpPr>
        <a:xfrm>
          <a:off x="0" y="0"/>
          <a:ext cx="0" cy="0"/>
          <a:chOff x="0" y="0"/>
          <a:chExt cx="0" cy="0"/>
        </a:xfrm>
      </p:grpSpPr>
      <p:sp>
        <p:nvSpPr>
          <p:cNvPr id="478" name="Google Shape;478;p18"/>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grpSp>
        <p:nvGrpSpPr>
          <p:cNvPr id="480" name="Google Shape;480;p18"/>
          <p:cNvGrpSpPr/>
          <p:nvPr/>
        </p:nvGrpSpPr>
        <p:grpSpPr>
          <a:xfrm rot="10800000">
            <a:off x="317950" y="-527017"/>
            <a:ext cx="241877" cy="2929563"/>
            <a:chOff x="9" y="2835115"/>
            <a:chExt cx="134668" cy="1631069"/>
          </a:xfrm>
        </p:grpSpPr>
        <p:sp>
          <p:nvSpPr>
            <p:cNvPr id="481" name="Google Shape;481;p18"/>
            <p:cNvSpPr/>
            <p:nvPr/>
          </p:nvSpPr>
          <p:spPr>
            <a:xfrm rot="-5400000">
              <a:off x="-655129" y="3676378"/>
              <a:ext cx="1497053" cy="82558"/>
            </a:xfrm>
            <a:custGeom>
              <a:rect b="b" l="l" r="r" t="t"/>
              <a:pathLst>
                <a:path extrusionOk="0" h="1898" w="34417">
                  <a:moveTo>
                    <a:pt x="34060" y="0"/>
                  </a:moveTo>
                  <a:cubicBezTo>
                    <a:pt x="33874" y="0"/>
                    <a:pt x="33760" y="57"/>
                    <a:pt x="33703" y="228"/>
                  </a:cubicBezTo>
                  <a:lnTo>
                    <a:pt x="21694" y="228"/>
                  </a:lnTo>
                  <a:lnTo>
                    <a:pt x="20268" y="1655"/>
                  </a:lnTo>
                  <a:lnTo>
                    <a:pt x="0" y="1655"/>
                  </a:lnTo>
                  <a:lnTo>
                    <a:pt x="0" y="1897"/>
                  </a:lnTo>
                  <a:lnTo>
                    <a:pt x="20382" y="1897"/>
                  </a:lnTo>
                  <a:lnTo>
                    <a:pt x="21751" y="471"/>
                  </a:lnTo>
                  <a:lnTo>
                    <a:pt x="33703" y="471"/>
                  </a:lnTo>
                  <a:cubicBezTo>
                    <a:pt x="33760" y="642"/>
                    <a:pt x="33874" y="713"/>
                    <a:pt x="34060" y="713"/>
                  </a:cubicBezTo>
                  <a:cubicBezTo>
                    <a:pt x="34288" y="713"/>
                    <a:pt x="34416" y="585"/>
                    <a:pt x="34416" y="357"/>
                  </a:cubicBezTo>
                  <a:cubicBezTo>
                    <a:pt x="34416" y="114"/>
                    <a:pt x="34288" y="0"/>
                    <a:pt x="3406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8"/>
            <p:cNvSpPr/>
            <p:nvPr/>
          </p:nvSpPr>
          <p:spPr>
            <a:xfrm rot="-5400000">
              <a:off x="-420003" y="3973575"/>
              <a:ext cx="912621" cy="72597"/>
            </a:xfrm>
            <a:custGeom>
              <a:rect b="b" l="l" r="r" t="t"/>
              <a:pathLst>
                <a:path extrusionOk="0" h="1669" w="20981">
                  <a:moveTo>
                    <a:pt x="20567" y="0"/>
                  </a:moveTo>
                  <a:cubicBezTo>
                    <a:pt x="20382" y="0"/>
                    <a:pt x="20210" y="185"/>
                    <a:pt x="20210" y="357"/>
                  </a:cubicBezTo>
                  <a:cubicBezTo>
                    <a:pt x="20210" y="414"/>
                    <a:pt x="20210" y="485"/>
                    <a:pt x="20268" y="542"/>
                  </a:cubicBezTo>
                  <a:lnTo>
                    <a:pt x="19383" y="1426"/>
                  </a:lnTo>
                  <a:lnTo>
                    <a:pt x="0" y="1426"/>
                  </a:lnTo>
                  <a:lnTo>
                    <a:pt x="0" y="1669"/>
                  </a:lnTo>
                  <a:lnTo>
                    <a:pt x="19440" y="1669"/>
                  </a:lnTo>
                  <a:lnTo>
                    <a:pt x="20382" y="713"/>
                  </a:lnTo>
                  <a:lnTo>
                    <a:pt x="20567" y="713"/>
                  </a:lnTo>
                  <a:cubicBezTo>
                    <a:pt x="20810" y="713"/>
                    <a:pt x="20981" y="599"/>
                    <a:pt x="20981" y="357"/>
                  </a:cubicBezTo>
                  <a:cubicBezTo>
                    <a:pt x="20981" y="185"/>
                    <a:pt x="20810" y="0"/>
                    <a:pt x="20567"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8"/>
            <p:cNvSpPr/>
            <p:nvPr/>
          </p:nvSpPr>
          <p:spPr>
            <a:xfrm rot="-5400000">
              <a:off x="-388076" y="4029078"/>
              <a:ext cx="843156" cy="31057"/>
            </a:xfrm>
            <a:custGeom>
              <a:rect b="b" l="l" r="r" t="t"/>
              <a:pathLst>
                <a:path extrusionOk="0" h="714" w="19384">
                  <a:moveTo>
                    <a:pt x="19027" y="1"/>
                  </a:moveTo>
                  <a:cubicBezTo>
                    <a:pt x="18841" y="1"/>
                    <a:pt x="18727" y="72"/>
                    <a:pt x="18670" y="243"/>
                  </a:cubicBezTo>
                  <a:lnTo>
                    <a:pt x="0" y="243"/>
                  </a:lnTo>
                  <a:lnTo>
                    <a:pt x="0" y="486"/>
                  </a:lnTo>
                  <a:lnTo>
                    <a:pt x="18670" y="486"/>
                  </a:lnTo>
                  <a:cubicBezTo>
                    <a:pt x="18727" y="657"/>
                    <a:pt x="18841" y="714"/>
                    <a:pt x="19027" y="714"/>
                  </a:cubicBezTo>
                  <a:cubicBezTo>
                    <a:pt x="19198" y="714"/>
                    <a:pt x="19383" y="600"/>
                    <a:pt x="19383" y="357"/>
                  </a:cubicBezTo>
                  <a:cubicBezTo>
                    <a:pt x="19383" y="129"/>
                    <a:pt x="19198" y="1"/>
                    <a:pt x="1902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8"/>
            <p:cNvSpPr/>
            <p:nvPr/>
          </p:nvSpPr>
          <p:spPr>
            <a:xfrm rot="-5400000">
              <a:off x="-758457" y="3604107"/>
              <a:ext cx="1631069" cy="93085"/>
            </a:xfrm>
            <a:custGeom>
              <a:rect b="b" l="l" r="r" t="t"/>
              <a:pathLst>
                <a:path extrusionOk="0" h="2140" w="37498">
                  <a:moveTo>
                    <a:pt x="37140" y="1"/>
                  </a:moveTo>
                  <a:cubicBezTo>
                    <a:pt x="36969" y="1"/>
                    <a:pt x="36855" y="115"/>
                    <a:pt x="36784" y="243"/>
                  </a:cubicBezTo>
                  <a:lnTo>
                    <a:pt x="21523" y="243"/>
                  </a:lnTo>
                  <a:lnTo>
                    <a:pt x="19911" y="1897"/>
                  </a:lnTo>
                  <a:lnTo>
                    <a:pt x="0" y="1897"/>
                  </a:lnTo>
                  <a:lnTo>
                    <a:pt x="0" y="2140"/>
                  </a:lnTo>
                  <a:lnTo>
                    <a:pt x="20025" y="2140"/>
                  </a:lnTo>
                  <a:lnTo>
                    <a:pt x="21637" y="471"/>
                  </a:lnTo>
                  <a:lnTo>
                    <a:pt x="36784" y="471"/>
                  </a:lnTo>
                  <a:cubicBezTo>
                    <a:pt x="36855" y="657"/>
                    <a:pt x="36969" y="771"/>
                    <a:pt x="37140" y="771"/>
                  </a:cubicBezTo>
                  <a:cubicBezTo>
                    <a:pt x="37326" y="771"/>
                    <a:pt x="37497" y="600"/>
                    <a:pt x="37497" y="357"/>
                  </a:cubicBezTo>
                  <a:cubicBezTo>
                    <a:pt x="37497" y="172"/>
                    <a:pt x="37326" y="1"/>
                    <a:pt x="3714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 name="Google Shape;485;p18"/>
          <p:cNvGrpSpPr/>
          <p:nvPr/>
        </p:nvGrpSpPr>
        <p:grpSpPr>
          <a:xfrm>
            <a:off x="8527696" y="3005818"/>
            <a:ext cx="488205" cy="2381276"/>
            <a:chOff x="4826006" y="2979701"/>
            <a:chExt cx="271814" cy="1325804"/>
          </a:xfrm>
        </p:grpSpPr>
        <p:sp>
          <p:nvSpPr>
            <p:cNvPr id="486" name="Google Shape;486;p18"/>
            <p:cNvSpPr/>
            <p:nvPr/>
          </p:nvSpPr>
          <p:spPr>
            <a:xfrm rot="-5400000">
              <a:off x="4409125" y="3616809"/>
              <a:ext cx="1266256" cy="111136"/>
            </a:xfrm>
            <a:custGeom>
              <a:rect b="b" l="l" r="r" t="t"/>
              <a:pathLst>
                <a:path extrusionOk="0" h="2555" w="29111">
                  <a:moveTo>
                    <a:pt x="0" y="1"/>
                  </a:moveTo>
                  <a:lnTo>
                    <a:pt x="0" y="229"/>
                  </a:lnTo>
                  <a:lnTo>
                    <a:pt x="15803" y="229"/>
                  </a:lnTo>
                  <a:lnTo>
                    <a:pt x="18114" y="2554"/>
                  </a:lnTo>
                  <a:lnTo>
                    <a:pt x="23462" y="2554"/>
                  </a:lnTo>
                  <a:lnTo>
                    <a:pt x="24775" y="1185"/>
                  </a:lnTo>
                  <a:lnTo>
                    <a:pt x="28397" y="1185"/>
                  </a:lnTo>
                  <a:cubicBezTo>
                    <a:pt x="28397" y="1370"/>
                    <a:pt x="28583" y="1484"/>
                    <a:pt x="28754" y="1484"/>
                  </a:cubicBezTo>
                  <a:cubicBezTo>
                    <a:pt x="28939" y="1484"/>
                    <a:pt x="29111" y="1299"/>
                    <a:pt x="29111" y="1128"/>
                  </a:cubicBezTo>
                  <a:cubicBezTo>
                    <a:pt x="29111" y="885"/>
                    <a:pt x="28939" y="714"/>
                    <a:pt x="28754" y="714"/>
                  </a:cubicBezTo>
                  <a:cubicBezTo>
                    <a:pt x="28583" y="714"/>
                    <a:pt x="28454" y="828"/>
                    <a:pt x="28397" y="942"/>
                  </a:cubicBezTo>
                  <a:lnTo>
                    <a:pt x="24718" y="942"/>
                  </a:lnTo>
                  <a:lnTo>
                    <a:pt x="23405" y="2312"/>
                  </a:lnTo>
                  <a:lnTo>
                    <a:pt x="18242" y="2312"/>
                  </a:lnTo>
                  <a:lnTo>
                    <a:pt x="1591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18"/>
            <p:cNvSpPr/>
            <p:nvPr/>
          </p:nvSpPr>
          <p:spPr>
            <a:xfrm rot="-5400000">
              <a:off x="4335310" y="3589536"/>
              <a:ext cx="1325804" cy="106134"/>
            </a:xfrm>
            <a:custGeom>
              <a:rect b="b" l="l" r="r" t="t"/>
              <a:pathLst>
                <a:path extrusionOk="0" h="2440" w="30480">
                  <a:moveTo>
                    <a:pt x="0" y="0"/>
                  </a:moveTo>
                  <a:lnTo>
                    <a:pt x="0" y="243"/>
                  </a:lnTo>
                  <a:lnTo>
                    <a:pt x="16459" y="243"/>
                  </a:lnTo>
                  <a:lnTo>
                    <a:pt x="18656" y="2439"/>
                  </a:lnTo>
                  <a:lnTo>
                    <a:pt x="22878" y="2439"/>
                  </a:lnTo>
                  <a:lnTo>
                    <a:pt x="24361" y="899"/>
                  </a:lnTo>
                  <a:lnTo>
                    <a:pt x="29767" y="899"/>
                  </a:lnTo>
                  <a:cubicBezTo>
                    <a:pt x="29824" y="1013"/>
                    <a:pt x="29952" y="1127"/>
                    <a:pt x="30066" y="1127"/>
                  </a:cubicBezTo>
                  <a:cubicBezTo>
                    <a:pt x="30309" y="1127"/>
                    <a:pt x="30480" y="956"/>
                    <a:pt x="30480" y="771"/>
                  </a:cubicBezTo>
                  <a:cubicBezTo>
                    <a:pt x="30480" y="542"/>
                    <a:pt x="30309" y="357"/>
                    <a:pt x="30066" y="357"/>
                  </a:cubicBezTo>
                  <a:cubicBezTo>
                    <a:pt x="29881" y="357"/>
                    <a:pt x="29767" y="471"/>
                    <a:pt x="29710" y="656"/>
                  </a:cubicBezTo>
                  <a:lnTo>
                    <a:pt x="24247" y="656"/>
                  </a:lnTo>
                  <a:lnTo>
                    <a:pt x="22749" y="2197"/>
                  </a:lnTo>
                  <a:lnTo>
                    <a:pt x="18770" y="2197"/>
                  </a:lnTo>
                  <a:lnTo>
                    <a:pt x="16574"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8"/>
            <p:cNvSpPr/>
            <p:nvPr/>
          </p:nvSpPr>
          <p:spPr>
            <a:xfrm rot="-5400000">
              <a:off x="4348012" y="3656827"/>
              <a:ext cx="1196790" cy="100566"/>
            </a:xfrm>
            <a:custGeom>
              <a:rect b="b" l="l" r="r" t="t"/>
              <a:pathLst>
                <a:path extrusionOk="0" h="2312" w="27514">
                  <a:moveTo>
                    <a:pt x="27157" y="1"/>
                  </a:moveTo>
                  <a:cubicBezTo>
                    <a:pt x="26971" y="1"/>
                    <a:pt x="26857" y="115"/>
                    <a:pt x="26800" y="300"/>
                  </a:cubicBezTo>
                  <a:lnTo>
                    <a:pt x="23890" y="300"/>
                  </a:lnTo>
                  <a:lnTo>
                    <a:pt x="22165" y="2083"/>
                  </a:lnTo>
                  <a:lnTo>
                    <a:pt x="19612" y="2083"/>
                  </a:lnTo>
                  <a:lnTo>
                    <a:pt x="17643" y="115"/>
                  </a:lnTo>
                  <a:lnTo>
                    <a:pt x="0" y="115"/>
                  </a:lnTo>
                  <a:lnTo>
                    <a:pt x="0" y="357"/>
                  </a:lnTo>
                  <a:lnTo>
                    <a:pt x="17586" y="357"/>
                  </a:lnTo>
                  <a:lnTo>
                    <a:pt x="19483" y="2311"/>
                  </a:lnTo>
                  <a:lnTo>
                    <a:pt x="22222" y="2311"/>
                  </a:lnTo>
                  <a:lnTo>
                    <a:pt x="24004" y="528"/>
                  </a:lnTo>
                  <a:lnTo>
                    <a:pt x="26800" y="528"/>
                  </a:lnTo>
                  <a:cubicBezTo>
                    <a:pt x="26857" y="657"/>
                    <a:pt x="26971" y="771"/>
                    <a:pt x="27157" y="771"/>
                  </a:cubicBezTo>
                  <a:cubicBezTo>
                    <a:pt x="27385" y="771"/>
                    <a:pt x="27513" y="600"/>
                    <a:pt x="27513" y="414"/>
                  </a:cubicBezTo>
                  <a:cubicBezTo>
                    <a:pt x="27513" y="172"/>
                    <a:pt x="27385" y="1"/>
                    <a:pt x="2715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18"/>
            <p:cNvSpPr/>
            <p:nvPr/>
          </p:nvSpPr>
          <p:spPr>
            <a:xfrm rot="-5400000">
              <a:off x="4316977" y="3695300"/>
              <a:ext cx="1119234" cy="101175"/>
            </a:xfrm>
            <a:custGeom>
              <a:rect b="b" l="l" r="r" t="t"/>
              <a:pathLst>
                <a:path extrusionOk="0" h="2326" w="25731">
                  <a:moveTo>
                    <a:pt x="25374" y="1"/>
                  </a:moveTo>
                  <a:cubicBezTo>
                    <a:pt x="25188" y="1"/>
                    <a:pt x="25074" y="129"/>
                    <a:pt x="25017" y="300"/>
                  </a:cubicBezTo>
                  <a:lnTo>
                    <a:pt x="23947" y="300"/>
                  </a:lnTo>
                  <a:lnTo>
                    <a:pt x="22165" y="2083"/>
                  </a:lnTo>
                  <a:lnTo>
                    <a:pt x="20382" y="2083"/>
                  </a:lnTo>
                  <a:lnTo>
                    <a:pt x="18955" y="657"/>
                  </a:lnTo>
                  <a:lnTo>
                    <a:pt x="0" y="657"/>
                  </a:lnTo>
                  <a:lnTo>
                    <a:pt x="0" y="899"/>
                  </a:lnTo>
                  <a:lnTo>
                    <a:pt x="18827" y="899"/>
                  </a:lnTo>
                  <a:lnTo>
                    <a:pt x="20253" y="2326"/>
                  </a:lnTo>
                  <a:lnTo>
                    <a:pt x="22222" y="2326"/>
                  </a:lnTo>
                  <a:lnTo>
                    <a:pt x="24062" y="543"/>
                  </a:lnTo>
                  <a:lnTo>
                    <a:pt x="25017" y="543"/>
                  </a:lnTo>
                  <a:cubicBezTo>
                    <a:pt x="25074" y="657"/>
                    <a:pt x="25188" y="785"/>
                    <a:pt x="25374" y="785"/>
                  </a:cubicBezTo>
                  <a:cubicBezTo>
                    <a:pt x="25545" y="785"/>
                    <a:pt x="25730" y="600"/>
                    <a:pt x="25730" y="429"/>
                  </a:cubicBezTo>
                  <a:cubicBezTo>
                    <a:pt x="25730" y="186"/>
                    <a:pt x="25545" y="1"/>
                    <a:pt x="2537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TITLE_ONLY_1_1_1">
    <p:spTree>
      <p:nvGrpSpPr>
        <p:cNvPr id="490" name="Shape 490"/>
        <p:cNvGrpSpPr/>
        <p:nvPr/>
      </p:nvGrpSpPr>
      <p:grpSpPr>
        <a:xfrm>
          <a:off x="0" y="0"/>
          <a:ext cx="0" cy="0"/>
          <a:chOff x="0" y="0"/>
          <a:chExt cx="0" cy="0"/>
        </a:xfrm>
      </p:grpSpPr>
      <p:sp>
        <p:nvSpPr>
          <p:cNvPr id="491" name="Google Shape;491;p19"/>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1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grpSp>
        <p:nvGrpSpPr>
          <p:cNvPr id="493" name="Google Shape;493;p19"/>
          <p:cNvGrpSpPr/>
          <p:nvPr/>
        </p:nvGrpSpPr>
        <p:grpSpPr>
          <a:xfrm rot="-5400000">
            <a:off x="8098820" y="3462516"/>
            <a:ext cx="663913" cy="2549637"/>
            <a:chOff x="2474121" y="2891575"/>
            <a:chExt cx="369642" cy="1419541"/>
          </a:xfrm>
        </p:grpSpPr>
        <p:sp>
          <p:nvSpPr>
            <p:cNvPr id="494" name="Google Shape;494;p19"/>
            <p:cNvSpPr/>
            <p:nvPr/>
          </p:nvSpPr>
          <p:spPr>
            <a:xfrm rot="-5400000">
              <a:off x="1917918" y="3535251"/>
              <a:ext cx="1419541" cy="132189"/>
            </a:xfrm>
            <a:custGeom>
              <a:rect b="b" l="l" r="r" t="t"/>
              <a:pathLst>
                <a:path extrusionOk="0" h="3039" w="32635">
                  <a:moveTo>
                    <a:pt x="1" y="0"/>
                  </a:moveTo>
                  <a:lnTo>
                    <a:pt x="1" y="243"/>
                  </a:lnTo>
                  <a:lnTo>
                    <a:pt x="15818" y="243"/>
                  </a:lnTo>
                  <a:lnTo>
                    <a:pt x="15818" y="2796"/>
                  </a:lnTo>
                  <a:lnTo>
                    <a:pt x="31864" y="2796"/>
                  </a:lnTo>
                  <a:cubicBezTo>
                    <a:pt x="31921" y="2981"/>
                    <a:pt x="32092" y="3038"/>
                    <a:pt x="32221" y="3038"/>
                  </a:cubicBezTo>
                  <a:cubicBezTo>
                    <a:pt x="32449" y="3038"/>
                    <a:pt x="32634" y="2924"/>
                    <a:pt x="32634" y="2682"/>
                  </a:cubicBezTo>
                  <a:cubicBezTo>
                    <a:pt x="32634" y="2496"/>
                    <a:pt x="32449" y="2325"/>
                    <a:pt x="32221" y="2325"/>
                  </a:cubicBezTo>
                  <a:cubicBezTo>
                    <a:pt x="32092" y="2325"/>
                    <a:pt x="31921" y="2439"/>
                    <a:pt x="31864" y="2568"/>
                  </a:cubicBezTo>
                  <a:lnTo>
                    <a:pt x="16046" y="2568"/>
                  </a:lnTo>
                  <a:lnTo>
                    <a:pt x="16046"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19"/>
            <p:cNvSpPr/>
            <p:nvPr/>
          </p:nvSpPr>
          <p:spPr>
            <a:xfrm rot="-5400000">
              <a:off x="2498458" y="3965811"/>
              <a:ext cx="504441" cy="186169"/>
            </a:xfrm>
            <a:custGeom>
              <a:rect b="b" l="l" r="r" t="t"/>
              <a:pathLst>
                <a:path extrusionOk="0" h="4280" w="11597">
                  <a:moveTo>
                    <a:pt x="1" y="1"/>
                  </a:moveTo>
                  <a:lnTo>
                    <a:pt x="1" y="243"/>
                  </a:lnTo>
                  <a:lnTo>
                    <a:pt x="11112" y="243"/>
                  </a:lnTo>
                  <a:lnTo>
                    <a:pt x="11112" y="3566"/>
                  </a:lnTo>
                  <a:cubicBezTo>
                    <a:pt x="10940" y="3623"/>
                    <a:pt x="10883" y="3752"/>
                    <a:pt x="10883" y="3923"/>
                  </a:cubicBezTo>
                  <a:cubicBezTo>
                    <a:pt x="10883" y="4108"/>
                    <a:pt x="10997" y="4279"/>
                    <a:pt x="11240" y="4279"/>
                  </a:cubicBezTo>
                  <a:cubicBezTo>
                    <a:pt x="11468" y="4279"/>
                    <a:pt x="11596" y="4108"/>
                    <a:pt x="11596" y="3923"/>
                  </a:cubicBezTo>
                  <a:cubicBezTo>
                    <a:pt x="11596" y="3752"/>
                    <a:pt x="11539" y="3623"/>
                    <a:pt x="11354" y="3566"/>
                  </a:cubicBezTo>
                  <a:lnTo>
                    <a:pt x="11354"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19"/>
            <p:cNvSpPr/>
            <p:nvPr/>
          </p:nvSpPr>
          <p:spPr>
            <a:xfrm rot="-5400000">
              <a:off x="2542499" y="4009852"/>
              <a:ext cx="452331" cy="150197"/>
            </a:xfrm>
            <a:custGeom>
              <a:rect b="b" l="l" r="r" t="t"/>
              <a:pathLst>
                <a:path extrusionOk="0" h="3453" w="10399">
                  <a:moveTo>
                    <a:pt x="1" y="1"/>
                  </a:moveTo>
                  <a:lnTo>
                    <a:pt x="1" y="243"/>
                  </a:lnTo>
                  <a:lnTo>
                    <a:pt x="9928" y="243"/>
                  </a:lnTo>
                  <a:lnTo>
                    <a:pt x="9928" y="2739"/>
                  </a:lnTo>
                  <a:cubicBezTo>
                    <a:pt x="9757" y="2796"/>
                    <a:pt x="9628" y="2925"/>
                    <a:pt x="9628" y="3096"/>
                  </a:cubicBezTo>
                  <a:cubicBezTo>
                    <a:pt x="9628" y="3281"/>
                    <a:pt x="9814" y="3452"/>
                    <a:pt x="10042" y="3452"/>
                  </a:cubicBezTo>
                  <a:cubicBezTo>
                    <a:pt x="10227" y="3452"/>
                    <a:pt x="10398" y="3281"/>
                    <a:pt x="10398" y="3096"/>
                  </a:cubicBezTo>
                  <a:cubicBezTo>
                    <a:pt x="10398" y="2925"/>
                    <a:pt x="10284" y="2796"/>
                    <a:pt x="10170" y="2739"/>
                  </a:cubicBezTo>
                  <a:lnTo>
                    <a:pt x="1017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19"/>
            <p:cNvSpPr/>
            <p:nvPr/>
          </p:nvSpPr>
          <p:spPr>
            <a:xfrm rot="-5400000">
              <a:off x="2065591" y="3641342"/>
              <a:ext cx="1212319" cy="127230"/>
            </a:xfrm>
            <a:custGeom>
              <a:rect b="b" l="l" r="r" t="t"/>
              <a:pathLst>
                <a:path extrusionOk="0" h="2925" w="27871">
                  <a:moveTo>
                    <a:pt x="1" y="0"/>
                  </a:moveTo>
                  <a:lnTo>
                    <a:pt x="1" y="243"/>
                  </a:lnTo>
                  <a:lnTo>
                    <a:pt x="14563" y="243"/>
                  </a:lnTo>
                  <a:lnTo>
                    <a:pt x="14563" y="2682"/>
                  </a:lnTo>
                  <a:lnTo>
                    <a:pt x="27157" y="2682"/>
                  </a:lnTo>
                  <a:cubicBezTo>
                    <a:pt x="27229" y="2853"/>
                    <a:pt x="27343" y="2924"/>
                    <a:pt x="27514" y="2924"/>
                  </a:cubicBezTo>
                  <a:cubicBezTo>
                    <a:pt x="27756" y="2924"/>
                    <a:pt x="27870" y="2796"/>
                    <a:pt x="27870" y="2567"/>
                  </a:cubicBezTo>
                  <a:cubicBezTo>
                    <a:pt x="27870" y="2382"/>
                    <a:pt x="27756" y="2211"/>
                    <a:pt x="27514" y="2211"/>
                  </a:cubicBezTo>
                  <a:cubicBezTo>
                    <a:pt x="27343" y="2211"/>
                    <a:pt x="27229" y="2325"/>
                    <a:pt x="27157" y="2439"/>
                  </a:cubicBezTo>
                  <a:lnTo>
                    <a:pt x="14806" y="2439"/>
                  </a:lnTo>
                  <a:lnTo>
                    <a:pt x="14806"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19"/>
            <p:cNvSpPr/>
            <p:nvPr/>
          </p:nvSpPr>
          <p:spPr>
            <a:xfrm rot="-5400000">
              <a:off x="1972508" y="3742473"/>
              <a:ext cx="1103749" cy="33537"/>
            </a:xfrm>
            <a:custGeom>
              <a:rect b="b" l="l" r="r" t="t"/>
              <a:pathLst>
                <a:path extrusionOk="0" h="771" w="25375">
                  <a:moveTo>
                    <a:pt x="25018" y="1"/>
                  </a:moveTo>
                  <a:cubicBezTo>
                    <a:pt x="24847" y="1"/>
                    <a:pt x="24733" y="115"/>
                    <a:pt x="24661" y="300"/>
                  </a:cubicBezTo>
                  <a:lnTo>
                    <a:pt x="1" y="300"/>
                  </a:lnTo>
                  <a:lnTo>
                    <a:pt x="1" y="528"/>
                  </a:lnTo>
                  <a:lnTo>
                    <a:pt x="24661" y="528"/>
                  </a:lnTo>
                  <a:cubicBezTo>
                    <a:pt x="24733" y="657"/>
                    <a:pt x="24847" y="771"/>
                    <a:pt x="25018" y="771"/>
                  </a:cubicBezTo>
                  <a:cubicBezTo>
                    <a:pt x="25260" y="771"/>
                    <a:pt x="25374" y="600"/>
                    <a:pt x="25374" y="414"/>
                  </a:cubicBezTo>
                  <a:cubicBezTo>
                    <a:pt x="25374" y="172"/>
                    <a:pt x="25260" y="1"/>
                    <a:pt x="25018"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19"/>
            <p:cNvSpPr/>
            <p:nvPr/>
          </p:nvSpPr>
          <p:spPr>
            <a:xfrm rot="-5400000">
              <a:off x="2020290" y="3823748"/>
              <a:ext cx="941199" cy="33537"/>
            </a:xfrm>
            <a:custGeom>
              <a:rect b="b" l="l" r="r" t="t"/>
              <a:pathLst>
                <a:path extrusionOk="0" h="771" w="21638">
                  <a:moveTo>
                    <a:pt x="21281" y="0"/>
                  </a:moveTo>
                  <a:cubicBezTo>
                    <a:pt x="21095" y="0"/>
                    <a:pt x="20924" y="114"/>
                    <a:pt x="20924" y="229"/>
                  </a:cubicBezTo>
                  <a:lnTo>
                    <a:pt x="1" y="229"/>
                  </a:lnTo>
                  <a:lnTo>
                    <a:pt x="1" y="471"/>
                  </a:lnTo>
                  <a:lnTo>
                    <a:pt x="20924" y="471"/>
                  </a:lnTo>
                  <a:cubicBezTo>
                    <a:pt x="20924" y="656"/>
                    <a:pt x="21095" y="771"/>
                    <a:pt x="21281" y="771"/>
                  </a:cubicBezTo>
                  <a:cubicBezTo>
                    <a:pt x="21452" y="771"/>
                    <a:pt x="21637" y="585"/>
                    <a:pt x="21637" y="357"/>
                  </a:cubicBezTo>
                  <a:cubicBezTo>
                    <a:pt x="21637" y="172"/>
                    <a:pt x="21452" y="0"/>
                    <a:pt x="21281"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 name="Google Shape;500;p19"/>
          <p:cNvGrpSpPr/>
          <p:nvPr/>
        </p:nvGrpSpPr>
        <p:grpSpPr>
          <a:xfrm rot="5400000">
            <a:off x="376413" y="-826268"/>
            <a:ext cx="497035" cy="2511746"/>
            <a:chOff x="1015564" y="2912672"/>
            <a:chExt cx="276730" cy="1398445"/>
          </a:xfrm>
        </p:grpSpPr>
        <p:sp>
          <p:nvSpPr>
            <p:cNvPr id="501" name="Google Shape;501;p19"/>
            <p:cNvSpPr/>
            <p:nvPr/>
          </p:nvSpPr>
          <p:spPr>
            <a:xfrm rot="-5400000">
              <a:off x="996011" y="4014833"/>
              <a:ext cx="455419" cy="137148"/>
            </a:xfrm>
            <a:custGeom>
              <a:rect b="b" l="l" r="r" t="t"/>
              <a:pathLst>
                <a:path extrusionOk="0" h="3153" w="10470">
                  <a:moveTo>
                    <a:pt x="1" y="1"/>
                  </a:moveTo>
                  <a:lnTo>
                    <a:pt x="1" y="243"/>
                  </a:lnTo>
                  <a:lnTo>
                    <a:pt x="9928" y="243"/>
                  </a:lnTo>
                  <a:lnTo>
                    <a:pt x="9928" y="2382"/>
                  </a:lnTo>
                  <a:cubicBezTo>
                    <a:pt x="9814" y="2439"/>
                    <a:pt x="9685" y="2611"/>
                    <a:pt x="9685" y="2739"/>
                  </a:cubicBezTo>
                  <a:cubicBezTo>
                    <a:pt x="9685" y="2967"/>
                    <a:pt x="9871" y="3153"/>
                    <a:pt x="10042" y="3153"/>
                  </a:cubicBezTo>
                  <a:cubicBezTo>
                    <a:pt x="10284" y="3153"/>
                    <a:pt x="10470" y="2967"/>
                    <a:pt x="10470" y="2739"/>
                  </a:cubicBezTo>
                  <a:cubicBezTo>
                    <a:pt x="10470" y="2611"/>
                    <a:pt x="10341" y="2439"/>
                    <a:pt x="10170" y="2382"/>
                  </a:cubicBezTo>
                  <a:lnTo>
                    <a:pt x="1017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19"/>
            <p:cNvSpPr/>
            <p:nvPr/>
          </p:nvSpPr>
          <p:spPr>
            <a:xfrm rot="-5400000">
              <a:off x="961278" y="3980100"/>
              <a:ext cx="491391" cy="170641"/>
            </a:xfrm>
            <a:custGeom>
              <a:rect b="b" l="l" r="r" t="t"/>
              <a:pathLst>
                <a:path extrusionOk="0" h="3923" w="11297">
                  <a:moveTo>
                    <a:pt x="1" y="0"/>
                  </a:moveTo>
                  <a:lnTo>
                    <a:pt x="1" y="229"/>
                  </a:lnTo>
                  <a:lnTo>
                    <a:pt x="10826" y="229"/>
                  </a:lnTo>
                  <a:lnTo>
                    <a:pt x="10826" y="3152"/>
                  </a:lnTo>
                  <a:cubicBezTo>
                    <a:pt x="10641" y="3209"/>
                    <a:pt x="10584" y="3381"/>
                    <a:pt x="10584" y="3509"/>
                  </a:cubicBezTo>
                  <a:cubicBezTo>
                    <a:pt x="10584" y="3737"/>
                    <a:pt x="10698" y="3923"/>
                    <a:pt x="10940" y="3923"/>
                  </a:cubicBezTo>
                  <a:cubicBezTo>
                    <a:pt x="11112" y="3923"/>
                    <a:pt x="11297" y="3737"/>
                    <a:pt x="11297" y="3509"/>
                  </a:cubicBezTo>
                  <a:cubicBezTo>
                    <a:pt x="11297" y="3381"/>
                    <a:pt x="11183" y="3209"/>
                    <a:pt x="11054" y="3152"/>
                  </a:cubicBezTo>
                  <a:lnTo>
                    <a:pt x="11054"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9"/>
            <p:cNvSpPr/>
            <p:nvPr/>
          </p:nvSpPr>
          <p:spPr>
            <a:xfrm rot="-5400000">
              <a:off x="536004" y="3681359"/>
              <a:ext cx="1109317" cy="150197"/>
            </a:xfrm>
            <a:custGeom>
              <a:rect b="b" l="l" r="r" t="t"/>
              <a:pathLst>
                <a:path extrusionOk="0" h="3453" w="25503">
                  <a:moveTo>
                    <a:pt x="25146" y="0"/>
                  </a:moveTo>
                  <a:cubicBezTo>
                    <a:pt x="24961" y="0"/>
                    <a:pt x="24847" y="57"/>
                    <a:pt x="24790" y="172"/>
                  </a:cubicBezTo>
                  <a:lnTo>
                    <a:pt x="16175" y="172"/>
                  </a:lnTo>
                  <a:lnTo>
                    <a:pt x="13493" y="2853"/>
                  </a:lnTo>
                  <a:lnTo>
                    <a:pt x="13493" y="243"/>
                  </a:lnTo>
                  <a:lnTo>
                    <a:pt x="1" y="243"/>
                  </a:lnTo>
                  <a:lnTo>
                    <a:pt x="1" y="471"/>
                  </a:lnTo>
                  <a:lnTo>
                    <a:pt x="13251" y="471"/>
                  </a:lnTo>
                  <a:lnTo>
                    <a:pt x="13251" y="3452"/>
                  </a:lnTo>
                  <a:lnTo>
                    <a:pt x="16289" y="414"/>
                  </a:lnTo>
                  <a:lnTo>
                    <a:pt x="24790" y="414"/>
                  </a:lnTo>
                  <a:cubicBezTo>
                    <a:pt x="24847" y="599"/>
                    <a:pt x="24961" y="714"/>
                    <a:pt x="25146" y="714"/>
                  </a:cubicBezTo>
                  <a:cubicBezTo>
                    <a:pt x="25374" y="714"/>
                    <a:pt x="25503" y="528"/>
                    <a:pt x="25503" y="357"/>
                  </a:cubicBezTo>
                  <a:cubicBezTo>
                    <a:pt x="25503" y="114"/>
                    <a:pt x="25374" y="0"/>
                    <a:pt x="2514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9"/>
            <p:cNvSpPr/>
            <p:nvPr/>
          </p:nvSpPr>
          <p:spPr>
            <a:xfrm rot="-5400000">
              <a:off x="486982" y="3518809"/>
              <a:ext cx="1398445" cy="186169"/>
            </a:xfrm>
            <a:custGeom>
              <a:rect b="b" l="l" r="r" t="t"/>
              <a:pathLst>
                <a:path extrusionOk="0" h="4280" w="32150">
                  <a:moveTo>
                    <a:pt x="1" y="0"/>
                  </a:moveTo>
                  <a:lnTo>
                    <a:pt x="1" y="243"/>
                  </a:lnTo>
                  <a:lnTo>
                    <a:pt x="11539" y="243"/>
                  </a:lnTo>
                  <a:lnTo>
                    <a:pt x="11539" y="4279"/>
                  </a:lnTo>
                  <a:lnTo>
                    <a:pt x="13137" y="4279"/>
                  </a:lnTo>
                  <a:lnTo>
                    <a:pt x="16460" y="956"/>
                  </a:lnTo>
                  <a:lnTo>
                    <a:pt x="31436" y="956"/>
                  </a:lnTo>
                  <a:cubicBezTo>
                    <a:pt x="31507" y="1070"/>
                    <a:pt x="31621" y="1127"/>
                    <a:pt x="31793" y="1127"/>
                  </a:cubicBezTo>
                  <a:cubicBezTo>
                    <a:pt x="31978" y="1127"/>
                    <a:pt x="32149" y="1013"/>
                    <a:pt x="32149" y="770"/>
                  </a:cubicBezTo>
                  <a:cubicBezTo>
                    <a:pt x="32149" y="599"/>
                    <a:pt x="31978" y="414"/>
                    <a:pt x="31793" y="414"/>
                  </a:cubicBezTo>
                  <a:cubicBezTo>
                    <a:pt x="31621" y="414"/>
                    <a:pt x="31436" y="528"/>
                    <a:pt x="31436" y="713"/>
                  </a:cubicBezTo>
                  <a:lnTo>
                    <a:pt x="16403" y="713"/>
                  </a:lnTo>
                  <a:lnTo>
                    <a:pt x="13023" y="4037"/>
                  </a:lnTo>
                  <a:lnTo>
                    <a:pt x="11768" y="4037"/>
                  </a:lnTo>
                  <a:lnTo>
                    <a:pt x="1176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19"/>
            <p:cNvSpPr/>
            <p:nvPr/>
          </p:nvSpPr>
          <p:spPr>
            <a:xfrm rot="-5400000">
              <a:off x="493507" y="3571876"/>
              <a:ext cx="1302881" cy="175599"/>
            </a:xfrm>
            <a:custGeom>
              <a:rect b="b" l="l" r="r" t="t"/>
              <a:pathLst>
                <a:path extrusionOk="0" h="4037" w="29953">
                  <a:moveTo>
                    <a:pt x="1" y="0"/>
                  </a:moveTo>
                  <a:lnTo>
                    <a:pt x="1" y="228"/>
                  </a:lnTo>
                  <a:lnTo>
                    <a:pt x="12310" y="228"/>
                  </a:lnTo>
                  <a:lnTo>
                    <a:pt x="12310" y="4036"/>
                  </a:lnTo>
                  <a:lnTo>
                    <a:pt x="13137" y="4036"/>
                  </a:lnTo>
                  <a:lnTo>
                    <a:pt x="16403" y="770"/>
                  </a:lnTo>
                  <a:lnTo>
                    <a:pt x="29183" y="770"/>
                  </a:lnTo>
                  <a:cubicBezTo>
                    <a:pt x="29240" y="941"/>
                    <a:pt x="29425" y="1070"/>
                    <a:pt x="29539" y="1070"/>
                  </a:cubicBezTo>
                  <a:cubicBezTo>
                    <a:pt x="29782" y="1070"/>
                    <a:pt x="29953" y="884"/>
                    <a:pt x="29953" y="642"/>
                  </a:cubicBezTo>
                  <a:cubicBezTo>
                    <a:pt x="29953" y="471"/>
                    <a:pt x="29782" y="285"/>
                    <a:pt x="29539" y="285"/>
                  </a:cubicBezTo>
                  <a:cubicBezTo>
                    <a:pt x="29425" y="285"/>
                    <a:pt x="29240" y="414"/>
                    <a:pt x="29183" y="528"/>
                  </a:cubicBezTo>
                  <a:lnTo>
                    <a:pt x="16289" y="528"/>
                  </a:lnTo>
                  <a:lnTo>
                    <a:pt x="13023" y="3794"/>
                  </a:lnTo>
                  <a:lnTo>
                    <a:pt x="12538" y="3794"/>
                  </a:lnTo>
                  <a:lnTo>
                    <a:pt x="1253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TITLE_ONLY_1_1_2">
    <p:spTree>
      <p:nvGrpSpPr>
        <p:cNvPr id="506" name="Shape 506"/>
        <p:cNvGrpSpPr/>
        <p:nvPr/>
      </p:nvGrpSpPr>
      <p:grpSpPr>
        <a:xfrm>
          <a:off x="0" y="0"/>
          <a:ext cx="0" cy="0"/>
          <a:chOff x="0" y="0"/>
          <a:chExt cx="0" cy="0"/>
        </a:xfrm>
      </p:grpSpPr>
      <p:sp>
        <p:nvSpPr>
          <p:cNvPr id="507" name="Google Shape;507;p20"/>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grpSp>
        <p:nvGrpSpPr>
          <p:cNvPr id="509" name="Google Shape;509;p20"/>
          <p:cNvGrpSpPr/>
          <p:nvPr/>
        </p:nvGrpSpPr>
        <p:grpSpPr>
          <a:xfrm rot="5400000">
            <a:off x="55223" y="3793056"/>
            <a:ext cx="621804" cy="1950713"/>
            <a:chOff x="5492946" y="3186271"/>
            <a:chExt cx="356764" cy="1119234"/>
          </a:xfrm>
        </p:grpSpPr>
        <p:sp>
          <p:nvSpPr>
            <p:cNvPr id="510" name="Google Shape;510;p20"/>
            <p:cNvSpPr/>
            <p:nvPr/>
          </p:nvSpPr>
          <p:spPr>
            <a:xfrm rot="-5400000">
              <a:off x="5334134" y="3789929"/>
              <a:ext cx="935588" cy="95564"/>
            </a:xfrm>
            <a:custGeom>
              <a:rect b="b" l="l" r="r" t="t"/>
              <a:pathLst>
                <a:path extrusionOk="0" h="2197" w="21509">
                  <a:moveTo>
                    <a:pt x="21095" y="0"/>
                  </a:moveTo>
                  <a:cubicBezTo>
                    <a:pt x="20966" y="0"/>
                    <a:pt x="20795" y="128"/>
                    <a:pt x="20738" y="243"/>
                  </a:cubicBezTo>
                  <a:lnTo>
                    <a:pt x="16987" y="243"/>
                  </a:lnTo>
                  <a:lnTo>
                    <a:pt x="15261" y="1968"/>
                  </a:lnTo>
                  <a:lnTo>
                    <a:pt x="0" y="1968"/>
                  </a:lnTo>
                  <a:lnTo>
                    <a:pt x="0" y="2197"/>
                  </a:lnTo>
                  <a:lnTo>
                    <a:pt x="15390" y="2197"/>
                  </a:lnTo>
                  <a:lnTo>
                    <a:pt x="17116" y="485"/>
                  </a:lnTo>
                  <a:lnTo>
                    <a:pt x="20738" y="485"/>
                  </a:lnTo>
                  <a:cubicBezTo>
                    <a:pt x="20795" y="656"/>
                    <a:pt x="20966" y="713"/>
                    <a:pt x="21095" y="713"/>
                  </a:cubicBezTo>
                  <a:cubicBezTo>
                    <a:pt x="21323" y="713"/>
                    <a:pt x="21508" y="599"/>
                    <a:pt x="21508" y="357"/>
                  </a:cubicBezTo>
                  <a:cubicBezTo>
                    <a:pt x="21508" y="186"/>
                    <a:pt x="21323" y="0"/>
                    <a:pt x="21095"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20"/>
            <p:cNvSpPr/>
            <p:nvPr/>
          </p:nvSpPr>
          <p:spPr>
            <a:xfrm rot="-5400000">
              <a:off x="5331634" y="3818442"/>
              <a:ext cx="868602" cy="105525"/>
            </a:xfrm>
            <a:custGeom>
              <a:rect b="b" l="l" r="r" t="t"/>
              <a:pathLst>
                <a:path extrusionOk="0" h="2426" w="19969">
                  <a:moveTo>
                    <a:pt x="19540" y="1"/>
                  </a:moveTo>
                  <a:cubicBezTo>
                    <a:pt x="19426" y="1"/>
                    <a:pt x="19255" y="115"/>
                    <a:pt x="19184" y="286"/>
                  </a:cubicBezTo>
                  <a:lnTo>
                    <a:pt x="16516" y="286"/>
                  </a:lnTo>
                  <a:lnTo>
                    <a:pt x="14620" y="2197"/>
                  </a:lnTo>
                  <a:lnTo>
                    <a:pt x="0" y="2197"/>
                  </a:lnTo>
                  <a:lnTo>
                    <a:pt x="0" y="2425"/>
                  </a:lnTo>
                  <a:lnTo>
                    <a:pt x="14734" y="2425"/>
                  </a:lnTo>
                  <a:lnTo>
                    <a:pt x="16631" y="529"/>
                  </a:lnTo>
                  <a:lnTo>
                    <a:pt x="19184" y="529"/>
                  </a:lnTo>
                  <a:cubicBezTo>
                    <a:pt x="19255" y="643"/>
                    <a:pt x="19426" y="771"/>
                    <a:pt x="19540" y="771"/>
                  </a:cubicBezTo>
                  <a:cubicBezTo>
                    <a:pt x="19783" y="771"/>
                    <a:pt x="19968" y="586"/>
                    <a:pt x="19968" y="414"/>
                  </a:cubicBezTo>
                  <a:cubicBezTo>
                    <a:pt x="19968" y="172"/>
                    <a:pt x="19783" y="1"/>
                    <a:pt x="1954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0"/>
            <p:cNvSpPr/>
            <p:nvPr/>
          </p:nvSpPr>
          <p:spPr>
            <a:xfrm rot="-5400000">
              <a:off x="5163516" y="3683817"/>
              <a:ext cx="1119234" cy="124142"/>
            </a:xfrm>
            <a:custGeom>
              <a:rect b="b" l="l" r="r" t="t"/>
              <a:pathLst>
                <a:path extrusionOk="0" h="2854" w="25731">
                  <a:moveTo>
                    <a:pt x="25374" y="1"/>
                  </a:moveTo>
                  <a:cubicBezTo>
                    <a:pt x="25188" y="1"/>
                    <a:pt x="25074" y="129"/>
                    <a:pt x="25017" y="243"/>
                  </a:cubicBezTo>
                  <a:lnTo>
                    <a:pt x="13778" y="243"/>
                  </a:lnTo>
                  <a:lnTo>
                    <a:pt x="13778" y="2625"/>
                  </a:lnTo>
                  <a:lnTo>
                    <a:pt x="0" y="2625"/>
                  </a:lnTo>
                  <a:lnTo>
                    <a:pt x="0" y="2853"/>
                  </a:lnTo>
                  <a:lnTo>
                    <a:pt x="14020" y="2853"/>
                  </a:lnTo>
                  <a:lnTo>
                    <a:pt x="14020" y="486"/>
                  </a:lnTo>
                  <a:lnTo>
                    <a:pt x="25017" y="486"/>
                  </a:lnTo>
                  <a:cubicBezTo>
                    <a:pt x="25074" y="657"/>
                    <a:pt x="25188" y="771"/>
                    <a:pt x="25374" y="771"/>
                  </a:cubicBezTo>
                  <a:cubicBezTo>
                    <a:pt x="25545" y="771"/>
                    <a:pt x="25730" y="600"/>
                    <a:pt x="25730" y="357"/>
                  </a:cubicBezTo>
                  <a:cubicBezTo>
                    <a:pt x="25730" y="186"/>
                    <a:pt x="25545" y="1"/>
                    <a:pt x="2537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20"/>
            <p:cNvSpPr/>
            <p:nvPr/>
          </p:nvSpPr>
          <p:spPr>
            <a:xfrm rot="-5400000">
              <a:off x="5189572" y="3740886"/>
              <a:ext cx="982130" cy="147109"/>
            </a:xfrm>
            <a:custGeom>
              <a:rect b="b" l="l" r="r" t="t"/>
              <a:pathLst>
                <a:path extrusionOk="0" h="3382" w="22579">
                  <a:moveTo>
                    <a:pt x="22165" y="1"/>
                  </a:moveTo>
                  <a:cubicBezTo>
                    <a:pt x="22036" y="1"/>
                    <a:pt x="21865" y="58"/>
                    <a:pt x="21808" y="229"/>
                  </a:cubicBezTo>
                  <a:lnTo>
                    <a:pt x="12837" y="229"/>
                  </a:lnTo>
                  <a:lnTo>
                    <a:pt x="12837" y="3153"/>
                  </a:lnTo>
                  <a:lnTo>
                    <a:pt x="0" y="3153"/>
                  </a:lnTo>
                  <a:lnTo>
                    <a:pt x="0" y="3381"/>
                  </a:lnTo>
                  <a:lnTo>
                    <a:pt x="13065" y="3381"/>
                  </a:lnTo>
                  <a:lnTo>
                    <a:pt x="13065" y="471"/>
                  </a:lnTo>
                  <a:lnTo>
                    <a:pt x="21808" y="471"/>
                  </a:lnTo>
                  <a:cubicBezTo>
                    <a:pt x="21865" y="657"/>
                    <a:pt x="22036" y="714"/>
                    <a:pt x="22165" y="714"/>
                  </a:cubicBezTo>
                  <a:cubicBezTo>
                    <a:pt x="22393" y="714"/>
                    <a:pt x="22578" y="586"/>
                    <a:pt x="22578" y="357"/>
                  </a:cubicBezTo>
                  <a:cubicBezTo>
                    <a:pt x="22578" y="115"/>
                    <a:pt x="22393" y="1"/>
                    <a:pt x="22165"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20"/>
            <p:cNvSpPr/>
            <p:nvPr/>
          </p:nvSpPr>
          <p:spPr>
            <a:xfrm rot="-5400000">
              <a:off x="5194836" y="3787124"/>
              <a:ext cx="868602" cy="168161"/>
            </a:xfrm>
            <a:custGeom>
              <a:rect b="b" l="l" r="r" t="t"/>
              <a:pathLst>
                <a:path extrusionOk="0" h="3866" w="19969">
                  <a:moveTo>
                    <a:pt x="19540" y="1"/>
                  </a:moveTo>
                  <a:cubicBezTo>
                    <a:pt x="19426" y="1"/>
                    <a:pt x="19255" y="115"/>
                    <a:pt x="19184" y="300"/>
                  </a:cubicBezTo>
                  <a:lnTo>
                    <a:pt x="11995" y="300"/>
                  </a:lnTo>
                  <a:lnTo>
                    <a:pt x="11995" y="3623"/>
                  </a:lnTo>
                  <a:lnTo>
                    <a:pt x="0" y="3623"/>
                  </a:lnTo>
                  <a:lnTo>
                    <a:pt x="0" y="3866"/>
                  </a:lnTo>
                  <a:lnTo>
                    <a:pt x="12238" y="3866"/>
                  </a:lnTo>
                  <a:lnTo>
                    <a:pt x="12238" y="528"/>
                  </a:lnTo>
                  <a:lnTo>
                    <a:pt x="19184" y="528"/>
                  </a:lnTo>
                  <a:cubicBezTo>
                    <a:pt x="19255" y="657"/>
                    <a:pt x="19426" y="771"/>
                    <a:pt x="19540" y="771"/>
                  </a:cubicBezTo>
                  <a:cubicBezTo>
                    <a:pt x="19783" y="771"/>
                    <a:pt x="19968" y="585"/>
                    <a:pt x="19968" y="414"/>
                  </a:cubicBezTo>
                  <a:cubicBezTo>
                    <a:pt x="19968" y="172"/>
                    <a:pt x="19783" y="1"/>
                    <a:pt x="1954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0"/>
            <p:cNvSpPr/>
            <p:nvPr/>
          </p:nvSpPr>
          <p:spPr>
            <a:xfrm rot="-5400000">
              <a:off x="5215324" y="3849151"/>
              <a:ext cx="733977" cy="178731"/>
            </a:xfrm>
            <a:custGeom>
              <a:rect b="b" l="l" r="r" t="t"/>
              <a:pathLst>
                <a:path extrusionOk="0" h="4109" w="16874">
                  <a:moveTo>
                    <a:pt x="16516" y="0"/>
                  </a:moveTo>
                  <a:cubicBezTo>
                    <a:pt x="16331" y="0"/>
                    <a:pt x="16217" y="129"/>
                    <a:pt x="16160" y="300"/>
                  </a:cubicBezTo>
                  <a:lnTo>
                    <a:pt x="11111" y="300"/>
                  </a:lnTo>
                  <a:lnTo>
                    <a:pt x="11111" y="3866"/>
                  </a:lnTo>
                  <a:lnTo>
                    <a:pt x="0" y="3866"/>
                  </a:lnTo>
                  <a:lnTo>
                    <a:pt x="0" y="4108"/>
                  </a:lnTo>
                  <a:lnTo>
                    <a:pt x="11339" y="4108"/>
                  </a:lnTo>
                  <a:lnTo>
                    <a:pt x="11339" y="542"/>
                  </a:lnTo>
                  <a:lnTo>
                    <a:pt x="16160" y="542"/>
                  </a:lnTo>
                  <a:cubicBezTo>
                    <a:pt x="16217" y="657"/>
                    <a:pt x="16331" y="785"/>
                    <a:pt x="16516" y="785"/>
                  </a:cubicBezTo>
                  <a:cubicBezTo>
                    <a:pt x="16759" y="785"/>
                    <a:pt x="16873" y="599"/>
                    <a:pt x="16873" y="428"/>
                  </a:cubicBezTo>
                  <a:cubicBezTo>
                    <a:pt x="16873" y="186"/>
                    <a:pt x="16759" y="0"/>
                    <a:pt x="1651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 name="Google Shape;516;p20"/>
          <p:cNvGrpSpPr/>
          <p:nvPr/>
        </p:nvGrpSpPr>
        <p:grpSpPr>
          <a:xfrm rot="-5400000">
            <a:off x="8288048" y="-1349048"/>
            <a:ext cx="647796" cy="2864390"/>
            <a:chOff x="4128096" y="2702970"/>
            <a:chExt cx="364812" cy="1613105"/>
          </a:xfrm>
        </p:grpSpPr>
        <p:sp>
          <p:nvSpPr>
            <p:cNvPr id="517" name="Google Shape;517;p20"/>
            <p:cNvSpPr/>
            <p:nvPr/>
          </p:nvSpPr>
          <p:spPr>
            <a:xfrm rot="-5400000">
              <a:off x="3583049" y="3406216"/>
              <a:ext cx="1613105" cy="206613"/>
            </a:xfrm>
            <a:custGeom>
              <a:rect b="b" l="l" r="r" t="t"/>
              <a:pathLst>
                <a:path extrusionOk="0" h="4750" w="37085">
                  <a:moveTo>
                    <a:pt x="36670" y="0"/>
                  </a:moveTo>
                  <a:cubicBezTo>
                    <a:pt x="36542" y="0"/>
                    <a:pt x="36371" y="114"/>
                    <a:pt x="36314" y="228"/>
                  </a:cubicBezTo>
                  <a:lnTo>
                    <a:pt x="20325" y="228"/>
                  </a:lnTo>
                  <a:lnTo>
                    <a:pt x="20325" y="4507"/>
                  </a:lnTo>
                  <a:lnTo>
                    <a:pt x="1" y="4507"/>
                  </a:lnTo>
                  <a:lnTo>
                    <a:pt x="1" y="4750"/>
                  </a:lnTo>
                  <a:lnTo>
                    <a:pt x="20568" y="4750"/>
                  </a:lnTo>
                  <a:lnTo>
                    <a:pt x="20568" y="471"/>
                  </a:lnTo>
                  <a:lnTo>
                    <a:pt x="36314" y="471"/>
                  </a:lnTo>
                  <a:cubicBezTo>
                    <a:pt x="36371" y="642"/>
                    <a:pt x="36542" y="713"/>
                    <a:pt x="36670" y="713"/>
                  </a:cubicBezTo>
                  <a:cubicBezTo>
                    <a:pt x="36899" y="713"/>
                    <a:pt x="37084" y="585"/>
                    <a:pt x="37084" y="357"/>
                  </a:cubicBezTo>
                  <a:cubicBezTo>
                    <a:pt x="37084" y="171"/>
                    <a:pt x="36899" y="0"/>
                    <a:pt x="3667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0"/>
            <p:cNvSpPr/>
            <p:nvPr/>
          </p:nvSpPr>
          <p:spPr>
            <a:xfrm rot="-5400000">
              <a:off x="3683572" y="3550758"/>
              <a:ext cx="1318409" cy="212224"/>
            </a:xfrm>
            <a:custGeom>
              <a:rect b="b" l="l" r="r" t="t"/>
              <a:pathLst>
                <a:path extrusionOk="0" h="4879" w="30310">
                  <a:moveTo>
                    <a:pt x="29896" y="0"/>
                  </a:moveTo>
                  <a:cubicBezTo>
                    <a:pt x="29767" y="0"/>
                    <a:pt x="29596" y="71"/>
                    <a:pt x="29539" y="243"/>
                  </a:cubicBezTo>
                  <a:lnTo>
                    <a:pt x="18956" y="243"/>
                  </a:lnTo>
                  <a:lnTo>
                    <a:pt x="18956" y="4636"/>
                  </a:lnTo>
                  <a:lnTo>
                    <a:pt x="1" y="4636"/>
                  </a:lnTo>
                  <a:lnTo>
                    <a:pt x="1" y="4878"/>
                  </a:lnTo>
                  <a:lnTo>
                    <a:pt x="19198" y="4878"/>
                  </a:lnTo>
                  <a:lnTo>
                    <a:pt x="19198" y="485"/>
                  </a:lnTo>
                  <a:lnTo>
                    <a:pt x="29539" y="485"/>
                  </a:lnTo>
                  <a:cubicBezTo>
                    <a:pt x="29596" y="599"/>
                    <a:pt x="29767" y="713"/>
                    <a:pt x="29896" y="713"/>
                  </a:cubicBezTo>
                  <a:cubicBezTo>
                    <a:pt x="30124" y="713"/>
                    <a:pt x="30309" y="542"/>
                    <a:pt x="30309" y="357"/>
                  </a:cubicBezTo>
                  <a:cubicBezTo>
                    <a:pt x="30309" y="129"/>
                    <a:pt x="30124" y="0"/>
                    <a:pt x="2989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0"/>
            <p:cNvSpPr/>
            <p:nvPr/>
          </p:nvSpPr>
          <p:spPr>
            <a:xfrm rot="-5400000">
              <a:off x="3890469" y="3910287"/>
              <a:ext cx="679996" cy="131580"/>
            </a:xfrm>
            <a:custGeom>
              <a:rect b="b" l="l" r="r" t="t"/>
              <a:pathLst>
                <a:path extrusionOk="0" h="3025" w="15633">
                  <a:moveTo>
                    <a:pt x="15219" y="1"/>
                  </a:moveTo>
                  <a:cubicBezTo>
                    <a:pt x="15034" y="1"/>
                    <a:pt x="14863" y="115"/>
                    <a:pt x="14863" y="357"/>
                  </a:cubicBezTo>
                  <a:cubicBezTo>
                    <a:pt x="14863" y="528"/>
                    <a:pt x="14977" y="714"/>
                    <a:pt x="15219" y="714"/>
                  </a:cubicBezTo>
                  <a:lnTo>
                    <a:pt x="15219" y="2796"/>
                  </a:lnTo>
                  <a:lnTo>
                    <a:pt x="1" y="2796"/>
                  </a:lnTo>
                  <a:lnTo>
                    <a:pt x="1" y="3024"/>
                  </a:lnTo>
                  <a:lnTo>
                    <a:pt x="15447" y="3024"/>
                  </a:lnTo>
                  <a:lnTo>
                    <a:pt x="15447" y="657"/>
                  </a:lnTo>
                  <a:cubicBezTo>
                    <a:pt x="15504" y="585"/>
                    <a:pt x="15633" y="471"/>
                    <a:pt x="15633" y="357"/>
                  </a:cubicBezTo>
                  <a:cubicBezTo>
                    <a:pt x="15633" y="115"/>
                    <a:pt x="15447" y="1"/>
                    <a:pt x="1521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0"/>
            <p:cNvSpPr/>
            <p:nvPr/>
          </p:nvSpPr>
          <p:spPr>
            <a:xfrm rot="-5400000">
              <a:off x="3593294" y="3509501"/>
              <a:ext cx="1400924" cy="212224"/>
            </a:xfrm>
            <a:custGeom>
              <a:rect b="b" l="l" r="r" t="t"/>
              <a:pathLst>
                <a:path extrusionOk="0" h="4879" w="32207">
                  <a:moveTo>
                    <a:pt x="31850" y="0"/>
                  </a:moveTo>
                  <a:cubicBezTo>
                    <a:pt x="31678" y="0"/>
                    <a:pt x="31493" y="57"/>
                    <a:pt x="31493" y="243"/>
                  </a:cubicBezTo>
                  <a:lnTo>
                    <a:pt x="17715" y="243"/>
                  </a:lnTo>
                  <a:lnTo>
                    <a:pt x="17715" y="4636"/>
                  </a:lnTo>
                  <a:lnTo>
                    <a:pt x="1" y="4636"/>
                  </a:lnTo>
                  <a:lnTo>
                    <a:pt x="1" y="4878"/>
                  </a:lnTo>
                  <a:lnTo>
                    <a:pt x="17943" y="4878"/>
                  </a:lnTo>
                  <a:lnTo>
                    <a:pt x="17943" y="485"/>
                  </a:lnTo>
                  <a:lnTo>
                    <a:pt x="31493" y="485"/>
                  </a:lnTo>
                  <a:cubicBezTo>
                    <a:pt x="31493" y="599"/>
                    <a:pt x="31678" y="714"/>
                    <a:pt x="31850" y="714"/>
                  </a:cubicBezTo>
                  <a:cubicBezTo>
                    <a:pt x="32035" y="714"/>
                    <a:pt x="32206" y="542"/>
                    <a:pt x="32206" y="357"/>
                  </a:cubicBezTo>
                  <a:cubicBezTo>
                    <a:pt x="32206" y="129"/>
                    <a:pt x="32035" y="0"/>
                    <a:pt x="3185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0"/>
            <p:cNvSpPr/>
            <p:nvPr/>
          </p:nvSpPr>
          <p:spPr>
            <a:xfrm rot="-5400000">
              <a:off x="3468913" y="3442188"/>
              <a:ext cx="1533069" cy="214704"/>
            </a:xfrm>
            <a:custGeom>
              <a:rect b="b" l="l" r="r" t="t"/>
              <a:pathLst>
                <a:path extrusionOk="0" h="4936" w="35245">
                  <a:moveTo>
                    <a:pt x="34831" y="0"/>
                  </a:moveTo>
                  <a:cubicBezTo>
                    <a:pt x="34702" y="0"/>
                    <a:pt x="34531" y="71"/>
                    <a:pt x="34474" y="243"/>
                  </a:cubicBezTo>
                  <a:lnTo>
                    <a:pt x="16403" y="243"/>
                  </a:lnTo>
                  <a:lnTo>
                    <a:pt x="16403" y="4707"/>
                  </a:lnTo>
                  <a:lnTo>
                    <a:pt x="1" y="4707"/>
                  </a:lnTo>
                  <a:lnTo>
                    <a:pt x="1" y="4935"/>
                  </a:lnTo>
                  <a:lnTo>
                    <a:pt x="16645" y="4935"/>
                  </a:lnTo>
                  <a:lnTo>
                    <a:pt x="16645" y="485"/>
                  </a:lnTo>
                  <a:lnTo>
                    <a:pt x="34474" y="485"/>
                  </a:lnTo>
                  <a:cubicBezTo>
                    <a:pt x="34531" y="599"/>
                    <a:pt x="34702" y="713"/>
                    <a:pt x="34831" y="713"/>
                  </a:cubicBezTo>
                  <a:cubicBezTo>
                    <a:pt x="35059" y="713"/>
                    <a:pt x="35244" y="542"/>
                    <a:pt x="35244" y="357"/>
                  </a:cubicBezTo>
                  <a:cubicBezTo>
                    <a:pt x="35244" y="129"/>
                    <a:pt x="35059" y="0"/>
                    <a:pt x="34831"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61" name="Shape 61"/>
        <p:cNvGrpSpPr/>
        <p:nvPr/>
      </p:nvGrpSpPr>
      <p:grpSpPr>
        <a:xfrm>
          <a:off x="0" y="0"/>
          <a:ext cx="0" cy="0"/>
          <a:chOff x="0" y="0"/>
          <a:chExt cx="0" cy="0"/>
        </a:xfrm>
      </p:grpSpPr>
      <p:sp>
        <p:nvSpPr>
          <p:cNvPr id="62" name="Google Shape;62;p3"/>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 name="Google Shape;63;p3"/>
          <p:cNvGrpSpPr/>
          <p:nvPr/>
        </p:nvGrpSpPr>
        <p:grpSpPr>
          <a:xfrm rot="10800000">
            <a:off x="6929878" y="-11"/>
            <a:ext cx="1346494" cy="2890304"/>
            <a:chOff x="5452016" y="2824589"/>
            <a:chExt cx="689908" cy="1480916"/>
          </a:xfrm>
        </p:grpSpPr>
        <p:sp>
          <p:nvSpPr>
            <p:cNvPr id="64" name="Google Shape;64;p3"/>
            <p:cNvSpPr/>
            <p:nvPr/>
          </p:nvSpPr>
          <p:spPr>
            <a:xfrm rot="-5400000">
              <a:off x="5392462" y="3556043"/>
              <a:ext cx="1325804" cy="173120"/>
            </a:xfrm>
            <a:custGeom>
              <a:rect b="b" l="l" r="r" t="t"/>
              <a:pathLst>
                <a:path extrusionOk="0" h="3980" w="30480">
                  <a:moveTo>
                    <a:pt x="30066" y="0"/>
                  </a:moveTo>
                  <a:cubicBezTo>
                    <a:pt x="29952" y="0"/>
                    <a:pt x="29767" y="114"/>
                    <a:pt x="29710" y="300"/>
                  </a:cubicBezTo>
                  <a:lnTo>
                    <a:pt x="17829" y="300"/>
                  </a:lnTo>
                  <a:lnTo>
                    <a:pt x="14377" y="3751"/>
                  </a:lnTo>
                  <a:lnTo>
                    <a:pt x="11467" y="3751"/>
                  </a:lnTo>
                  <a:lnTo>
                    <a:pt x="11467" y="357"/>
                  </a:lnTo>
                  <a:lnTo>
                    <a:pt x="0" y="357"/>
                  </a:lnTo>
                  <a:lnTo>
                    <a:pt x="0" y="599"/>
                  </a:lnTo>
                  <a:lnTo>
                    <a:pt x="11225" y="599"/>
                  </a:lnTo>
                  <a:lnTo>
                    <a:pt x="11225" y="3979"/>
                  </a:lnTo>
                  <a:lnTo>
                    <a:pt x="14491" y="3979"/>
                  </a:lnTo>
                  <a:lnTo>
                    <a:pt x="17943" y="542"/>
                  </a:lnTo>
                  <a:lnTo>
                    <a:pt x="29710" y="542"/>
                  </a:lnTo>
                  <a:cubicBezTo>
                    <a:pt x="29767" y="656"/>
                    <a:pt x="29952" y="770"/>
                    <a:pt x="30066" y="770"/>
                  </a:cubicBezTo>
                  <a:cubicBezTo>
                    <a:pt x="30309" y="770"/>
                    <a:pt x="30480" y="599"/>
                    <a:pt x="30480" y="414"/>
                  </a:cubicBezTo>
                  <a:cubicBezTo>
                    <a:pt x="30480" y="185"/>
                    <a:pt x="30309" y="0"/>
                    <a:pt x="3006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3"/>
            <p:cNvSpPr/>
            <p:nvPr/>
          </p:nvSpPr>
          <p:spPr>
            <a:xfrm rot="-5400000">
              <a:off x="5265885" y="3473528"/>
              <a:ext cx="1480916" cy="183037"/>
            </a:xfrm>
            <a:custGeom>
              <a:rect b="b" l="l" r="r" t="t"/>
              <a:pathLst>
                <a:path extrusionOk="0" h="4208" w="34046">
                  <a:moveTo>
                    <a:pt x="33632" y="0"/>
                  </a:moveTo>
                  <a:cubicBezTo>
                    <a:pt x="33518" y="0"/>
                    <a:pt x="33332" y="114"/>
                    <a:pt x="33275" y="228"/>
                  </a:cubicBezTo>
                  <a:lnTo>
                    <a:pt x="17757" y="228"/>
                  </a:lnTo>
                  <a:lnTo>
                    <a:pt x="14020" y="3980"/>
                  </a:lnTo>
                  <a:lnTo>
                    <a:pt x="12480" y="3980"/>
                  </a:lnTo>
                  <a:lnTo>
                    <a:pt x="12480" y="827"/>
                  </a:lnTo>
                  <a:lnTo>
                    <a:pt x="0" y="827"/>
                  </a:lnTo>
                  <a:lnTo>
                    <a:pt x="0" y="1070"/>
                  </a:lnTo>
                  <a:lnTo>
                    <a:pt x="12238" y="1070"/>
                  </a:lnTo>
                  <a:lnTo>
                    <a:pt x="12238" y="4208"/>
                  </a:lnTo>
                  <a:lnTo>
                    <a:pt x="14135" y="4208"/>
                  </a:lnTo>
                  <a:lnTo>
                    <a:pt x="17886" y="471"/>
                  </a:lnTo>
                  <a:lnTo>
                    <a:pt x="33275" y="471"/>
                  </a:lnTo>
                  <a:cubicBezTo>
                    <a:pt x="33332" y="642"/>
                    <a:pt x="33518" y="770"/>
                    <a:pt x="33632" y="770"/>
                  </a:cubicBezTo>
                  <a:cubicBezTo>
                    <a:pt x="33874" y="770"/>
                    <a:pt x="34046" y="585"/>
                    <a:pt x="34046" y="357"/>
                  </a:cubicBezTo>
                  <a:cubicBezTo>
                    <a:pt x="34046" y="171"/>
                    <a:pt x="33874" y="0"/>
                    <a:pt x="33632"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3"/>
            <p:cNvSpPr/>
            <p:nvPr/>
          </p:nvSpPr>
          <p:spPr>
            <a:xfrm rot="-5400000">
              <a:off x="5330414" y="3589558"/>
              <a:ext cx="1245768" cy="186126"/>
            </a:xfrm>
            <a:custGeom>
              <a:rect b="b" l="l" r="r" t="t"/>
              <a:pathLst>
                <a:path extrusionOk="0" h="4279" w="28640">
                  <a:moveTo>
                    <a:pt x="28283" y="0"/>
                  </a:moveTo>
                  <a:cubicBezTo>
                    <a:pt x="28098" y="0"/>
                    <a:pt x="27984" y="57"/>
                    <a:pt x="27927" y="243"/>
                  </a:cubicBezTo>
                  <a:lnTo>
                    <a:pt x="17829" y="243"/>
                  </a:lnTo>
                  <a:lnTo>
                    <a:pt x="14020" y="4036"/>
                  </a:lnTo>
                  <a:lnTo>
                    <a:pt x="13250" y="4036"/>
                  </a:lnTo>
                  <a:lnTo>
                    <a:pt x="13250" y="1255"/>
                  </a:lnTo>
                  <a:lnTo>
                    <a:pt x="0" y="1255"/>
                  </a:lnTo>
                  <a:lnTo>
                    <a:pt x="0" y="1483"/>
                  </a:lnTo>
                  <a:lnTo>
                    <a:pt x="13008" y="1483"/>
                  </a:lnTo>
                  <a:lnTo>
                    <a:pt x="13008" y="4279"/>
                  </a:lnTo>
                  <a:lnTo>
                    <a:pt x="14078" y="4279"/>
                  </a:lnTo>
                  <a:lnTo>
                    <a:pt x="17886" y="471"/>
                  </a:lnTo>
                  <a:lnTo>
                    <a:pt x="27927" y="471"/>
                  </a:lnTo>
                  <a:cubicBezTo>
                    <a:pt x="27984" y="656"/>
                    <a:pt x="28098" y="713"/>
                    <a:pt x="28283" y="713"/>
                  </a:cubicBezTo>
                  <a:cubicBezTo>
                    <a:pt x="28454" y="713"/>
                    <a:pt x="28640" y="599"/>
                    <a:pt x="28640" y="357"/>
                  </a:cubicBezTo>
                  <a:cubicBezTo>
                    <a:pt x="28640" y="114"/>
                    <a:pt x="28454" y="0"/>
                    <a:pt x="28283"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3"/>
            <p:cNvSpPr/>
            <p:nvPr/>
          </p:nvSpPr>
          <p:spPr>
            <a:xfrm rot="-5400000">
              <a:off x="5370411" y="3676053"/>
              <a:ext cx="1059686" cy="199219"/>
            </a:xfrm>
            <a:custGeom>
              <a:rect b="b" l="l" r="r" t="t"/>
              <a:pathLst>
                <a:path extrusionOk="0" h="4580" w="24362">
                  <a:moveTo>
                    <a:pt x="24004" y="1"/>
                  </a:moveTo>
                  <a:cubicBezTo>
                    <a:pt x="23819" y="1"/>
                    <a:pt x="23705" y="129"/>
                    <a:pt x="23648" y="300"/>
                  </a:cubicBezTo>
                  <a:lnTo>
                    <a:pt x="17700" y="300"/>
                  </a:lnTo>
                  <a:lnTo>
                    <a:pt x="14020" y="3980"/>
                  </a:lnTo>
                  <a:lnTo>
                    <a:pt x="14020" y="1613"/>
                  </a:lnTo>
                  <a:lnTo>
                    <a:pt x="0" y="1613"/>
                  </a:lnTo>
                  <a:lnTo>
                    <a:pt x="0" y="1841"/>
                  </a:lnTo>
                  <a:lnTo>
                    <a:pt x="13778" y="1841"/>
                  </a:lnTo>
                  <a:lnTo>
                    <a:pt x="13778" y="4579"/>
                  </a:lnTo>
                  <a:lnTo>
                    <a:pt x="17829" y="543"/>
                  </a:lnTo>
                  <a:lnTo>
                    <a:pt x="23648" y="543"/>
                  </a:lnTo>
                  <a:cubicBezTo>
                    <a:pt x="23705" y="657"/>
                    <a:pt x="23819" y="771"/>
                    <a:pt x="24004" y="771"/>
                  </a:cubicBezTo>
                  <a:cubicBezTo>
                    <a:pt x="24176" y="771"/>
                    <a:pt x="24361" y="600"/>
                    <a:pt x="24361" y="414"/>
                  </a:cubicBezTo>
                  <a:cubicBezTo>
                    <a:pt x="24361" y="186"/>
                    <a:pt x="24176" y="1"/>
                    <a:pt x="2400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3"/>
            <p:cNvSpPr/>
            <p:nvPr/>
          </p:nvSpPr>
          <p:spPr>
            <a:xfrm rot="-5400000">
              <a:off x="5334134" y="3789929"/>
              <a:ext cx="935588" cy="95564"/>
            </a:xfrm>
            <a:custGeom>
              <a:rect b="b" l="l" r="r" t="t"/>
              <a:pathLst>
                <a:path extrusionOk="0" h="2197" w="21509">
                  <a:moveTo>
                    <a:pt x="21095" y="0"/>
                  </a:moveTo>
                  <a:cubicBezTo>
                    <a:pt x="20966" y="0"/>
                    <a:pt x="20795" y="128"/>
                    <a:pt x="20738" y="243"/>
                  </a:cubicBezTo>
                  <a:lnTo>
                    <a:pt x="16987" y="243"/>
                  </a:lnTo>
                  <a:lnTo>
                    <a:pt x="15261" y="1968"/>
                  </a:lnTo>
                  <a:lnTo>
                    <a:pt x="0" y="1968"/>
                  </a:lnTo>
                  <a:lnTo>
                    <a:pt x="0" y="2197"/>
                  </a:lnTo>
                  <a:lnTo>
                    <a:pt x="15390" y="2197"/>
                  </a:lnTo>
                  <a:lnTo>
                    <a:pt x="17116" y="485"/>
                  </a:lnTo>
                  <a:lnTo>
                    <a:pt x="20738" y="485"/>
                  </a:lnTo>
                  <a:cubicBezTo>
                    <a:pt x="20795" y="656"/>
                    <a:pt x="20966" y="713"/>
                    <a:pt x="21095" y="713"/>
                  </a:cubicBezTo>
                  <a:cubicBezTo>
                    <a:pt x="21323" y="713"/>
                    <a:pt x="21508" y="599"/>
                    <a:pt x="21508" y="357"/>
                  </a:cubicBezTo>
                  <a:cubicBezTo>
                    <a:pt x="21508" y="186"/>
                    <a:pt x="21323" y="0"/>
                    <a:pt x="21095"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3"/>
            <p:cNvSpPr/>
            <p:nvPr/>
          </p:nvSpPr>
          <p:spPr>
            <a:xfrm rot="-5400000">
              <a:off x="5331634" y="3818442"/>
              <a:ext cx="868602" cy="105525"/>
            </a:xfrm>
            <a:custGeom>
              <a:rect b="b" l="l" r="r" t="t"/>
              <a:pathLst>
                <a:path extrusionOk="0" h="2426" w="19969">
                  <a:moveTo>
                    <a:pt x="19540" y="1"/>
                  </a:moveTo>
                  <a:cubicBezTo>
                    <a:pt x="19426" y="1"/>
                    <a:pt x="19255" y="115"/>
                    <a:pt x="19184" y="286"/>
                  </a:cubicBezTo>
                  <a:lnTo>
                    <a:pt x="16516" y="286"/>
                  </a:lnTo>
                  <a:lnTo>
                    <a:pt x="14620" y="2197"/>
                  </a:lnTo>
                  <a:lnTo>
                    <a:pt x="0" y="2197"/>
                  </a:lnTo>
                  <a:lnTo>
                    <a:pt x="0" y="2425"/>
                  </a:lnTo>
                  <a:lnTo>
                    <a:pt x="14734" y="2425"/>
                  </a:lnTo>
                  <a:lnTo>
                    <a:pt x="16631" y="529"/>
                  </a:lnTo>
                  <a:lnTo>
                    <a:pt x="19184" y="529"/>
                  </a:lnTo>
                  <a:cubicBezTo>
                    <a:pt x="19255" y="643"/>
                    <a:pt x="19426" y="771"/>
                    <a:pt x="19540" y="771"/>
                  </a:cubicBezTo>
                  <a:cubicBezTo>
                    <a:pt x="19783" y="771"/>
                    <a:pt x="19968" y="586"/>
                    <a:pt x="19968" y="414"/>
                  </a:cubicBezTo>
                  <a:cubicBezTo>
                    <a:pt x="19968" y="172"/>
                    <a:pt x="19783" y="1"/>
                    <a:pt x="1954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3"/>
            <p:cNvSpPr/>
            <p:nvPr/>
          </p:nvSpPr>
          <p:spPr>
            <a:xfrm rot="-5400000">
              <a:off x="5163516" y="3683817"/>
              <a:ext cx="1119234" cy="124142"/>
            </a:xfrm>
            <a:custGeom>
              <a:rect b="b" l="l" r="r" t="t"/>
              <a:pathLst>
                <a:path extrusionOk="0" h="2854" w="25731">
                  <a:moveTo>
                    <a:pt x="25374" y="1"/>
                  </a:moveTo>
                  <a:cubicBezTo>
                    <a:pt x="25188" y="1"/>
                    <a:pt x="25074" y="129"/>
                    <a:pt x="25017" y="243"/>
                  </a:cubicBezTo>
                  <a:lnTo>
                    <a:pt x="13778" y="243"/>
                  </a:lnTo>
                  <a:lnTo>
                    <a:pt x="13778" y="2625"/>
                  </a:lnTo>
                  <a:lnTo>
                    <a:pt x="0" y="2625"/>
                  </a:lnTo>
                  <a:lnTo>
                    <a:pt x="0" y="2853"/>
                  </a:lnTo>
                  <a:lnTo>
                    <a:pt x="14020" y="2853"/>
                  </a:lnTo>
                  <a:lnTo>
                    <a:pt x="14020" y="486"/>
                  </a:lnTo>
                  <a:lnTo>
                    <a:pt x="25017" y="486"/>
                  </a:lnTo>
                  <a:cubicBezTo>
                    <a:pt x="25074" y="657"/>
                    <a:pt x="25188" y="771"/>
                    <a:pt x="25374" y="771"/>
                  </a:cubicBezTo>
                  <a:cubicBezTo>
                    <a:pt x="25545" y="771"/>
                    <a:pt x="25730" y="600"/>
                    <a:pt x="25730" y="357"/>
                  </a:cubicBezTo>
                  <a:cubicBezTo>
                    <a:pt x="25730" y="186"/>
                    <a:pt x="25545" y="1"/>
                    <a:pt x="2537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3"/>
            <p:cNvSpPr/>
            <p:nvPr/>
          </p:nvSpPr>
          <p:spPr>
            <a:xfrm rot="-5400000">
              <a:off x="5189572" y="3740886"/>
              <a:ext cx="982130" cy="147109"/>
            </a:xfrm>
            <a:custGeom>
              <a:rect b="b" l="l" r="r" t="t"/>
              <a:pathLst>
                <a:path extrusionOk="0" h="3382" w="22579">
                  <a:moveTo>
                    <a:pt x="22165" y="1"/>
                  </a:moveTo>
                  <a:cubicBezTo>
                    <a:pt x="22036" y="1"/>
                    <a:pt x="21865" y="58"/>
                    <a:pt x="21808" y="229"/>
                  </a:cubicBezTo>
                  <a:lnTo>
                    <a:pt x="12837" y="229"/>
                  </a:lnTo>
                  <a:lnTo>
                    <a:pt x="12837" y="3153"/>
                  </a:lnTo>
                  <a:lnTo>
                    <a:pt x="0" y="3153"/>
                  </a:lnTo>
                  <a:lnTo>
                    <a:pt x="0" y="3381"/>
                  </a:lnTo>
                  <a:lnTo>
                    <a:pt x="13065" y="3381"/>
                  </a:lnTo>
                  <a:lnTo>
                    <a:pt x="13065" y="471"/>
                  </a:lnTo>
                  <a:lnTo>
                    <a:pt x="21808" y="471"/>
                  </a:lnTo>
                  <a:cubicBezTo>
                    <a:pt x="21865" y="657"/>
                    <a:pt x="22036" y="714"/>
                    <a:pt x="22165" y="714"/>
                  </a:cubicBezTo>
                  <a:cubicBezTo>
                    <a:pt x="22393" y="714"/>
                    <a:pt x="22578" y="586"/>
                    <a:pt x="22578" y="357"/>
                  </a:cubicBezTo>
                  <a:cubicBezTo>
                    <a:pt x="22578" y="115"/>
                    <a:pt x="22393" y="1"/>
                    <a:pt x="22165"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3"/>
            <p:cNvSpPr/>
            <p:nvPr/>
          </p:nvSpPr>
          <p:spPr>
            <a:xfrm rot="-5400000">
              <a:off x="5194836" y="3787124"/>
              <a:ext cx="868602" cy="168161"/>
            </a:xfrm>
            <a:custGeom>
              <a:rect b="b" l="l" r="r" t="t"/>
              <a:pathLst>
                <a:path extrusionOk="0" h="3866" w="19969">
                  <a:moveTo>
                    <a:pt x="19540" y="1"/>
                  </a:moveTo>
                  <a:cubicBezTo>
                    <a:pt x="19426" y="1"/>
                    <a:pt x="19255" y="115"/>
                    <a:pt x="19184" y="300"/>
                  </a:cubicBezTo>
                  <a:lnTo>
                    <a:pt x="11995" y="300"/>
                  </a:lnTo>
                  <a:lnTo>
                    <a:pt x="11995" y="3623"/>
                  </a:lnTo>
                  <a:lnTo>
                    <a:pt x="0" y="3623"/>
                  </a:lnTo>
                  <a:lnTo>
                    <a:pt x="0" y="3866"/>
                  </a:lnTo>
                  <a:lnTo>
                    <a:pt x="12238" y="3866"/>
                  </a:lnTo>
                  <a:lnTo>
                    <a:pt x="12238" y="528"/>
                  </a:lnTo>
                  <a:lnTo>
                    <a:pt x="19184" y="528"/>
                  </a:lnTo>
                  <a:cubicBezTo>
                    <a:pt x="19255" y="657"/>
                    <a:pt x="19426" y="771"/>
                    <a:pt x="19540" y="771"/>
                  </a:cubicBezTo>
                  <a:cubicBezTo>
                    <a:pt x="19783" y="771"/>
                    <a:pt x="19968" y="585"/>
                    <a:pt x="19968" y="414"/>
                  </a:cubicBezTo>
                  <a:cubicBezTo>
                    <a:pt x="19968" y="172"/>
                    <a:pt x="19783" y="1"/>
                    <a:pt x="1954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3"/>
            <p:cNvSpPr/>
            <p:nvPr/>
          </p:nvSpPr>
          <p:spPr>
            <a:xfrm rot="-5400000">
              <a:off x="5215324" y="3849151"/>
              <a:ext cx="733977" cy="178731"/>
            </a:xfrm>
            <a:custGeom>
              <a:rect b="b" l="l" r="r" t="t"/>
              <a:pathLst>
                <a:path extrusionOk="0" h="4109" w="16874">
                  <a:moveTo>
                    <a:pt x="16516" y="0"/>
                  </a:moveTo>
                  <a:cubicBezTo>
                    <a:pt x="16331" y="0"/>
                    <a:pt x="16217" y="129"/>
                    <a:pt x="16160" y="300"/>
                  </a:cubicBezTo>
                  <a:lnTo>
                    <a:pt x="11111" y="300"/>
                  </a:lnTo>
                  <a:lnTo>
                    <a:pt x="11111" y="3866"/>
                  </a:lnTo>
                  <a:lnTo>
                    <a:pt x="0" y="3866"/>
                  </a:lnTo>
                  <a:lnTo>
                    <a:pt x="0" y="4108"/>
                  </a:lnTo>
                  <a:lnTo>
                    <a:pt x="11339" y="4108"/>
                  </a:lnTo>
                  <a:lnTo>
                    <a:pt x="11339" y="542"/>
                  </a:lnTo>
                  <a:lnTo>
                    <a:pt x="16160" y="542"/>
                  </a:lnTo>
                  <a:cubicBezTo>
                    <a:pt x="16217" y="657"/>
                    <a:pt x="16331" y="785"/>
                    <a:pt x="16516" y="785"/>
                  </a:cubicBezTo>
                  <a:cubicBezTo>
                    <a:pt x="16759" y="785"/>
                    <a:pt x="16873" y="599"/>
                    <a:pt x="16873" y="428"/>
                  </a:cubicBezTo>
                  <a:cubicBezTo>
                    <a:pt x="16873" y="186"/>
                    <a:pt x="16759" y="0"/>
                    <a:pt x="1651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3"/>
            <p:cNvSpPr/>
            <p:nvPr/>
          </p:nvSpPr>
          <p:spPr>
            <a:xfrm rot="-5400000">
              <a:off x="5841900" y="4018530"/>
              <a:ext cx="465336" cy="108613"/>
            </a:xfrm>
            <a:custGeom>
              <a:rect b="b" l="l" r="r" t="t"/>
              <a:pathLst>
                <a:path extrusionOk="0" h="2497" w="10698">
                  <a:moveTo>
                    <a:pt x="0" y="1"/>
                  </a:moveTo>
                  <a:lnTo>
                    <a:pt x="0" y="243"/>
                  </a:lnTo>
                  <a:lnTo>
                    <a:pt x="10455" y="243"/>
                  </a:lnTo>
                  <a:lnTo>
                    <a:pt x="10455" y="2497"/>
                  </a:lnTo>
                  <a:lnTo>
                    <a:pt x="10697" y="2497"/>
                  </a:lnTo>
                  <a:lnTo>
                    <a:pt x="1069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3"/>
            <p:cNvSpPr/>
            <p:nvPr/>
          </p:nvSpPr>
          <p:spPr>
            <a:xfrm rot="-5400000">
              <a:off x="5874501" y="4051132"/>
              <a:ext cx="431191" cy="77556"/>
            </a:xfrm>
            <a:custGeom>
              <a:rect b="b" l="l" r="r" t="t"/>
              <a:pathLst>
                <a:path extrusionOk="0" h="1783" w="9913">
                  <a:moveTo>
                    <a:pt x="0" y="0"/>
                  </a:moveTo>
                  <a:lnTo>
                    <a:pt x="0" y="243"/>
                  </a:lnTo>
                  <a:lnTo>
                    <a:pt x="9685" y="243"/>
                  </a:lnTo>
                  <a:lnTo>
                    <a:pt x="9685" y="1783"/>
                  </a:lnTo>
                  <a:lnTo>
                    <a:pt x="9913" y="1783"/>
                  </a:lnTo>
                  <a:lnTo>
                    <a:pt x="9913"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3"/>
            <p:cNvSpPr/>
            <p:nvPr/>
          </p:nvSpPr>
          <p:spPr>
            <a:xfrm rot="-5400000">
              <a:off x="5229613" y="3907503"/>
              <a:ext cx="620405" cy="175599"/>
            </a:xfrm>
            <a:custGeom>
              <a:rect b="b" l="l" r="r" t="t"/>
              <a:pathLst>
                <a:path extrusionOk="0" h="4037" w="14263">
                  <a:moveTo>
                    <a:pt x="13906" y="0"/>
                  </a:moveTo>
                  <a:cubicBezTo>
                    <a:pt x="13721" y="0"/>
                    <a:pt x="13607" y="57"/>
                    <a:pt x="13550" y="228"/>
                  </a:cubicBezTo>
                  <a:lnTo>
                    <a:pt x="10155" y="228"/>
                  </a:lnTo>
                  <a:lnTo>
                    <a:pt x="10155" y="3794"/>
                  </a:lnTo>
                  <a:lnTo>
                    <a:pt x="0" y="3794"/>
                  </a:lnTo>
                  <a:lnTo>
                    <a:pt x="0" y="4036"/>
                  </a:lnTo>
                  <a:lnTo>
                    <a:pt x="10398" y="4036"/>
                  </a:lnTo>
                  <a:lnTo>
                    <a:pt x="10398" y="471"/>
                  </a:lnTo>
                  <a:lnTo>
                    <a:pt x="13550" y="471"/>
                  </a:lnTo>
                  <a:cubicBezTo>
                    <a:pt x="13607" y="656"/>
                    <a:pt x="13721" y="713"/>
                    <a:pt x="13906" y="713"/>
                  </a:cubicBezTo>
                  <a:cubicBezTo>
                    <a:pt x="14078" y="713"/>
                    <a:pt x="14263" y="585"/>
                    <a:pt x="14263" y="357"/>
                  </a:cubicBezTo>
                  <a:cubicBezTo>
                    <a:pt x="14263" y="114"/>
                    <a:pt x="14078" y="0"/>
                    <a:pt x="1390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 name="Google Shape;77;p3"/>
          <p:cNvGrpSpPr/>
          <p:nvPr/>
        </p:nvGrpSpPr>
        <p:grpSpPr>
          <a:xfrm>
            <a:off x="7730592" y="1737649"/>
            <a:ext cx="948056" cy="3405808"/>
            <a:chOff x="8623429" y="2586962"/>
            <a:chExt cx="478381" cy="1718543"/>
          </a:xfrm>
        </p:grpSpPr>
        <p:sp>
          <p:nvSpPr>
            <p:cNvPr id="78" name="Google Shape;78;p3"/>
            <p:cNvSpPr/>
            <p:nvPr/>
          </p:nvSpPr>
          <p:spPr>
            <a:xfrm rot="-5400000">
              <a:off x="8267028" y="3481249"/>
              <a:ext cx="1527458" cy="121054"/>
            </a:xfrm>
            <a:custGeom>
              <a:rect b="b" l="l" r="r" t="t"/>
              <a:pathLst>
                <a:path extrusionOk="0" h="2783" w="35116">
                  <a:moveTo>
                    <a:pt x="18185" y="1"/>
                  </a:moveTo>
                  <a:lnTo>
                    <a:pt x="15917" y="2254"/>
                  </a:lnTo>
                  <a:lnTo>
                    <a:pt x="0" y="2254"/>
                  </a:lnTo>
                  <a:lnTo>
                    <a:pt x="0" y="2497"/>
                  </a:lnTo>
                  <a:lnTo>
                    <a:pt x="16046" y="2497"/>
                  </a:lnTo>
                  <a:lnTo>
                    <a:pt x="18299" y="229"/>
                  </a:lnTo>
                  <a:lnTo>
                    <a:pt x="22878" y="229"/>
                  </a:lnTo>
                  <a:lnTo>
                    <a:pt x="25131" y="2497"/>
                  </a:lnTo>
                  <a:lnTo>
                    <a:pt x="34402" y="2497"/>
                  </a:lnTo>
                  <a:cubicBezTo>
                    <a:pt x="34459" y="2668"/>
                    <a:pt x="34588" y="2782"/>
                    <a:pt x="34759" y="2782"/>
                  </a:cubicBezTo>
                  <a:cubicBezTo>
                    <a:pt x="35001" y="2782"/>
                    <a:pt x="35115" y="2611"/>
                    <a:pt x="35115" y="2368"/>
                  </a:cubicBezTo>
                  <a:cubicBezTo>
                    <a:pt x="35115" y="2197"/>
                    <a:pt x="35001" y="2012"/>
                    <a:pt x="34759" y="2012"/>
                  </a:cubicBezTo>
                  <a:cubicBezTo>
                    <a:pt x="34588" y="2012"/>
                    <a:pt x="34459" y="2140"/>
                    <a:pt x="34402" y="2254"/>
                  </a:cubicBezTo>
                  <a:lnTo>
                    <a:pt x="25245" y="2254"/>
                  </a:lnTo>
                  <a:lnTo>
                    <a:pt x="22935"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3"/>
            <p:cNvSpPr/>
            <p:nvPr/>
          </p:nvSpPr>
          <p:spPr>
            <a:xfrm rot="-5400000">
              <a:off x="8122184" y="3470418"/>
              <a:ext cx="1506971" cy="163203"/>
            </a:xfrm>
            <a:custGeom>
              <a:rect b="b" l="l" r="r" t="t"/>
              <a:pathLst>
                <a:path extrusionOk="0" h="3752" w="34645">
                  <a:moveTo>
                    <a:pt x="14135" y="0"/>
                  </a:moveTo>
                  <a:lnTo>
                    <a:pt x="14135" y="3509"/>
                  </a:lnTo>
                  <a:lnTo>
                    <a:pt x="0" y="3509"/>
                  </a:lnTo>
                  <a:lnTo>
                    <a:pt x="0" y="3751"/>
                  </a:lnTo>
                  <a:lnTo>
                    <a:pt x="14377" y="3751"/>
                  </a:lnTo>
                  <a:lnTo>
                    <a:pt x="14377" y="243"/>
                  </a:lnTo>
                  <a:lnTo>
                    <a:pt x="24832" y="243"/>
                  </a:lnTo>
                  <a:lnTo>
                    <a:pt x="27684" y="3095"/>
                  </a:lnTo>
                  <a:lnTo>
                    <a:pt x="33874" y="3095"/>
                  </a:lnTo>
                  <a:cubicBezTo>
                    <a:pt x="33931" y="3209"/>
                    <a:pt x="34103" y="3338"/>
                    <a:pt x="34231" y="3338"/>
                  </a:cubicBezTo>
                  <a:cubicBezTo>
                    <a:pt x="34459" y="3338"/>
                    <a:pt x="34645" y="3152"/>
                    <a:pt x="34645" y="2910"/>
                  </a:cubicBezTo>
                  <a:cubicBezTo>
                    <a:pt x="34645" y="2739"/>
                    <a:pt x="34459" y="2553"/>
                    <a:pt x="34231" y="2553"/>
                  </a:cubicBezTo>
                  <a:cubicBezTo>
                    <a:pt x="34046" y="2553"/>
                    <a:pt x="33931" y="2682"/>
                    <a:pt x="33874" y="2853"/>
                  </a:cubicBezTo>
                  <a:lnTo>
                    <a:pt x="27741" y="2853"/>
                  </a:lnTo>
                  <a:lnTo>
                    <a:pt x="24960"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3"/>
            <p:cNvSpPr/>
            <p:nvPr/>
          </p:nvSpPr>
          <p:spPr>
            <a:xfrm rot="-5400000">
              <a:off x="8039648" y="3426986"/>
              <a:ext cx="1578959" cy="178079"/>
            </a:xfrm>
            <a:custGeom>
              <a:rect b="b" l="l" r="r" t="t"/>
              <a:pathLst>
                <a:path extrusionOk="0" h="4094" w="36300">
                  <a:moveTo>
                    <a:pt x="13193" y="0"/>
                  </a:moveTo>
                  <a:lnTo>
                    <a:pt x="13193" y="3866"/>
                  </a:lnTo>
                  <a:lnTo>
                    <a:pt x="0" y="3866"/>
                  </a:lnTo>
                  <a:lnTo>
                    <a:pt x="0" y="4094"/>
                  </a:lnTo>
                  <a:lnTo>
                    <a:pt x="13421" y="4094"/>
                  </a:lnTo>
                  <a:lnTo>
                    <a:pt x="13421" y="228"/>
                  </a:lnTo>
                  <a:lnTo>
                    <a:pt x="25488" y="228"/>
                  </a:lnTo>
                  <a:lnTo>
                    <a:pt x="28397" y="3152"/>
                  </a:lnTo>
                  <a:lnTo>
                    <a:pt x="35586" y="3152"/>
                  </a:lnTo>
                  <a:cubicBezTo>
                    <a:pt x="35657" y="3266"/>
                    <a:pt x="35771" y="3381"/>
                    <a:pt x="35942" y="3381"/>
                  </a:cubicBezTo>
                  <a:cubicBezTo>
                    <a:pt x="36185" y="3381"/>
                    <a:pt x="36299" y="3266"/>
                    <a:pt x="36299" y="3024"/>
                  </a:cubicBezTo>
                  <a:cubicBezTo>
                    <a:pt x="36299" y="2853"/>
                    <a:pt x="36185" y="2667"/>
                    <a:pt x="35942" y="2667"/>
                  </a:cubicBezTo>
                  <a:cubicBezTo>
                    <a:pt x="35771" y="2667"/>
                    <a:pt x="35657" y="2724"/>
                    <a:pt x="35586" y="2910"/>
                  </a:cubicBezTo>
                  <a:lnTo>
                    <a:pt x="28454" y="2910"/>
                  </a:lnTo>
                  <a:lnTo>
                    <a:pt x="25602"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3"/>
            <p:cNvSpPr/>
            <p:nvPr/>
          </p:nvSpPr>
          <p:spPr>
            <a:xfrm rot="-5400000">
              <a:off x="8073163" y="3501432"/>
              <a:ext cx="1413930" cy="194216"/>
            </a:xfrm>
            <a:custGeom>
              <a:rect b="b" l="l" r="r" t="t"/>
              <a:pathLst>
                <a:path extrusionOk="0" h="4465" w="32506">
                  <a:moveTo>
                    <a:pt x="12238" y="0"/>
                  </a:moveTo>
                  <a:lnTo>
                    <a:pt x="12238" y="4222"/>
                  </a:lnTo>
                  <a:lnTo>
                    <a:pt x="0" y="4222"/>
                  </a:lnTo>
                  <a:lnTo>
                    <a:pt x="0" y="4464"/>
                  </a:lnTo>
                  <a:lnTo>
                    <a:pt x="12480" y="4464"/>
                  </a:lnTo>
                  <a:lnTo>
                    <a:pt x="12480" y="243"/>
                  </a:lnTo>
                  <a:lnTo>
                    <a:pt x="26258" y="243"/>
                  </a:lnTo>
                  <a:lnTo>
                    <a:pt x="29353" y="3323"/>
                  </a:lnTo>
                  <a:lnTo>
                    <a:pt x="31792" y="3323"/>
                  </a:lnTo>
                  <a:cubicBezTo>
                    <a:pt x="31849" y="3452"/>
                    <a:pt x="31963" y="3566"/>
                    <a:pt x="32149" y="3566"/>
                  </a:cubicBezTo>
                  <a:cubicBezTo>
                    <a:pt x="32377" y="3566"/>
                    <a:pt x="32505" y="3395"/>
                    <a:pt x="32505" y="3209"/>
                  </a:cubicBezTo>
                  <a:cubicBezTo>
                    <a:pt x="32505" y="2967"/>
                    <a:pt x="32377" y="2796"/>
                    <a:pt x="32149" y="2796"/>
                  </a:cubicBezTo>
                  <a:cubicBezTo>
                    <a:pt x="31963" y="2796"/>
                    <a:pt x="31849" y="2910"/>
                    <a:pt x="31792" y="3095"/>
                  </a:cubicBezTo>
                  <a:lnTo>
                    <a:pt x="29467" y="3095"/>
                  </a:lnTo>
                  <a:lnTo>
                    <a:pt x="26386"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3"/>
            <p:cNvSpPr/>
            <p:nvPr/>
          </p:nvSpPr>
          <p:spPr>
            <a:xfrm rot="-5400000">
              <a:off x="8472362" y="4017291"/>
              <a:ext cx="439281" cy="137148"/>
            </a:xfrm>
            <a:custGeom>
              <a:rect b="b" l="l" r="r" t="t"/>
              <a:pathLst>
                <a:path extrusionOk="0" h="3153" w="10099">
                  <a:moveTo>
                    <a:pt x="9742" y="1"/>
                  </a:moveTo>
                  <a:cubicBezTo>
                    <a:pt x="9499" y="1"/>
                    <a:pt x="9328" y="186"/>
                    <a:pt x="9328" y="357"/>
                  </a:cubicBezTo>
                  <a:cubicBezTo>
                    <a:pt x="9328" y="543"/>
                    <a:pt x="9442" y="714"/>
                    <a:pt x="9628" y="714"/>
                  </a:cubicBezTo>
                  <a:lnTo>
                    <a:pt x="9628" y="2910"/>
                  </a:lnTo>
                  <a:lnTo>
                    <a:pt x="0" y="2910"/>
                  </a:lnTo>
                  <a:lnTo>
                    <a:pt x="0" y="3153"/>
                  </a:lnTo>
                  <a:lnTo>
                    <a:pt x="9856" y="3153"/>
                  </a:lnTo>
                  <a:lnTo>
                    <a:pt x="9856" y="714"/>
                  </a:lnTo>
                  <a:cubicBezTo>
                    <a:pt x="9984" y="714"/>
                    <a:pt x="10098" y="543"/>
                    <a:pt x="10098" y="357"/>
                  </a:cubicBezTo>
                  <a:cubicBezTo>
                    <a:pt x="10098" y="186"/>
                    <a:pt x="9913" y="1"/>
                    <a:pt x="974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3"/>
            <p:cNvSpPr/>
            <p:nvPr/>
          </p:nvSpPr>
          <p:spPr>
            <a:xfrm rot="-5400000">
              <a:off x="8472688" y="3978513"/>
              <a:ext cx="477733" cy="176252"/>
            </a:xfrm>
            <a:custGeom>
              <a:rect b="b" l="l" r="r" t="t"/>
              <a:pathLst>
                <a:path extrusionOk="0" h="4052" w="10983">
                  <a:moveTo>
                    <a:pt x="10569" y="1"/>
                  </a:moveTo>
                  <a:cubicBezTo>
                    <a:pt x="10398" y="1"/>
                    <a:pt x="10212" y="186"/>
                    <a:pt x="10212" y="357"/>
                  </a:cubicBezTo>
                  <a:cubicBezTo>
                    <a:pt x="10212" y="543"/>
                    <a:pt x="10341" y="714"/>
                    <a:pt x="10455" y="714"/>
                  </a:cubicBezTo>
                  <a:lnTo>
                    <a:pt x="10455" y="3809"/>
                  </a:lnTo>
                  <a:lnTo>
                    <a:pt x="0" y="3809"/>
                  </a:lnTo>
                  <a:lnTo>
                    <a:pt x="0" y="4052"/>
                  </a:lnTo>
                  <a:lnTo>
                    <a:pt x="10697" y="4052"/>
                  </a:lnTo>
                  <a:lnTo>
                    <a:pt x="10697" y="714"/>
                  </a:lnTo>
                  <a:cubicBezTo>
                    <a:pt x="10868" y="714"/>
                    <a:pt x="10983" y="543"/>
                    <a:pt x="10983" y="357"/>
                  </a:cubicBezTo>
                  <a:cubicBezTo>
                    <a:pt x="10983" y="186"/>
                    <a:pt x="10811" y="1"/>
                    <a:pt x="1056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3"/>
            <p:cNvSpPr/>
            <p:nvPr/>
          </p:nvSpPr>
          <p:spPr>
            <a:xfrm rot="-5400000">
              <a:off x="8182970" y="3430727"/>
              <a:ext cx="1620499" cy="129057"/>
            </a:xfrm>
            <a:custGeom>
              <a:rect b="b" l="l" r="r" t="t"/>
              <a:pathLst>
                <a:path extrusionOk="0" h="2967" w="37255">
                  <a:moveTo>
                    <a:pt x="17700" y="0"/>
                  </a:moveTo>
                  <a:lnTo>
                    <a:pt x="15261" y="2382"/>
                  </a:lnTo>
                  <a:lnTo>
                    <a:pt x="0" y="2382"/>
                  </a:lnTo>
                  <a:lnTo>
                    <a:pt x="0" y="2610"/>
                  </a:lnTo>
                  <a:lnTo>
                    <a:pt x="15390" y="2610"/>
                  </a:lnTo>
                  <a:lnTo>
                    <a:pt x="17829" y="243"/>
                  </a:lnTo>
                  <a:lnTo>
                    <a:pt x="23462" y="243"/>
                  </a:lnTo>
                  <a:lnTo>
                    <a:pt x="26030" y="2739"/>
                  </a:lnTo>
                  <a:lnTo>
                    <a:pt x="36484" y="2739"/>
                  </a:lnTo>
                  <a:cubicBezTo>
                    <a:pt x="36542" y="2910"/>
                    <a:pt x="36727" y="2967"/>
                    <a:pt x="36841" y="2967"/>
                  </a:cubicBezTo>
                  <a:cubicBezTo>
                    <a:pt x="37084" y="2967"/>
                    <a:pt x="37255" y="2853"/>
                    <a:pt x="37255" y="2610"/>
                  </a:cubicBezTo>
                  <a:cubicBezTo>
                    <a:pt x="37255" y="2382"/>
                    <a:pt x="37084" y="2254"/>
                    <a:pt x="36841" y="2254"/>
                  </a:cubicBezTo>
                  <a:cubicBezTo>
                    <a:pt x="36727" y="2254"/>
                    <a:pt x="36542" y="2311"/>
                    <a:pt x="36484" y="2496"/>
                  </a:cubicBezTo>
                  <a:lnTo>
                    <a:pt x="26087" y="2496"/>
                  </a:lnTo>
                  <a:lnTo>
                    <a:pt x="23591"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3"/>
            <p:cNvSpPr/>
            <p:nvPr/>
          </p:nvSpPr>
          <p:spPr>
            <a:xfrm rot="-5400000">
              <a:off x="8089908" y="3371157"/>
              <a:ext cx="1718543" cy="150153"/>
            </a:xfrm>
            <a:custGeom>
              <a:rect b="b" l="l" r="r" t="t"/>
              <a:pathLst>
                <a:path extrusionOk="0" h="3452" w="39509">
                  <a:moveTo>
                    <a:pt x="17344" y="0"/>
                  </a:moveTo>
                  <a:lnTo>
                    <a:pt x="14620" y="2681"/>
                  </a:lnTo>
                  <a:lnTo>
                    <a:pt x="0" y="2681"/>
                  </a:lnTo>
                  <a:lnTo>
                    <a:pt x="0" y="2924"/>
                  </a:lnTo>
                  <a:lnTo>
                    <a:pt x="14734" y="2924"/>
                  </a:lnTo>
                  <a:lnTo>
                    <a:pt x="17401" y="243"/>
                  </a:lnTo>
                  <a:lnTo>
                    <a:pt x="24062" y="243"/>
                  </a:lnTo>
                  <a:lnTo>
                    <a:pt x="27028" y="3152"/>
                  </a:lnTo>
                  <a:lnTo>
                    <a:pt x="38738" y="3152"/>
                  </a:lnTo>
                  <a:cubicBezTo>
                    <a:pt x="38795" y="3338"/>
                    <a:pt x="38980" y="3452"/>
                    <a:pt x="39095" y="3452"/>
                  </a:cubicBezTo>
                  <a:cubicBezTo>
                    <a:pt x="39337" y="3452"/>
                    <a:pt x="39508" y="3281"/>
                    <a:pt x="39508" y="3038"/>
                  </a:cubicBezTo>
                  <a:cubicBezTo>
                    <a:pt x="39508" y="2853"/>
                    <a:pt x="39337" y="2681"/>
                    <a:pt x="39095" y="2681"/>
                  </a:cubicBezTo>
                  <a:cubicBezTo>
                    <a:pt x="38980" y="2681"/>
                    <a:pt x="38795" y="2796"/>
                    <a:pt x="38738" y="2924"/>
                  </a:cubicBezTo>
                  <a:lnTo>
                    <a:pt x="27157" y="2924"/>
                  </a:lnTo>
                  <a:lnTo>
                    <a:pt x="24176"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3"/>
            <p:cNvSpPr/>
            <p:nvPr/>
          </p:nvSpPr>
          <p:spPr>
            <a:xfrm rot="-5400000">
              <a:off x="8069444" y="3539297"/>
              <a:ext cx="1330763" cy="201654"/>
            </a:xfrm>
            <a:custGeom>
              <a:rect b="b" l="l" r="r" t="t"/>
              <a:pathLst>
                <a:path extrusionOk="0" h="4636" w="30594">
                  <a:moveTo>
                    <a:pt x="11282" y="0"/>
                  </a:moveTo>
                  <a:lnTo>
                    <a:pt x="11282" y="4393"/>
                  </a:lnTo>
                  <a:lnTo>
                    <a:pt x="0" y="4393"/>
                  </a:lnTo>
                  <a:lnTo>
                    <a:pt x="0" y="4636"/>
                  </a:lnTo>
                  <a:lnTo>
                    <a:pt x="11524" y="4636"/>
                  </a:lnTo>
                  <a:lnTo>
                    <a:pt x="11524" y="243"/>
                  </a:lnTo>
                  <a:lnTo>
                    <a:pt x="26914" y="243"/>
                  </a:lnTo>
                  <a:lnTo>
                    <a:pt x="29881" y="3152"/>
                  </a:lnTo>
                  <a:cubicBezTo>
                    <a:pt x="29824" y="3209"/>
                    <a:pt x="29824" y="3267"/>
                    <a:pt x="29824" y="3324"/>
                  </a:cubicBezTo>
                  <a:cubicBezTo>
                    <a:pt x="29824" y="3566"/>
                    <a:pt x="30009" y="3737"/>
                    <a:pt x="30180" y="3737"/>
                  </a:cubicBezTo>
                  <a:cubicBezTo>
                    <a:pt x="30423" y="3737"/>
                    <a:pt x="30594" y="3566"/>
                    <a:pt x="30594" y="3324"/>
                  </a:cubicBezTo>
                  <a:cubicBezTo>
                    <a:pt x="30594" y="3152"/>
                    <a:pt x="30423" y="2967"/>
                    <a:pt x="30180" y="2967"/>
                  </a:cubicBezTo>
                  <a:cubicBezTo>
                    <a:pt x="30123" y="2967"/>
                    <a:pt x="30123" y="2967"/>
                    <a:pt x="30066" y="3024"/>
                  </a:cubicBezTo>
                  <a:lnTo>
                    <a:pt x="2702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3"/>
            <p:cNvSpPr/>
            <p:nvPr/>
          </p:nvSpPr>
          <p:spPr>
            <a:xfrm rot="-5400000">
              <a:off x="8940152" y="3389472"/>
              <a:ext cx="230232" cy="93085"/>
            </a:xfrm>
            <a:custGeom>
              <a:rect b="b" l="l" r="r" t="t"/>
              <a:pathLst>
                <a:path extrusionOk="0" h="2140" w="5293">
                  <a:moveTo>
                    <a:pt x="4879" y="0"/>
                  </a:moveTo>
                  <a:cubicBezTo>
                    <a:pt x="4765" y="0"/>
                    <a:pt x="4579" y="114"/>
                    <a:pt x="4522" y="243"/>
                  </a:cubicBezTo>
                  <a:lnTo>
                    <a:pt x="1912" y="243"/>
                  </a:lnTo>
                  <a:lnTo>
                    <a:pt x="1" y="2140"/>
                  </a:lnTo>
                  <a:lnTo>
                    <a:pt x="357" y="2140"/>
                  </a:lnTo>
                  <a:lnTo>
                    <a:pt x="2026" y="471"/>
                  </a:lnTo>
                  <a:lnTo>
                    <a:pt x="4522" y="471"/>
                  </a:lnTo>
                  <a:cubicBezTo>
                    <a:pt x="4579" y="656"/>
                    <a:pt x="4765" y="770"/>
                    <a:pt x="4879" y="770"/>
                  </a:cubicBezTo>
                  <a:cubicBezTo>
                    <a:pt x="5121" y="770"/>
                    <a:pt x="5292" y="599"/>
                    <a:pt x="5292" y="357"/>
                  </a:cubicBezTo>
                  <a:cubicBezTo>
                    <a:pt x="5292" y="186"/>
                    <a:pt x="5121" y="0"/>
                    <a:pt x="487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3"/>
            <p:cNvSpPr/>
            <p:nvPr/>
          </p:nvSpPr>
          <p:spPr>
            <a:xfrm rot="-5400000">
              <a:off x="8976450" y="3345735"/>
              <a:ext cx="196696" cy="54024"/>
            </a:xfrm>
            <a:custGeom>
              <a:rect b="b" l="l" r="r" t="t"/>
              <a:pathLst>
                <a:path extrusionOk="0" h="1242" w="4522">
                  <a:moveTo>
                    <a:pt x="4165" y="1"/>
                  </a:moveTo>
                  <a:cubicBezTo>
                    <a:pt x="3994" y="1"/>
                    <a:pt x="3866" y="115"/>
                    <a:pt x="3809" y="229"/>
                  </a:cubicBezTo>
                  <a:lnTo>
                    <a:pt x="1013" y="229"/>
                  </a:lnTo>
                  <a:lnTo>
                    <a:pt x="1" y="1242"/>
                  </a:lnTo>
                  <a:lnTo>
                    <a:pt x="357" y="1242"/>
                  </a:lnTo>
                  <a:lnTo>
                    <a:pt x="1142" y="471"/>
                  </a:lnTo>
                  <a:lnTo>
                    <a:pt x="3809" y="471"/>
                  </a:lnTo>
                  <a:cubicBezTo>
                    <a:pt x="3866" y="642"/>
                    <a:pt x="3994" y="771"/>
                    <a:pt x="4165" y="771"/>
                  </a:cubicBezTo>
                  <a:cubicBezTo>
                    <a:pt x="4351" y="771"/>
                    <a:pt x="4522" y="585"/>
                    <a:pt x="4522" y="357"/>
                  </a:cubicBezTo>
                  <a:cubicBezTo>
                    <a:pt x="4522" y="172"/>
                    <a:pt x="4351" y="1"/>
                    <a:pt x="4165"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 name="Google Shape;89;p3"/>
          <p:cNvGrpSpPr/>
          <p:nvPr/>
        </p:nvGrpSpPr>
        <p:grpSpPr>
          <a:xfrm flipH="1" rot="10800000">
            <a:off x="945475" y="3635300"/>
            <a:ext cx="2699775" cy="2633450"/>
            <a:chOff x="661125" y="2751225"/>
            <a:chExt cx="2699775" cy="2633450"/>
          </a:xfrm>
        </p:grpSpPr>
        <p:sp>
          <p:nvSpPr>
            <p:cNvPr id="90" name="Google Shape;90;p3"/>
            <p:cNvSpPr/>
            <p:nvPr/>
          </p:nvSpPr>
          <p:spPr>
            <a:xfrm>
              <a:off x="661125" y="2918175"/>
              <a:ext cx="78450" cy="888175"/>
            </a:xfrm>
            <a:custGeom>
              <a:rect b="b" l="l" r="r" t="t"/>
              <a:pathLst>
                <a:path extrusionOk="0" h="35527" w="3138">
                  <a:moveTo>
                    <a:pt x="1429" y="32996"/>
                  </a:moveTo>
                  <a:cubicBezTo>
                    <a:pt x="912" y="33169"/>
                    <a:pt x="534" y="33653"/>
                    <a:pt x="534" y="34228"/>
                  </a:cubicBezTo>
                  <a:cubicBezTo>
                    <a:pt x="534" y="34943"/>
                    <a:pt x="1117" y="35526"/>
                    <a:pt x="1840" y="35526"/>
                  </a:cubicBezTo>
                  <a:cubicBezTo>
                    <a:pt x="2555" y="35526"/>
                    <a:pt x="3138" y="34943"/>
                    <a:pt x="3138" y="34228"/>
                  </a:cubicBezTo>
                  <a:cubicBezTo>
                    <a:pt x="3138" y="33653"/>
                    <a:pt x="2768" y="33169"/>
                    <a:pt x="2243" y="32996"/>
                  </a:cubicBezTo>
                  <a:lnTo>
                    <a:pt x="2243" y="0"/>
                  </a:lnTo>
                  <a:lnTo>
                    <a:pt x="0" y="0"/>
                  </a:lnTo>
                  <a:lnTo>
                    <a:pt x="0" y="822"/>
                  </a:lnTo>
                  <a:lnTo>
                    <a:pt x="1429" y="822"/>
                  </a:ln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3"/>
            <p:cNvSpPr/>
            <p:nvPr/>
          </p:nvSpPr>
          <p:spPr>
            <a:xfrm>
              <a:off x="2366975" y="2751225"/>
              <a:ext cx="245625" cy="1823950"/>
            </a:xfrm>
            <a:custGeom>
              <a:rect b="b" l="l" r="r" t="t"/>
              <a:pathLst>
                <a:path extrusionOk="0" h="72958" w="9825">
                  <a:moveTo>
                    <a:pt x="822" y="0"/>
                  </a:moveTo>
                  <a:lnTo>
                    <a:pt x="1" y="0"/>
                  </a:lnTo>
                  <a:lnTo>
                    <a:pt x="1" y="13118"/>
                  </a:lnTo>
                  <a:lnTo>
                    <a:pt x="9003" y="22121"/>
                  </a:lnTo>
                  <a:lnTo>
                    <a:pt x="9003" y="49055"/>
                  </a:lnTo>
                  <a:lnTo>
                    <a:pt x="1627" y="56431"/>
                  </a:lnTo>
                  <a:lnTo>
                    <a:pt x="1627" y="70403"/>
                  </a:lnTo>
                  <a:cubicBezTo>
                    <a:pt x="1085" y="70559"/>
                    <a:pt x="682" y="71052"/>
                    <a:pt x="682" y="71652"/>
                  </a:cubicBezTo>
                  <a:cubicBezTo>
                    <a:pt x="682" y="72366"/>
                    <a:pt x="1266" y="72958"/>
                    <a:pt x="1988" y="72958"/>
                  </a:cubicBezTo>
                  <a:cubicBezTo>
                    <a:pt x="2711" y="72958"/>
                    <a:pt x="3294" y="72366"/>
                    <a:pt x="3294" y="71652"/>
                  </a:cubicBezTo>
                  <a:cubicBezTo>
                    <a:pt x="3294" y="71093"/>
                    <a:pt x="2941" y="70617"/>
                    <a:pt x="2440" y="70436"/>
                  </a:cubicBezTo>
                  <a:lnTo>
                    <a:pt x="2440" y="56768"/>
                  </a:lnTo>
                  <a:lnTo>
                    <a:pt x="9825" y="49392"/>
                  </a:lnTo>
                  <a:lnTo>
                    <a:pt x="9825" y="21784"/>
                  </a:lnTo>
                  <a:lnTo>
                    <a:pt x="822" y="12781"/>
                  </a:lnTo>
                  <a:lnTo>
                    <a:pt x="822" y="0"/>
                  </a:ln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3"/>
            <p:cNvSpPr/>
            <p:nvPr/>
          </p:nvSpPr>
          <p:spPr>
            <a:xfrm>
              <a:off x="2924300" y="2751225"/>
              <a:ext cx="264325" cy="2033625"/>
            </a:xfrm>
            <a:custGeom>
              <a:rect b="b" l="l" r="r" t="t"/>
              <a:pathLst>
                <a:path extrusionOk="0" h="81345" w="10573">
                  <a:moveTo>
                    <a:pt x="9751" y="23591"/>
                  </a:moveTo>
                  <a:lnTo>
                    <a:pt x="896" y="23591"/>
                  </a:lnTo>
                  <a:lnTo>
                    <a:pt x="896" y="78806"/>
                  </a:lnTo>
                  <a:cubicBezTo>
                    <a:pt x="370" y="78979"/>
                    <a:pt x="1" y="79463"/>
                    <a:pt x="1" y="80038"/>
                  </a:cubicBezTo>
                  <a:cubicBezTo>
                    <a:pt x="1" y="80753"/>
                    <a:pt x="584" y="81344"/>
                    <a:pt x="1298" y="81344"/>
                  </a:cubicBezTo>
                  <a:cubicBezTo>
                    <a:pt x="2021" y="81344"/>
                    <a:pt x="2605" y="80753"/>
                    <a:pt x="2605" y="80038"/>
                  </a:cubicBezTo>
                  <a:cubicBezTo>
                    <a:pt x="2605" y="79463"/>
                    <a:pt x="2227" y="78979"/>
                    <a:pt x="1709" y="78806"/>
                  </a:cubicBezTo>
                  <a:lnTo>
                    <a:pt x="1709" y="24404"/>
                  </a:lnTo>
                  <a:lnTo>
                    <a:pt x="10572" y="24404"/>
                  </a:lnTo>
                  <a:lnTo>
                    <a:pt x="10572" y="0"/>
                  </a:lnTo>
                  <a:lnTo>
                    <a:pt x="9751" y="0"/>
                  </a:ln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3"/>
            <p:cNvSpPr/>
            <p:nvPr/>
          </p:nvSpPr>
          <p:spPr>
            <a:xfrm>
              <a:off x="661125" y="4193000"/>
              <a:ext cx="136575" cy="1191675"/>
            </a:xfrm>
            <a:custGeom>
              <a:rect b="b" l="l" r="r" t="t"/>
              <a:pathLst>
                <a:path extrusionOk="0" h="47667" w="5463">
                  <a:moveTo>
                    <a:pt x="4567" y="45129"/>
                  </a:moveTo>
                  <a:lnTo>
                    <a:pt x="4567" y="0"/>
                  </a:lnTo>
                  <a:lnTo>
                    <a:pt x="0" y="0"/>
                  </a:lnTo>
                  <a:lnTo>
                    <a:pt x="0" y="822"/>
                  </a:lnTo>
                  <a:lnTo>
                    <a:pt x="3746" y="822"/>
                  </a:lnTo>
                  <a:lnTo>
                    <a:pt x="3746" y="45129"/>
                  </a:lnTo>
                  <a:cubicBezTo>
                    <a:pt x="3228" y="45301"/>
                    <a:pt x="2850" y="45786"/>
                    <a:pt x="2850" y="46361"/>
                  </a:cubicBezTo>
                  <a:cubicBezTo>
                    <a:pt x="2850" y="47084"/>
                    <a:pt x="3434" y="47667"/>
                    <a:pt x="4157" y="47667"/>
                  </a:cubicBezTo>
                  <a:cubicBezTo>
                    <a:pt x="4879" y="47667"/>
                    <a:pt x="5463" y="47084"/>
                    <a:pt x="5463" y="46361"/>
                  </a:cubicBezTo>
                  <a:cubicBezTo>
                    <a:pt x="5463" y="45786"/>
                    <a:pt x="5085" y="45301"/>
                    <a:pt x="4567" y="45129"/>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3"/>
            <p:cNvSpPr/>
            <p:nvPr/>
          </p:nvSpPr>
          <p:spPr>
            <a:xfrm>
              <a:off x="661125" y="4097725"/>
              <a:ext cx="210700" cy="779125"/>
            </a:xfrm>
            <a:custGeom>
              <a:rect b="b" l="l" r="r" t="t"/>
              <a:pathLst>
                <a:path extrusionOk="0" h="31165" w="8428">
                  <a:moveTo>
                    <a:pt x="7532" y="28626"/>
                  </a:moveTo>
                  <a:lnTo>
                    <a:pt x="7532" y="0"/>
                  </a:lnTo>
                  <a:lnTo>
                    <a:pt x="0" y="0"/>
                  </a:lnTo>
                  <a:lnTo>
                    <a:pt x="0" y="813"/>
                  </a:lnTo>
                  <a:lnTo>
                    <a:pt x="6711" y="813"/>
                  </a:lnTo>
                  <a:lnTo>
                    <a:pt x="6711" y="28626"/>
                  </a:lnTo>
                  <a:cubicBezTo>
                    <a:pt x="6194" y="28799"/>
                    <a:pt x="5816" y="29283"/>
                    <a:pt x="5816" y="29858"/>
                  </a:cubicBezTo>
                  <a:cubicBezTo>
                    <a:pt x="5816" y="30581"/>
                    <a:pt x="6399" y="31164"/>
                    <a:pt x="7122" y="31164"/>
                  </a:cubicBezTo>
                  <a:cubicBezTo>
                    <a:pt x="7845" y="31164"/>
                    <a:pt x="8428" y="30581"/>
                    <a:pt x="8428" y="29858"/>
                  </a:cubicBezTo>
                  <a:cubicBezTo>
                    <a:pt x="8428" y="29283"/>
                    <a:pt x="8050" y="28799"/>
                    <a:pt x="7532" y="28626"/>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3"/>
            <p:cNvSpPr/>
            <p:nvPr/>
          </p:nvSpPr>
          <p:spPr>
            <a:xfrm>
              <a:off x="661125" y="3995450"/>
              <a:ext cx="293250" cy="1116525"/>
            </a:xfrm>
            <a:custGeom>
              <a:rect b="b" l="l" r="r" t="t"/>
              <a:pathLst>
                <a:path extrusionOk="0" h="44661" w="11730">
                  <a:moveTo>
                    <a:pt x="10835" y="42122"/>
                  </a:moveTo>
                  <a:lnTo>
                    <a:pt x="10835" y="0"/>
                  </a:lnTo>
                  <a:lnTo>
                    <a:pt x="0" y="0"/>
                  </a:lnTo>
                  <a:lnTo>
                    <a:pt x="0" y="814"/>
                  </a:lnTo>
                  <a:lnTo>
                    <a:pt x="10021" y="814"/>
                  </a:lnTo>
                  <a:lnTo>
                    <a:pt x="10021" y="42122"/>
                  </a:lnTo>
                  <a:cubicBezTo>
                    <a:pt x="9496" y="42295"/>
                    <a:pt x="9126" y="42780"/>
                    <a:pt x="9126" y="43355"/>
                  </a:cubicBezTo>
                  <a:cubicBezTo>
                    <a:pt x="9126" y="44077"/>
                    <a:pt x="9709" y="44661"/>
                    <a:pt x="10424" y="44661"/>
                  </a:cubicBezTo>
                  <a:cubicBezTo>
                    <a:pt x="11147" y="44661"/>
                    <a:pt x="11730" y="44077"/>
                    <a:pt x="11730" y="43355"/>
                  </a:cubicBezTo>
                  <a:cubicBezTo>
                    <a:pt x="11730" y="42780"/>
                    <a:pt x="11352" y="42295"/>
                    <a:pt x="10835" y="42122"/>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3"/>
            <p:cNvSpPr/>
            <p:nvPr/>
          </p:nvSpPr>
          <p:spPr>
            <a:xfrm>
              <a:off x="661125" y="3906725"/>
              <a:ext cx="388750" cy="833775"/>
            </a:xfrm>
            <a:custGeom>
              <a:rect b="b" l="l" r="r" t="t"/>
              <a:pathLst>
                <a:path extrusionOk="0" h="33351" w="15550">
                  <a:moveTo>
                    <a:pt x="14654" y="30812"/>
                  </a:moveTo>
                  <a:lnTo>
                    <a:pt x="14654" y="1"/>
                  </a:lnTo>
                  <a:lnTo>
                    <a:pt x="0" y="1"/>
                  </a:lnTo>
                  <a:lnTo>
                    <a:pt x="0" y="822"/>
                  </a:lnTo>
                  <a:lnTo>
                    <a:pt x="13833" y="822"/>
                  </a:lnTo>
                  <a:lnTo>
                    <a:pt x="13833" y="30812"/>
                  </a:lnTo>
                  <a:cubicBezTo>
                    <a:pt x="13315" y="30985"/>
                    <a:pt x="12946" y="31469"/>
                    <a:pt x="12946" y="32044"/>
                  </a:cubicBezTo>
                  <a:cubicBezTo>
                    <a:pt x="12946" y="32767"/>
                    <a:pt x="13529" y="33350"/>
                    <a:pt x="14243" y="33350"/>
                  </a:cubicBezTo>
                  <a:cubicBezTo>
                    <a:pt x="14966" y="33350"/>
                    <a:pt x="15549" y="32767"/>
                    <a:pt x="15549" y="32044"/>
                  </a:cubicBezTo>
                  <a:cubicBezTo>
                    <a:pt x="15549" y="31469"/>
                    <a:pt x="15172" y="30985"/>
                    <a:pt x="14654" y="30812"/>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3"/>
            <p:cNvSpPr/>
            <p:nvPr/>
          </p:nvSpPr>
          <p:spPr>
            <a:xfrm>
              <a:off x="661125" y="2832325"/>
              <a:ext cx="487100" cy="2112700"/>
            </a:xfrm>
            <a:custGeom>
              <a:rect b="b" l="l" r="r" t="t"/>
              <a:pathLst>
                <a:path extrusionOk="0" h="84508" w="19484">
                  <a:moveTo>
                    <a:pt x="18589" y="81969"/>
                  </a:moveTo>
                  <a:lnTo>
                    <a:pt x="18589" y="39724"/>
                  </a:lnTo>
                  <a:lnTo>
                    <a:pt x="5191" y="39724"/>
                  </a:lnTo>
                  <a:lnTo>
                    <a:pt x="5191" y="1"/>
                  </a:lnTo>
                  <a:lnTo>
                    <a:pt x="0" y="1"/>
                  </a:lnTo>
                  <a:lnTo>
                    <a:pt x="0" y="814"/>
                  </a:lnTo>
                  <a:lnTo>
                    <a:pt x="4370" y="814"/>
                  </a:lnTo>
                  <a:lnTo>
                    <a:pt x="4370" y="40546"/>
                  </a:lnTo>
                  <a:lnTo>
                    <a:pt x="17767" y="40546"/>
                  </a:lnTo>
                  <a:lnTo>
                    <a:pt x="17767" y="81969"/>
                  </a:lnTo>
                  <a:cubicBezTo>
                    <a:pt x="17250" y="82142"/>
                    <a:pt x="16872" y="82626"/>
                    <a:pt x="16872" y="83201"/>
                  </a:cubicBezTo>
                  <a:cubicBezTo>
                    <a:pt x="16872" y="83924"/>
                    <a:pt x="17463" y="84507"/>
                    <a:pt x="18178" y="84507"/>
                  </a:cubicBezTo>
                  <a:cubicBezTo>
                    <a:pt x="18901" y="84507"/>
                    <a:pt x="19484" y="83924"/>
                    <a:pt x="19484" y="83201"/>
                  </a:cubicBezTo>
                  <a:cubicBezTo>
                    <a:pt x="19484" y="82626"/>
                    <a:pt x="19106" y="82142"/>
                    <a:pt x="18589" y="81969"/>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3"/>
            <p:cNvSpPr/>
            <p:nvPr/>
          </p:nvSpPr>
          <p:spPr>
            <a:xfrm>
              <a:off x="861750" y="2751225"/>
              <a:ext cx="410725" cy="2406750"/>
            </a:xfrm>
            <a:custGeom>
              <a:rect b="b" l="l" r="r" t="t"/>
              <a:pathLst>
                <a:path extrusionOk="0" h="96270" w="16429">
                  <a:moveTo>
                    <a:pt x="15533" y="93731"/>
                  </a:moveTo>
                  <a:lnTo>
                    <a:pt x="15533" y="38730"/>
                  </a:lnTo>
                  <a:lnTo>
                    <a:pt x="822" y="38730"/>
                  </a:lnTo>
                  <a:lnTo>
                    <a:pt x="822" y="0"/>
                  </a:lnTo>
                  <a:lnTo>
                    <a:pt x="0" y="0"/>
                  </a:lnTo>
                  <a:lnTo>
                    <a:pt x="0" y="39543"/>
                  </a:lnTo>
                  <a:lnTo>
                    <a:pt x="14720" y="39543"/>
                  </a:lnTo>
                  <a:lnTo>
                    <a:pt x="14720" y="93731"/>
                  </a:lnTo>
                  <a:cubicBezTo>
                    <a:pt x="14202" y="93904"/>
                    <a:pt x="13825" y="94388"/>
                    <a:pt x="13825" y="94963"/>
                  </a:cubicBezTo>
                  <a:cubicBezTo>
                    <a:pt x="13825" y="95686"/>
                    <a:pt x="14408" y="96270"/>
                    <a:pt x="15131" y="96270"/>
                  </a:cubicBezTo>
                  <a:cubicBezTo>
                    <a:pt x="15845" y="96270"/>
                    <a:pt x="16429" y="95686"/>
                    <a:pt x="16429" y="94963"/>
                  </a:cubicBezTo>
                  <a:cubicBezTo>
                    <a:pt x="16429" y="94388"/>
                    <a:pt x="16051" y="93904"/>
                    <a:pt x="15533" y="93731"/>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3"/>
            <p:cNvSpPr/>
            <p:nvPr/>
          </p:nvSpPr>
          <p:spPr>
            <a:xfrm>
              <a:off x="949025" y="2751225"/>
              <a:ext cx="421200" cy="1823950"/>
            </a:xfrm>
            <a:custGeom>
              <a:rect b="b" l="l" r="r" t="t"/>
              <a:pathLst>
                <a:path extrusionOk="0" h="72958" w="16848">
                  <a:moveTo>
                    <a:pt x="15952" y="70420"/>
                  </a:moveTo>
                  <a:lnTo>
                    <a:pt x="15952" y="33924"/>
                  </a:lnTo>
                  <a:lnTo>
                    <a:pt x="822" y="33924"/>
                  </a:lnTo>
                  <a:lnTo>
                    <a:pt x="822" y="0"/>
                  </a:lnTo>
                  <a:lnTo>
                    <a:pt x="0" y="0"/>
                  </a:lnTo>
                  <a:lnTo>
                    <a:pt x="0" y="34738"/>
                  </a:lnTo>
                  <a:lnTo>
                    <a:pt x="15139" y="34738"/>
                  </a:lnTo>
                  <a:lnTo>
                    <a:pt x="15139" y="70420"/>
                  </a:lnTo>
                  <a:cubicBezTo>
                    <a:pt x="14621" y="70592"/>
                    <a:pt x="14244" y="71077"/>
                    <a:pt x="14244" y="71652"/>
                  </a:cubicBezTo>
                  <a:cubicBezTo>
                    <a:pt x="14244" y="72375"/>
                    <a:pt x="14827" y="72958"/>
                    <a:pt x="15550" y="72958"/>
                  </a:cubicBezTo>
                  <a:cubicBezTo>
                    <a:pt x="16264" y="72958"/>
                    <a:pt x="16847" y="72375"/>
                    <a:pt x="16847" y="71652"/>
                  </a:cubicBezTo>
                  <a:cubicBezTo>
                    <a:pt x="16847" y="71077"/>
                    <a:pt x="16470" y="70592"/>
                    <a:pt x="15952" y="70420"/>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3"/>
            <p:cNvSpPr/>
            <p:nvPr/>
          </p:nvSpPr>
          <p:spPr>
            <a:xfrm>
              <a:off x="1249050" y="2751225"/>
              <a:ext cx="264500" cy="561050"/>
            </a:xfrm>
            <a:custGeom>
              <a:rect b="b" l="l" r="r" t="t"/>
              <a:pathLst>
                <a:path extrusionOk="0" h="22442" w="10580">
                  <a:moveTo>
                    <a:pt x="9274" y="22441"/>
                  </a:moveTo>
                  <a:cubicBezTo>
                    <a:pt x="9997" y="22441"/>
                    <a:pt x="10580" y="21850"/>
                    <a:pt x="10580" y="21135"/>
                  </a:cubicBezTo>
                  <a:cubicBezTo>
                    <a:pt x="10580" y="20412"/>
                    <a:pt x="9997" y="19829"/>
                    <a:pt x="9274" y="19829"/>
                  </a:cubicBezTo>
                  <a:cubicBezTo>
                    <a:pt x="8600" y="19829"/>
                    <a:pt x="8050" y="20338"/>
                    <a:pt x="7984" y="20995"/>
                  </a:cubicBezTo>
                  <a:lnTo>
                    <a:pt x="822" y="20995"/>
                  </a:lnTo>
                  <a:lnTo>
                    <a:pt x="822" y="0"/>
                  </a:lnTo>
                  <a:lnTo>
                    <a:pt x="0" y="0"/>
                  </a:lnTo>
                  <a:lnTo>
                    <a:pt x="0" y="21817"/>
                  </a:lnTo>
                  <a:lnTo>
                    <a:pt x="8165" y="21817"/>
                  </a:lnTo>
                  <a:cubicBezTo>
                    <a:pt x="8395" y="22187"/>
                    <a:pt x="8806" y="22433"/>
                    <a:pt x="9274" y="22441"/>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3"/>
            <p:cNvSpPr/>
            <p:nvPr/>
          </p:nvSpPr>
          <p:spPr>
            <a:xfrm>
              <a:off x="1966325" y="2751225"/>
              <a:ext cx="65325" cy="499650"/>
            </a:xfrm>
            <a:custGeom>
              <a:rect b="b" l="l" r="r" t="t"/>
              <a:pathLst>
                <a:path extrusionOk="0" h="19986" w="2613">
                  <a:moveTo>
                    <a:pt x="1718" y="17447"/>
                  </a:moveTo>
                  <a:lnTo>
                    <a:pt x="1718" y="0"/>
                  </a:lnTo>
                  <a:lnTo>
                    <a:pt x="896" y="0"/>
                  </a:lnTo>
                  <a:lnTo>
                    <a:pt x="896" y="17447"/>
                  </a:lnTo>
                  <a:cubicBezTo>
                    <a:pt x="379" y="17619"/>
                    <a:pt x="1" y="18104"/>
                    <a:pt x="1" y="18679"/>
                  </a:cubicBezTo>
                  <a:cubicBezTo>
                    <a:pt x="1" y="19402"/>
                    <a:pt x="584" y="19985"/>
                    <a:pt x="1307" y="19985"/>
                  </a:cubicBezTo>
                  <a:cubicBezTo>
                    <a:pt x="2030" y="19985"/>
                    <a:pt x="2613" y="19402"/>
                    <a:pt x="2613" y="18679"/>
                  </a:cubicBezTo>
                  <a:cubicBezTo>
                    <a:pt x="2613" y="18104"/>
                    <a:pt x="2235" y="17619"/>
                    <a:pt x="1718" y="17447"/>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3"/>
            <p:cNvSpPr/>
            <p:nvPr/>
          </p:nvSpPr>
          <p:spPr>
            <a:xfrm>
              <a:off x="2491225" y="2751225"/>
              <a:ext cx="370275" cy="226925"/>
            </a:xfrm>
            <a:custGeom>
              <a:rect b="b" l="l" r="r" t="t"/>
              <a:pathLst>
                <a:path extrusionOk="0" h="9077" w="14811">
                  <a:moveTo>
                    <a:pt x="1306" y="9077"/>
                  </a:moveTo>
                  <a:cubicBezTo>
                    <a:pt x="1881" y="9077"/>
                    <a:pt x="2366" y="8699"/>
                    <a:pt x="2538" y="8181"/>
                  </a:cubicBezTo>
                  <a:lnTo>
                    <a:pt x="14810" y="8181"/>
                  </a:lnTo>
                  <a:lnTo>
                    <a:pt x="14810" y="0"/>
                  </a:lnTo>
                  <a:lnTo>
                    <a:pt x="13989" y="0"/>
                  </a:lnTo>
                  <a:lnTo>
                    <a:pt x="13989" y="7360"/>
                  </a:lnTo>
                  <a:lnTo>
                    <a:pt x="2538" y="7360"/>
                  </a:lnTo>
                  <a:cubicBezTo>
                    <a:pt x="2366" y="6843"/>
                    <a:pt x="1881" y="6465"/>
                    <a:pt x="1306" y="6465"/>
                  </a:cubicBezTo>
                  <a:cubicBezTo>
                    <a:pt x="592" y="6465"/>
                    <a:pt x="0" y="7048"/>
                    <a:pt x="0" y="7771"/>
                  </a:cubicBezTo>
                  <a:cubicBezTo>
                    <a:pt x="0" y="8494"/>
                    <a:pt x="583" y="9077"/>
                    <a:pt x="1306" y="9077"/>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3"/>
            <p:cNvSpPr/>
            <p:nvPr/>
          </p:nvSpPr>
          <p:spPr>
            <a:xfrm>
              <a:off x="2491225" y="2751225"/>
              <a:ext cx="298600" cy="123850"/>
            </a:xfrm>
            <a:custGeom>
              <a:rect b="b" l="l" r="r" t="t"/>
              <a:pathLst>
                <a:path extrusionOk="0" h="4954" w="11944">
                  <a:moveTo>
                    <a:pt x="1306" y="4953"/>
                  </a:moveTo>
                  <a:cubicBezTo>
                    <a:pt x="1881" y="4953"/>
                    <a:pt x="2366" y="4584"/>
                    <a:pt x="2538" y="4058"/>
                  </a:cubicBezTo>
                  <a:lnTo>
                    <a:pt x="11943" y="4058"/>
                  </a:lnTo>
                  <a:lnTo>
                    <a:pt x="11943" y="0"/>
                  </a:lnTo>
                  <a:lnTo>
                    <a:pt x="11122" y="0"/>
                  </a:lnTo>
                  <a:lnTo>
                    <a:pt x="11122" y="3245"/>
                  </a:lnTo>
                  <a:lnTo>
                    <a:pt x="2538" y="3245"/>
                  </a:lnTo>
                  <a:cubicBezTo>
                    <a:pt x="2366" y="2727"/>
                    <a:pt x="1881" y="2349"/>
                    <a:pt x="1306" y="2349"/>
                  </a:cubicBezTo>
                  <a:cubicBezTo>
                    <a:pt x="592" y="2349"/>
                    <a:pt x="0" y="2933"/>
                    <a:pt x="0" y="3655"/>
                  </a:cubicBezTo>
                  <a:cubicBezTo>
                    <a:pt x="0" y="4370"/>
                    <a:pt x="583" y="4953"/>
                    <a:pt x="1306" y="4953"/>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3"/>
            <p:cNvSpPr/>
            <p:nvPr/>
          </p:nvSpPr>
          <p:spPr>
            <a:xfrm>
              <a:off x="1328100" y="2751225"/>
              <a:ext cx="333525" cy="123850"/>
            </a:xfrm>
            <a:custGeom>
              <a:rect b="b" l="l" r="r" t="t"/>
              <a:pathLst>
                <a:path extrusionOk="0" h="4954" w="13341">
                  <a:moveTo>
                    <a:pt x="1307" y="4953"/>
                  </a:moveTo>
                  <a:cubicBezTo>
                    <a:pt x="1882" y="4953"/>
                    <a:pt x="2366" y="4584"/>
                    <a:pt x="2539" y="4058"/>
                  </a:cubicBezTo>
                  <a:lnTo>
                    <a:pt x="13340" y="4058"/>
                  </a:lnTo>
                  <a:lnTo>
                    <a:pt x="13340" y="0"/>
                  </a:lnTo>
                  <a:lnTo>
                    <a:pt x="12519" y="0"/>
                  </a:lnTo>
                  <a:lnTo>
                    <a:pt x="12519" y="3245"/>
                  </a:lnTo>
                  <a:lnTo>
                    <a:pt x="2539" y="3245"/>
                  </a:lnTo>
                  <a:cubicBezTo>
                    <a:pt x="2366" y="2727"/>
                    <a:pt x="1882" y="2349"/>
                    <a:pt x="1307" y="2349"/>
                  </a:cubicBezTo>
                  <a:cubicBezTo>
                    <a:pt x="584" y="2349"/>
                    <a:pt x="1" y="2933"/>
                    <a:pt x="1" y="3655"/>
                  </a:cubicBezTo>
                  <a:cubicBezTo>
                    <a:pt x="1" y="4370"/>
                    <a:pt x="584" y="4953"/>
                    <a:pt x="1307" y="4953"/>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3"/>
            <p:cNvSpPr/>
            <p:nvPr/>
          </p:nvSpPr>
          <p:spPr>
            <a:xfrm>
              <a:off x="1045750" y="2751225"/>
              <a:ext cx="421600" cy="1989275"/>
            </a:xfrm>
            <a:custGeom>
              <a:rect b="b" l="l" r="r" t="t"/>
              <a:pathLst>
                <a:path extrusionOk="0" h="79571" w="16864">
                  <a:moveTo>
                    <a:pt x="15968" y="77032"/>
                  </a:moveTo>
                  <a:lnTo>
                    <a:pt x="15968" y="29628"/>
                  </a:lnTo>
                  <a:lnTo>
                    <a:pt x="822" y="29628"/>
                  </a:lnTo>
                  <a:lnTo>
                    <a:pt x="822" y="0"/>
                  </a:lnTo>
                  <a:lnTo>
                    <a:pt x="0" y="0"/>
                  </a:lnTo>
                  <a:lnTo>
                    <a:pt x="0" y="30442"/>
                  </a:lnTo>
                  <a:lnTo>
                    <a:pt x="15155" y="30442"/>
                  </a:lnTo>
                  <a:lnTo>
                    <a:pt x="15155" y="77032"/>
                  </a:lnTo>
                  <a:cubicBezTo>
                    <a:pt x="14638" y="77205"/>
                    <a:pt x="14260" y="77689"/>
                    <a:pt x="14260" y="78264"/>
                  </a:cubicBezTo>
                  <a:cubicBezTo>
                    <a:pt x="14260" y="78987"/>
                    <a:pt x="14843" y="79570"/>
                    <a:pt x="15566" y="79570"/>
                  </a:cubicBezTo>
                  <a:cubicBezTo>
                    <a:pt x="16280" y="79570"/>
                    <a:pt x="16864" y="78987"/>
                    <a:pt x="16864" y="78264"/>
                  </a:cubicBezTo>
                  <a:cubicBezTo>
                    <a:pt x="16864" y="77689"/>
                    <a:pt x="16486" y="77205"/>
                    <a:pt x="15977" y="77032"/>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3"/>
            <p:cNvSpPr/>
            <p:nvPr/>
          </p:nvSpPr>
          <p:spPr>
            <a:xfrm>
              <a:off x="1158675" y="2751225"/>
              <a:ext cx="426350" cy="2248225"/>
            </a:xfrm>
            <a:custGeom>
              <a:rect b="b" l="l" r="r" t="t"/>
              <a:pathLst>
                <a:path extrusionOk="0" h="89929" w="17054">
                  <a:moveTo>
                    <a:pt x="16158" y="87398"/>
                  </a:moveTo>
                  <a:lnTo>
                    <a:pt x="16158" y="25226"/>
                  </a:lnTo>
                  <a:lnTo>
                    <a:pt x="822" y="25226"/>
                  </a:lnTo>
                  <a:lnTo>
                    <a:pt x="822" y="0"/>
                  </a:lnTo>
                  <a:lnTo>
                    <a:pt x="1" y="0"/>
                  </a:lnTo>
                  <a:lnTo>
                    <a:pt x="1" y="26039"/>
                  </a:lnTo>
                  <a:lnTo>
                    <a:pt x="15345" y="26039"/>
                  </a:lnTo>
                  <a:lnTo>
                    <a:pt x="15345" y="87398"/>
                  </a:lnTo>
                  <a:cubicBezTo>
                    <a:pt x="14819" y="87571"/>
                    <a:pt x="14449" y="88047"/>
                    <a:pt x="14449" y="88630"/>
                  </a:cubicBezTo>
                  <a:cubicBezTo>
                    <a:pt x="14449" y="89345"/>
                    <a:pt x="15033" y="89928"/>
                    <a:pt x="15747" y="89928"/>
                  </a:cubicBezTo>
                  <a:cubicBezTo>
                    <a:pt x="16470" y="89928"/>
                    <a:pt x="17053" y="89345"/>
                    <a:pt x="17053" y="88630"/>
                  </a:cubicBezTo>
                  <a:cubicBezTo>
                    <a:pt x="17053" y="88047"/>
                    <a:pt x="16676" y="87571"/>
                    <a:pt x="16158" y="87398"/>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3"/>
            <p:cNvSpPr/>
            <p:nvPr/>
          </p:nvSpPr>
          <p:spPr>
            <a:xfrm>
              <a:off x="1353975" y="2751225"/>
              <a:ext cx="389575" cy="1484725"/>
            </a:xfrm>
            <a:custGeom>
              <a:rect b="b" l="l" r="r" t="t"/>
              <a:pathLst>
                <a:path extrusionOk="0" h="59389" w="15583">
                  <a:moveTo>
                    <a:pt x="14671" y="56850"/>
                  </a:moveTo>
                  <a:lnTo>
                    <a:pt x="14671" y="26022"/>
                  </a:lnTo>
                  <a:lnTo>
                    <a:pt x="822" y="12174"/>
                  </a:lnTo>
                  <a:lnTo>
                    <a:pt x="822" y="7713"/>
                  </a:lnTo>
                  <a:lnTo>
                    <a:pt x="15229" y="7713"/>
                  </a:lnTo>
                  <a:lnTo>
                    <a:pt x="15229" y="0"/>
                  </a:lnTo>
                  <a:lnTo>
                    <a:pt x="14408" y="0"/>
                  </a:lnTo>
                  <a:lnTo>
                    <a:pt x="14408" y="6892"/>
                  </a:lnTo>
                  <a:lnTo>
                    <a:pt x="1" y="6892"/>
                  </a:lnTo>
                  <a:lnTo>
                    <a:pt x="1" y="12510"/>
                  </a:lnTo>
                  <a:lnTo>
                    <a:pt x="13849" y="26359"/>
                  </a:lnTo>
                  <a:lnTo>
                    <a:pt x="13849" y="56858"/>
                  </a:lnTo>
                  <a:cubicBezTo>
                    <a:pt x="13340" y="57031"/>
                    <a:pt x="12979" y="57515"/>
                    <a:pt x="12979" y="58082"/>
                  </a:cubicBezTo>
                  <a:cubicBezTo>
                    <a:pt x="12979" y="58805"/>
                    <a:pt x="13554" y="59388"/>
                    <a:pt x="14277" y="59388"/>
                  </a:cubicBezTo>
                  <a:cubicBezTo>
                    <a:pt x="14999" y="59388"/>
                    <a:pt x="15583" y="58805"/>
                    <a:pt x="15583" y="58082"/>
                  </a:cubicBezTo>
                  <a:cubicBezTo>
                    <a:pt x="15583" y="57499"/>
                    <a:pt x="15197" y="57014"/>
                    <a:pt x="14671" y="56850"/>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3"/>
            <p:cNvSpPr/>
            <p:nvPr/>
          </p:nvSpPr>
          <p:spPr>
            <a:xfrm>
              <a:off x="1502025" y="2751225"/>
              <a:ext cx="382600" cy="1870775"/>
            </a:xfrm>
            <a:custGeom>
              <a:rect b="b" l="l" r="r" t="t"/>
              <a:pathLst>
                <a:path extrusionOk="0" h="74831" w="15304">
                  <a:moveTo>
                    <a:pt x="14408" y="72293"/>
                  </a:moveTo>
                  <a:lnTo>
                    <a:pt x="14408" y="24971"/>
                  </a:lnTo>
                  <a:lnTo>
                    <a:pt x="1980" y="12543"/>
                  </a:lnTo>
                  <a:lnTo>
                    <a:pt x="12856" y="12543"/>
                  </a:lnTo>
                  <a:lnTo>
                    <a:pt x="12856" y="0"/>
                  </a:lnTo>
                  <a:lnTo>
                    <a:pt x="12035" y="0"/>
                  </a:lnTo>
                  <a:lnTo>
                    <a:pt x="12035" y="11730"/>
                  </a:lnTo>
                  <a:lnTo>
                    <a:pt x="1" y="11730"/>
                  </a:lnTo>
                  <a:lnTo>
                    <a:pt x="13587" y="25308"/>
                  </a:lnTo>
                  <a:lnTo>
                    <a:pt x="13587" y="72293"/>
                  </a:lnTo>
                  <a:cubicBezTo>
                    <a:pt x="13069" y="72465"/>
                    <a:pt x="12692" y="72950"/>
                    <a:pt x="12692" y="73525"/>
                  </a:cubicBezTo>
                  <a:cubicBezTo>
                    <a:pt x="12692" y="74247"/>
                    <a:pt x="13283" y="74831"/>
                    <a:pt x="13998" y="74831"/>
                  </a:cubicBezTo>
                  <a:cubicBezTo>
                    <a:pt x="14721" y="74831"/>
                    <a:pt x="15304" y="74247"/>
                    <a:pt x="15304" y="73525"/>
                  </a:cubicBezTo>
                  <a:cubicBezTo>
                    <a:pt x="15304" y="72950"/>
                    <a:pt x="14926" y="72465"/>
                    <a:pt x="14408" y="72293"/>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3"/>
            <p:cNvSpPr/>
            <p:nvPr/>
          </p:nvSpPr>
          <p:spPr>
            <a:xfrm>
              <a:off x="1725450" y="2751225"/>
              <a:ext cx="288975" cy="1665425"/>
            </a:xfrm>
            <a:custGeom>
              <a:rect b="b" l="l" r="r" t="t"/>
              <a:pathLst>
                <a:path extrusionOk="0" h="66617" w="11559">
                  <a:moveTo>
                    <a:pt x="10663" y="64078"/>
                  </a:moveTo>
                  <a:lnTo>
                    <a:pt x="10663" y="24774"/>
                  </a:lnTo>
                  <a:lnTo>
                    <a:pt x="1972" y="16092"/>
                  </a:lnTo>
                  <a:lnTo>
                    <a:pt x="7673" y="16092"/>
                  </a:lnTo>
                  <a:lnTo>
                    <a:pt x="7673" y="0"/>
                  </a:lnTo>
                  <a:lnTo>
                    <a:pt x="6851" y="0"/>
                  </a:lnTo>
                  <a:lnTo>
                    <a:pt x="6851" y="15270"/>
                  </a:lnTo>
                  <a:lnTo>
                    <a:pt x="1" y="15270"/>
                  </a:lnTo>
                  <a:lnTo>
                    <a:pt x="9841" y="25111"/>
                  </a:lnTo>
                  <a:lnTo>
                    <a:pt x="9841" y="64078"/>
                  </a:lnTo>
                  <a:cubicBezTo>
                    <a:pt x="9324" y="64251"/>
                    <a:pt x="8946" y="64736"/>
                    <a:pt x="8946" y="65311"/>
                  </a:cubicBezTo>
                  <a:cubicBezTo>
                    <a:pt x="8946" y="66033"/>
                    <a:pt x="9529" y="66617"/>
                    <a:pt x="10252" y="66617"/>
                  </a:cubicBezTo>
                  <a:cubicBezTo>
                    <a:pt x="10975" y="66617"/>
                    <a:pt x="11558" y="66033"/>
                    <a:pt x="11558" y="65311"/>
                  </a:cubicBezTo>
                  <a:cubicBezTo>
                    <a:pt x="11558" y="64736"/>
                    <a:pt x="11180" y="64251"/>
                    <a:pt x="10663" y="64078"/>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3"/>
            <p:cNvSpPr/>
            <p:nvPr/>
          </p:nvSpPr>
          <p:spPr>
            <a:xfrm>
              <a:off x="2128975" y="2751225"/>
              <a:ext cx="197150" cy="2033425"/>
            </a:xfrm>
            <a:custGeom>
              <a:rect b="b" l="l" r="r" t="t"/>
              <a:pathLst>
                <a:path extrusionOk="0" h="81337" w="7886">
                  <a:moveTo>
                    <a:pt x="1684" y="78798"/>
                  </a:moveTo>
                  <a:lnTo>
                    <a:pt x="1684" y="49318"/>
                  </a:lnTo>
                  <a:lnTo>
                    <a:pt x="7886" y="43116"/>
                  </a:lnTo>
                  <a:lnTo>
                    <a:pt x="7886" y="25061"/>
                  </a:lnTo>
                  <a:lnTo>
                    <a:pt x="1339" y="18515"/>
                  </a:lnTo>
                  <a:lnTo>
                    <a:pt x="1339" y="0"/>
                  </a:lnTo>
                  <a:lnTo>
                    <a:pt x="518" y="0"/>
                  </a:lnTo>
                  <a:lnTo>
                    <a:pt x="518" y="18852"/>
                  </a:lnTo>
                  <a:lnTo>
                    <a:pt x="7065" y="25398"/>
                  </a:lnTo>
                  <a:lnTo>
                    <a:pt x="7065" y="42779"/>
                  </a:lnTo>
                  <a:lnTo>
                    <a:pt x="863" y="48981"/>
                  </a:lnTo>
                  <a:lnTo>
                    <a:pt x="863" y="78815"/>
                  </a:lnTo>
                  <a:cubicBezTo>
                    <a:pt x="362" y="78995"/>
                    <a:pt x="0" y="79472"/>
                    <a:pt x="0" y="80038"/>
                  </a:cubicBezTo>
                  <a:cubicBezTo>
                    <a:pt x="0" y="80753"/>
                    <a:pt x="584" y="81336"/>
                    <a:pt x="1307" y="81336"/>
                  </a:cubicBezTo>
                  <a:cubicBezTo>
                    <a:pt x="2021" y="81336"/>
                    <a:pt x="2604" y="80753"/>
                    <a:pt x="2604" y="80038"/>
                  </a:cubicBezTo>
                  <a:cubicBezTo>
                    <a:pt x="2604" y="79447"/>
                    <a:pt x="2218" y="78962"/>
                    <a:pt x="1684" y="78798"/>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3"/>
            <p:cNvSpPr/>
            <p:nvPr/>
          </p:nvSpPr>
          <p:spPr>
            <a:xfrm>
              <a:off x="2048075" y="2751225"/>
              <a:ext cx="194275" cy="2304475"/>
            </a:xfrm>
            <a:custGeom>
              <a:rect b="b" l="l" r="r" t="t"/>
              <a:pathLst>
                <a:path extrusionOk="0" h="92179" w="7771">
                  <a:moveTo>
                    <a:pt x="1709" y="89641"/>
                  </a:moveTo>
                  <a:lnTo>
                    <a:pt x="1709" y="47133"/>
                  </a:lnTo>
                  <a:lnTo>
                    <a:pt x="7771" y="41071"/>
                  </a:lnTo>
                  <a:lnTo>
                    <a:pt x="7771" y="26540"/>
                  </a:lnTo>
                  <a:lnTo>
                    <a:pt x="1380" y="20149"/>
                  </a:lnTo>
                  <a:lnTo>
                    <a:pt x="1380" y="0"/>
                  </a:lnTo>
                  <a:lnTo>
                    <a:pt x="559" y="0"/>
                  </a:lnTo>
                  <a:lnTo>
                    <a:pt x="559" y="20486"/>
                  </a:lnTo>
                  <a:lnTo>
                    <a:pt x="6949" y="26877"/>
                  </a:lnTo>
                  <a:lnTo>
                    <a:pt x="6949" y="40734"/>
                  </a:lnTo>
                  <a:lnTo>
                    <a:pt x="895" y="46796"/>
                  </a:lnTo>
                  <a:lnTo>
                    <a:pt x="895" y="89641"/>
                  </a:lnTo>
                  <a:cubicBezTo>
                    <a:pt x="370" y="89813"/>
                    <a:pt x="0" y="90298"/>
                    <a:pt x="0" y="90873"/>
                  </a:cubicBezTo>
                  <a:cubicBezTo>
                    <a:pt x="0" y="91596"/>
                    <a:pt x="583" y="92179"/>
                    <a:pt x="1298" y="92179"/>
                  </a:cubicBezTo>
                  <a:cubicBezTo>
                    <a:pt x="2021" y="92179"/>
                    <a:pt x="2604" y="91596"/>
                    <a:pt x="2604" y="90873"/>
                  </a:cubicBezTo>
                  <a:cubicBezTo>
                    <a:pt x="2604" y="90298"/>
                    <a:pt x="2226" y="89813"/>
                    <a:pt x="1709" y="89641"/>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3"/>
            <p:cNvSpPr/>
            <p:nvPr/>
          </p:nvSpPr>
          <p:spPr>
            <a:xfrm>
              <a:off x="2216650" y="2751225"/>
              <a:ext cx="202300" cy="2193800"/>
            </a:xfrm>
            <a:custGeom>
              <a:rect b="b" l="l" r="r" t="t"/>
              <a:pathLst>
                <a:path extrusionOk="0" h="87752" w="8092">
                  <a:moveTo>
                    <a:pt x="1685" y="85205"/>
                  </a:moveTo>
                  <a:lnTo>
                    <a:pt x="1685" y="52012"/>
                  </a:lnTo>
                  <a:lnTo>
                    <a:pt x="8092" y="45605"/>
                  </a:lnTo>
                  <a:lnTo>
                    <a:pt x="8092" y="23254"/>
                  </a:lnTo>
                  <a:lnTo>
                    <a:pt x="1028" y="16190"/>
                  </a:lnTo>
                  <a:lnTo>
                    <a:pt x="1028" y="0"/>
                  </a:lnTo>
                  <a:lnTo>
                    <a:pt x="206" y="0"/>
                  </a:lnTo>
                  <a:lnTo>
                    <a:pt x="206" y="16535"/>
                  </a:lnTo>
                  <a:lnTo>
                    <a:pt x="7270" y="23591"/>
                  </a:lnTo>
                  <a:lnTo>
                    <a:pt x="7270" y="45268"/>
                  </a:lnTo>
                  <a:lnTo>
                    <a:pt x="863" y="51675"/>
                  </a:lnTo>
                  <a:lnTo>
                    <a:pt x="863" y="85222"/>
                  </a:lnTo>
                  <a:cubicBezTo>
                    <a:pt x="362" y="85402"/>
                    <a:pt x="1" y="85879"/>
                    <a:pt x="1" y="86445"/>
                  </a:cubicBezTo>
                  <a:cubicBezTo>
                    <a:pt x="1" y="87168"/>
                    <a:pt x="584" y="87751"/>
                    <a:pt x="1307" y="87751"/>
                  </a:cubicBezTo>
                  <a:cubicBezTo>
                    <a:pt x="2030" y="87751"/>
                    <a:pt x="2613" y="87168"/>
                    <a:pt x="2613" y="86445"/>
                  </a:cubicBezTo>
                  <a:cubicBezTo>
                    <a:pt x="2613" y="85854"/>
                    <a:pt x="2219" y="85369"/>
                    <a:pt x="1685" y="85205"/>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3"/>
            <p:cNvSpPr/>
            <p:nvPr/>
          </p:nvSpPr>
          <p:spPr>
            <a:xfrm>
              <a:off x="2292025" y="2751225"/>
              <a:ext cx="225100" cy="1702800"/>
            </a:xfrm>
            <a:custGeom>
              <a:rect b="b" l="l" r="r" t="t"/>
              <a:pathLst>
                <a:path extrusionOk="0" h="68112" w="9004">
                  <a:moveTo>
                    <a:pt x="2744" y="65606"/>
                  </a:moveTo>
                  <a:lnTo>
                    <a:pt x="2744" y="53909"/>
                  </a:lnTo>
                  <a:lnTo>
                    <a:pt x="9003" y="47650"/>
                  </a:lnTo>
                  <a:lnTo>
                    <a:pt x="9003" y="22597"/>
                  </a:lnTo>
                  <a:lnTo>
                    <a:pt x="822" y="14416"/>
                  </a:lnTo>
                  <a:lnTo>
                    <a:pt x="822" y="0"/>
                  </a:lnTo>
                  <a:lnTo>
                    <a:pt x="0" y="0"/>
                  </a:lnTo>
                  <a:lnTo>
                    <a:pt x="0" y="14761"/>
                  </a:lnTo>
                  <a:lnTo>
                    <a:pt x="8182" y="22942"/>
                  </a:lnTo>
                  <a:lnTo>
                    <a:pt x="8182" y="47313"/>
                  </a:lnTo>
                  <a:lnTo>
                    <a:pt x="1931" y="53564"/>
                  </a:lnTo>
                  <a:lnTo>
                    <a:pt x="1931" y="65549"/>
                  </a:lnTo>
                  <a:cubicBezTo>
                    <a:pt x="1372" y="65697"/>
                    <a:pt x="953" y="66206"/>
                    <a:pt x="953" y="66806"/>
                  </a:cubicBezTo>
                  <a:cubicBezTo>
                    <a:pt x="953" y="67528"/>
                    <a:pt x="1536" y="68112"/>
                    <a:pt x="2259" y="68112"/>
                  </a:cubicBezTo>
                  <a:cubicBezTo>
                    <a:pt x="2974" y="68112"/>
                    <a:pt x="3565" y="67528"/>
                    <a:pt x="3565" y="66806"/>
                  </a:cubicBezTo>
                  <a:cubicBezTo>
                    <a:pt x="3565" y="66263"/>
                    <a:pt x="3220" y="65795"/>
                    <a:pt x="2744" y="65598"/>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3"/>
            <p:cNvSpPr/>
            <p:nvPr/>
          </p:nvSpPr>
          <p:spPr>
            <a:xfrm>
              <a:off x="2668425" y="2751225"/>
              <a:ext cx="257750" cy="1525575"/>
            </a:xfrm>
            <a:custGeom>
              <a:rect b="b" l="l" r="r" t="t"/>
              <a:pathLst>
                <a:path extrusionOk="0" h="61023" w="10310">
                  <a:moveTo>
                    <a:pt x="1709" y="58485"/>
                  </a:moveTo>
                  <a:lnTo>
                    <a:pt x="1709" y="12272"/>
                  </a:lnTo>
                  <a:lnTo>
                    <a:pt x="10310" y="12272"/>
                  </a:lnTo>
                  <a:lnTo>
                    <a:pt x="10310" y="0"/>
                  </a:lnTo>
                  <a:lnTo>
                    <a:pt x="9488" y="0"/>
                  </a:lnTo>
                  <a:lnTo>
                    <a:pt x="9488" y="11451"/>
                  </a:lnTo>
                  <a:lnTo>
                    <a:pt x="896" y="11451"/>
                  </a:lnTo>
                  <a:lnTo>
                    <a:pt x="896" y="58493"/>
                  </a:lnTo>
                  <a:cubicBezTo>
                    <a:pt x="371" y="58665"/>
                    <a:pt x="1" y="59142"/>
                    <a:pt x="1" y="59725"/>
                  </a:cubicBezTo>
                  <a:cubicBezTo>
                    <a:pt x="1" y="60440"/>
                    <a:pt x="584" y="61023"/>
                    <a:pt x="1299" y="61023"/>
                  </a:cubicBezTo>
                  <a:cubicBezTo>
                    <a:pt x="2022" y="61023"/>
                    <a:pt x="2605" y="60440"/>
                    <a:pt x="2605" y="59725"/>
                  </a:cubicBezTo>
                  <a:cubicBezTo>
                    <a:pt x="2605" y="59142"/>
                    <a:pt x="2227" y="58665"/>
                    <a:pt x="1709" y="58493"/>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3"/>
            <p:cNvSpPr/>
            <p:nvPr/>
          </p:nvSpPr>
          <p:spPr>
            <a:xfrm>
              <a:off x="2746875" y="2751225"/>
              <a:ext cx="267800" cy="1743875"/>
            </a:xfrm>
            <a:custGeom>
              <a:rect b="b" l="l" r="r" t="t"/>
              <a:pathLst>
                <a:path extrusionOk="0" h="69755" w="10712">
                  <a:moveTo>
                    <a:pt x="1717" y="67216"/>
                  </a:moveTo>
                  <a:lnTo>
                    <a:pt x="1717" y="16092"/>
                  </a:lnTo>
                  <a:lnTo>
                    <a:pt x="10712" y="16092"/>
                  </a:lnTo>
                  <a:lnTo>
                    <a:pt x="10712" y="0"/>
                  </a:lnTo>
                  <a:lnTo>
                    <a:pt x="9899" y="0"/>
                  </a:lnTo>
                  <a:lnTo>
                    <a:pt x="9899" y="15270"/>
                  </a:lnTo>
                  <a:lnTo>
                    <a:pt x="896" y="15270"/>
                  </a:lnTo>
                  <a:lnTo>
                    <a:pt x="896" y="67216"/>
                  </a:lnTo>
                  <a:cubicBezTo>
                    <a:pt x="379" y="67389"/>
                    <a:pt x="1" y="67873"/>
                    <a:pt x="1" y="68448"/>
                  </a:cubicBezTo>
                  <a:cubicBezTo>
                    <a:pt x="1" y="69163"/>
                    <a:pt x="584" y="69754"/>
                    <a:pt x="1307" y="69754"/>
                  </a:cubicBezTo>
                  <a:cubicBezTo>
                    <a:pt x="2030" y="69754"/>
                    <a:pt x="2613" y="69163"/>
                    <a:pt x="2613" y="68448"/>
                  </a:cubicBezTo>
                  <a:cubicBezTo>
                    <a:pt x="2613" y="67873"/>
                    <a:pt x="2235" y="67389"/>
                    <a:pt x="1717" y="67216"/>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3"/>
            <p:cNvSpPr/>
            <p:nvPr/>
          </p:nvSpPr>
          <p:spPr>
            <a:xfrm>
              <a:off x="2842375" y="2751225"/>
              <a:ext cx="250750" cy="1627850"/>
            </a:xfrm>
            <a:custGeom>
              <a:rect b="b" l="l" r="r" t="t"/>
              <a:pathLst>
                <a:path extrusionOk="0" h="65114" w="10030">
                  <a:moveTo>
                    <a:pt x="1717" y="62575"/>
                  </a:moveTo>
                  <a:lnTo>
                    <a:pt x="1717" y="20043"/>
                  </a:lnTo>
                  <a:lnTo>
                    <a:pt x="10030" y="20043"/>
                  </a:lnTo>
                  <a:lnTo>
                    <a:pt x="10030" y="0"/>
                  </a:lnTo>
                  <a:lnTo>
                    <a:pt x="9216" y="0"/>
                  </a:lnTo>
                  <a:lnTo>
                    <a:pt x="9216" y="19221"/>
                  </a:lnTo>
                  <a:lnTo>
                    <a:pt x="896" y="19221"/>
                  </a:lnTo>
                  <a:lnTo>
                    <a:pt x="896" y="62575"/>
                  </a:lnTo>
                  <a:cubicBezTo>
                    <a:pt x="378" y="62748"/>
                    <a:pt x="0" y="63232"/>
                    <a:pt x="0" y="63807"/>
                  </a:cubicBezTo>
                  <a:cubicBezTo>
                    <a:pt x="0" y="64530"/>
                    <a:pt x="583" y="65113"/>
                    <a:pt x="1306" y="65113"/>
                  </a:cubicBezTo>
                  <a:cubicBezTo>
                    <a:pt x="2029" y="65113"/>
                    <a:pt x="2612" y="64530"/>
                    <a:pt x="2612" y="63807"/>
                  </a:cubicBezTo>
                  <a:cubicBezTo>
                    <a:pt x="2612" y="63232"/>
                    <a:pt x="2234" y="62748"/>
                    <a:pt x="1717" y="62575"/>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3"/>
            <p:cNvSpPr/>
            <p:nvPr/>
          </p:nvSpPr>
          <p:spPr>
            <a:xfrm>
              <a:off x="3227600" y="2751225"/>
              <a:ext cx="65125" cy="1413050"/>
            </a:xfrm>
            <a:custGeom>
              <a:rect b="b" l="l" r="r" t="t"/>
              <a:pathLst>
                <a:path extrusionOk="0" h="56522" w="2605">
                  <a:moveTo>
                    <a:pt x="1709" y="53992"/>
                  </a:moveTo>
                  <a:lnTo>
                    <a:pt x="1709" y="0"/>
                  </a:lnTo>
                  <a:lnTo>
                    <a:pt x="896" y="0"/>
                  </a:lnTo>
                  <a:lnTo>
                    <a:pt x="896" y="53992"/>
                  </a:lnTo>
                  <a:cubicBezTo>
                    <a:pt x="379" y="54164"/>
                    <a:pt x="1" y="54649"/>
                    <a:pt x="1" y="55224"/>
                  </a:cubicBezTo>
                  <a:cubicBezTo>
                    <a:pt x="1" y="55938"/>
                    <a:pt x="584" y="56521"/>
                    <a:pt x="1307" y="56521"/>
                  </a:cubicBezTo>
                  <a:cubicBezTo>
                    <a:pt x="2022" y="56521"/>
                    <a:pt x="2605" y="55938"/>
                    <a:pt x="2605" y="55224"/>
                  </a:cubicBezTo>
                  <a:cubicBezTo>
                    <a:pt x="2605" y="54649"/>
                    <a:pt x="2235" y="54164"/>
                    <a:pt x="1718" y="53992"/>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3"/>
            <p:cNvSpPr/>
            <p:nvPr/>
          </p:nvSpPr>
          <p:spPr>
            <a:xfrm>
              <a:off x="3295775" y="2751225"/>
              <a:ext cx="65125" cy="1089200"/>
            </a:xfrm>
            <a:custGeom>
              <a:rect b="b" l="l" r="r" t="t"/>
              <a:pathLst>
                <a:path extrusionOk="0" h="43568" w="2605">
                  <a:moveTo>
                    <a:pt x="1709" y="41038"/>
                  </a:moveTo>
                  <a:lnTo>
                    <a:pt x="1709" y="0"/>
                  </a:lnTo>
                  <a:lnTo>
                    <a:pt x="896" y="0"/>
                  </a:lnTo>
                  <a:lnTo>
                    <a:pt x="896" y="41038"/>
                  </a:lnTo>
                  <a:cubicBezTo>
                    <a:pt x="379" y="41210"/>
                    <a:pt x="1" y="41695"/>
                    <a:pt x="1" y="42270"/>
                  </a:cubicBezTo>
                  <a:cubicBezTo>
                    <a:pt x="1" y="42985"/>
                    <a:pt x="584" y="43568"/>
                    <a:pt x="1307" y="43568"/>
                  </a:cubicBezTo>
                  <a:cubicBezTo>
                    <a:pt x="2022" y="43568"/>
                    <a:pt x="2605" y="42985"/>
                    <a:pt x="2605" y="42270"/>
                  </a:cubicBezTo>
                  <a:cubicBezTo>
                    <a:pt x="2605" y="41695"/>
                    <a:pt x="2227" y="41210"/>
                    <a:pt x="1709" y="41038"/>
                  </a:cubicBezTo>
                  <a:close/>
                </a:path>
              </a:pathLst>
            </a:custGeom>
            <a:gradFill>
              <a:gsLst>
                <a:gs pos="0">
                  <a:schemeClr val="accent3"/>
                </a:gs>
                <a:gs pos="35000">
                  <a:schemeClr val="accent3"/>
                </a:gs>
                <a:gs pos="100000">
                  <a:schemeClr val="accent4"/>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 name="Google Shape;119;p3"/>
          <p:cNvSpPr txBox="1"/>
          <p:nvPr>
            <p:ph type="title"/>
          </p:nvPr>
        </p:nvSpPr>
        <p:spPr>
          <a:xfrm>
            <a:off x="713225" y="2109175"/>
            <a:ext cx="4121700" cy="841800"/>
          </a:xfrm>
          <a:prstGeom prst="rect">
            <a:avLst/>
          </a:prstGeom>
        </p:spPr>
        <p:txBody>
          <a:bodyPr anchorCtr="0" anchor="ctr" bIns="91425" lIns="91425" spcFirstLastPara="1" rIns="91425" wrap="square" tIns="91425">
            <a:noAutofit/>
          </a:bodyPr>
          <a:lstStyle>
            <a:lvl1pPr lvl="0">
              <a:spcBef>
                <a:spcPts val="0"/>
              </a:spcBef>
              <a:spcAft>
                <a:spcPts val="0"/>
              </a:spcAft>
              <a:buSzPts val="3600"/>
              <a:buNone/>
              <a:defRPr sz="48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20" name="Google Shape;120;p3"/>
          <p:cNvSpPr txBox="1"/>
          <p:nvPr>
            <p:ph hasCustomPrompt="1" idx="2" type="title"/>
          </p:nvPr>
        </p:nvSpPr>
        <p:spPr>
          <a:xfrm>
            <a:off x="713225" y="1155439"/>
            <a:ext cx="1135800" cy="8418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21" name="Google Shape;121;p3"/>
          <p:cNvSpPr txBox="1"/>
          <p:nvPr>
            <p:ph idx="1" type="subTitle"/>
          </p:nvPr>
        </p:nvSpPr>
        <p:spPr>
          <a:xfrm>
            <a:off x="713225" y="2966593"/>
            <a:ext cx="4121700" cy="369600"/>
          </a:xfrm>
          <a:prstGeom prst="rect">
            <a:avLst/>
          </a:prstGeom>
          <a:noFill/>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TITLE_AND_BODY_1">
    <p:spTree>
      <p:nvGrpSpPr>
        <p:cNvPr id="522" name="Shape 522"/>
        <p:cNvGrpSpPr/>
        <p:nvPr/>
      </p:nvGrpSpPr>
      <p:grpSpPr>
        <a:xfrm>
          <a:off x="0" y="0"/>
          <a:ext cx="0" cy="0"/>
          <a:chOff x="0" y="0"/>
          <a:chExt cx="0" cy="0"/>
        </a:xfrm>
      </p:grpSpPr>
      <p:sp>
        <p:nvSpPr>
          <p:cNvPr id="523" name="Google Shape;523;p21"/>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2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525" name="Google Shape;525;p21"/>
          <p:cNvSpPr txBox="1"/>
          <p:nvPr>
            <p:ph idx="1" type="body"/>
          </p:nvPr>
        </p:nvSpPr>
        <p:spPr>
          <a:xfrm>
            <a:off x="720000" y="1215751"/>
            <a:ext cx="7704000" cy="1108200"/>
          </a:xfrm>
          <a:prstGeom prst="rect">
            <a:avLst/>
          </a:prstGeom>
        </p:spPr>
        <p:txBody>
          <a:bodyPr anchorCtr="0" anchor="t" bIns="91425" lIns="91425" spcFirstLastPara="1" rIns="91425" wrap="square" tIns="91425">
            <a:noAutofit/>
          </a:bodyPr>
          <a:lstStyle>
            <a:lvl1pPr indent="-304800" lvl="0" marL="457200" rtl="0">
              <a:lnSpc>
                <a:spcPct val="100000"/>
              </a:lnSpc>
              <a:spcBef>
                <a:spcPts val="0"/>
              </a:spcBef>
              <a:spcAft>
                <a:spcPts val="0"/>
              </a:spcAft>
              <a:buSzPts val="1200"/>
              <a:buChar char="●"/>
              <a:defRPr sz="1250"/>
            </a:lvl1pPr>
            <a:lvl2pPr indent="-304800" lvl="1" marL="914400" rtl="0">
              <a:lnSpc>
                <a:spcPct val="115000"/>
              </a:lnSpc>
              <a:spcBef>
                <a:spcPts val="1600"/>
              </a:spcBef>
              <a:spcAft>
                <a:spcPts val="0"/>
              </a:spcAft>
              <a:buSzPts val="1200"/>
              <a:buFont typeface="Roboto Condensed Light"/>
              <a:buChar char="○"/>
              <a:defRPr/>
            </a:lvl2pPr>
            <a:lvl3pPr indent="-304800" lvl="2" marL="1371600" rtl="0">
              <a:lnSpc>
                <a:spcPct val="115000"/>
              </a:lnSpc>
              <a:spcBef>
                <a:spcPts val="1600"/>
              </a:spcBef>
              <a:spcAft>
                <a:spcPts val="0"/>
              </a:spcAft>
              <a:buSzPts val="1200"/>
              <a:buFont typeface="Roboto Condensed Light"/>
              <a:buChar char="■"/>
              <a:defRPr/>
            </a:lvl3pPr>
            <a:lvl4pPr indent="-304800" lvl="3" marL="1828800" rtl="0">
              <a:lnSpc>
                <a:spcPct val="115000"/>
              </a:lnSpc>
              <a:spcBef>
                <a:spcPts val="1600"/>
              </a:spcBef>
              <a:spcAft>
                <a:spcPts val="0"/>
              </a:spcAft>
              <a:buSzPts val="1200"/>
              <a:buFont typeface="Roboto Condensed Light"/>
              <a:buChar char="●"/>
              <a:defRPr/>
            </a:lvl4pPr>
            <a:lvl5pPr indent="-304800" lvl="4" marL="2286000" rtl="0">
              <a:lnSpc>
                <a:spcPct val="115000"/>
              </a:lnSpc>
              <a:spcBef>
                <a:spcPts val="1600"/>
              </a:spcBef>
              <a:spcAft>
                <a:spcPts val="0"/>
              </a:spcAft>
              <a:buSzPts val="1200"/>
              <a:buFont typeface="Roboto Condensed Light"/>
              <a:buChar char="○"/>
              <a:defRPr/>
            </a:lvl5pPr>
            <a:lvl6pPr indent="-304800" lvl="5" marL="2743200" rtl="0">
              <a:lnSpc>
                <a:spcPct val="115000"/>
              </a:lnSpc>
              <a:spcBef>
                <a:spcPts val="1600"/>
              </a:spcBef>
              <a:spcAft>
                <a:spcPts val="0"/>
              </a:spcAft>
              <a:buSzPts val="1200"/>
              <a:buFont typeface="Roboto Condensed Light"/>
              <a:buChar char="■"/>
              <a:defRPr/>
            </a:lvl6pPr>
            <a:lvl7pPr indent="-304800" lvl="6" marL="3200400" rtl="0">
              <a:lnSpc>
                <a:spcPct val="115000"/>
              </a:lnSpc>
              <a:spcBef>
                <a:spcPts val="1600"/>
              </a:spcBef>
              <a:spcAft>
                <a:spcPts val="0"/>
              </a:spcAft>
              <a:buSzPts val="1200"/>
              <a:buFont typeface="Roboto Condensed Light"/>
              <a:buChar char="●"/>
              <a:defRPr/>
            </a:lvl7pPr>
            <a:lvl8pPr indent="-304800" lvl="7" marL="3657600" rtl="0">
              <a:lnSpc>
                <a:spcPct val="115000"/>
              </a:lnSpc>
              <a:spcBef>
                <a:spcPts val="1600"/>
              </a:spcBef>
              <a:spcAft>
                <a:spcPts val="0"/>
              </a:spcAft>
              <a:buSzPts val="1200"/>
              <a:buFont typeface="Roboto Condensed Light"/>
              <a:buChar char="○"/>
              <a:defRPr/>
            </a:lvl8pPr>
            <a:lvl9pPr indent="-304800" lvl="8" marL="4114800" rtl="0">
              <a:lnSpc>
                <a:spcPct val="115000"/>
              </a:lnSpc>
              <a:spcBef>
                <a:spcPts val="1600"/>
              </a:spcBef>
              <a:spcAft>
                <a:spcPts val="1600"/>
              </a:spcAft>
              <a:buSzPts val="1200"/>
              <a:buFont typeface="Roboto Condensed Light"/>
              <a:buChar char="■"/>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ONE_COLUMN_TEXT_2">
    <p:spTree>
      <p:nvGrpSpPr>
        <p:cNvPr id="526" name="Shape 526"/>
        <p:cNvGrpSpPr/>
        <p:nvPr/>
      </p:nvGrpSpPr>
      <p:grpSpPr>
        <a:xfrm>
          <a:off x="0" y="0"/>
          <a:ext cx="0" cy="0"/>
          <a:chOff x="0" y="0"/>
          <a:chExt cx="0" cy="0"/>
        </a:xfrm>
      </p:grpSpPr>
      <p:sp>
        <p:nvSpPr>
          <p:cNvPr id="527" name="Google Shape;527;p22"/>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8" name="Google Shape;528;p22"/>
          <p:cNvGrpSpPr/>
          <p:nvPr/>
        </p:nvGrpSpPr>
        <p:grpSpPr>
          <a:xfrm>
            <a:off x="6288929" y="3163786"/>
            <a:ext cx="1202441" cy="2581088"/>
            <a:chOff x="5452016" y="2824589"/>
            <a:chExt cx="689908" cy="1480916"/>
          </a:xfrm>
        </p:grpSpPr>
        <p:sp>
          <p:nvSpPr>
            <p:cNvPr id="529" name="Google Shape;529;p22"/>
            <p:cNvSpPr/>
            <p:nvPr/>
          </p:nvSpPr>
          <p:spPr>
            <a:xfrm rot="-5400000">
              <a:off x="5392462" y="3556043"/>
              <a:ext cx="1325804" cy="173120"/>
            </a:xfrm>
            <a:custGeom>
              <a:rect b="b" l="l" r="r" t="t"/>
              <a:pathLst>
                <a:path extrusionOk="0" h="3980" w="30480">
                  <a:moveTo>
                    <a:pt x="30066" y="0"/>
                  </a:moveTo>
                  <a:cubicBezTo>
                    <a:pt x="29952" y="0"/>
                    <a:pt x="29767" y="114"/>
                    <a:pt x="29710" y="300"/>
                  </a:cubicBezTo>
                  <a:lnTo>
                    <a:pt x="17829" y="300"/>
                  </a:lnTo>
                  <a:lnTo>
                    <a:pt x="14377" y="3751"/>
                  </a:lnTo>
                  <a:lnTo>
                    <a:pt x="11467" y="3751"/>
                  </a:lnTo>
                  <a:lnTo>
                    <a:pt x="11467" y="357"/>
                  </a:lnTo>
                  <a:lnTo>
                    <a:pt x="0" y="357"/>
                  </a:lnTo>
                  <a:lnTo>
                    <a:pt x="0" y="599"/>
                  </a:lnTo>
                  <a:lnTo>
                    <a:pt x="11225" y="599"/>
                  </a:lnTo>
                  <a:lnTo>
                    <a:pt x="11225" y="3979"/>
                  </a:lnTo>
                  <a:lnTo>
                    <a:pt x="14491" y="3979"/>
                  </a:lnTo>
                  <a:lnTo>
                    <a:pt x="17943" y="542"/>
                  </a:lnTo>
                  <a:lnTo>
                    <a:pt x="29710" y="542"/>
                  </a:lnTo>
                  <a:cubicBezTo>
                    <a:pt x="29767" y="656"/>
                    <a:pt x="29952" y="770"/>
                    <a:pt x="30066" y="770"/>
                  </a:cubicBezTo>
                  <a:cubicBezTo>
                    <a:pt x="30309" y="770"/>
                    <a:pt x="30480" y="599"/>
                    <a:pt x="30480" y="414"/>
                  </a:cubicBezTo>
                  <a:cubicBezTo>
                    <a:pt x="30480" y="185"/>
                    <a:pt x="30309" y="0"/>
                    <a:pt x="3006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2"/>
            <p:cNvSpPr/>
            <p:nvPr/>
          </p:nvSpPr>
          <p:spPr>
            <a:xfrm rot="-5400000">
              <a:off x="5265885" y="3473528"/>
              <a:ext cx="1480916" cy="183037"/>
            </a:xfrm>
            <a:custGeom>
              <a:rect b="b" l="l" r="r" t="t"/>
              <a:pathLst>
                <a:path extrusionOk="0" h="4208" w="34046">
                  <a:moveTo>
                    <a:pt x="33632" y="0"/>
                  </a:moveTo>
                  <a:cubicBezTo>
                    <a:pt x="33518" y="0"/>
                    <a:pt x="33332" y="114"/>
                    <a:pt x="33275" y="228"/>
                  </a:cubicBezTo>
                  <a:lnTo>
                    <a:pt x="17757" y="228"/>
                  </a:lnTo>
                  <a:lnTo>
                    <a:pt x="14020" y="3980"/>
                  </a:lnTo>
                  <a:lnTo>
                    <a:pt x="12480" y="3980"/>
                  </a:lnTo>
                  <a:lnTo>
                    <a:pt x="12480" y="827"/>
                  </a:lnTo>
                  <a:lnTo>
                    <a:pt x="0" y="827"/>
                  </a:lnTo>
                  <a:lnTo>
                    <a:pt x="0" y="1070"/>
                  </a:lnTo>
                  <a:lnTo>
                    <a:pt x="12238" y="1070"/>
                  </a:lnTo>
                  <a:lnTo>
                    <a:pt x="12238" y="4208"/>
                  </a:lnTo>
                  <a:lnTo>
                    <a:pt x="14135" y="4208"/>
                  </a:lnTo>
                  <a:lnTo>
                    <a:pt x="17886" y="471"/>
                  </a:lnTo>
                  <a:lnTo>
                    <a:pt x="33275" y="471"/>
                  </a:lnTo>
                  <a:cubicBezTo>
                    <a:pt x="33332" y="642"/>
                    <a:pt x="33518" y="770"/>
                    <a:pt x="33632" y="770"/>
                  </a:cubicBezTo>
                  <a:cubicBezTo>
                    <a:pt x="33874" y="770"/>
                    <a:pt x="34046" y="585"/>
                    <a:pt x="34046" y="357"/>
                  </a:cubicBezTo>
                  <a:cubicBezTo>
                    <a:pt x="34046" y="171"/>
                    <a:pt x="33874" y="0"/>
                    <a:pt x="33632"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2"/>
            <p:cNvSpPr/>
            <p:nvPr/>
          </p:nvSpPr>
          <p:spPr>
            <a:xfrm rot="-5400000">
              <a:off x="5330414" y="3589558"/>
              <a:ext cx="1245768" cy="186126"/>
            </a:xfrm>
            <a:custGeom>
              <a:rect b="b" l="l" r="r" t="t"/>
              <a:pathLst>
                <a:path extrusionOk="0" h="4279" w="28640">
                  <a:moveTo>
                    <a:pt x="28283" y="0"/>
                  </a:moveTo>
                  <a:cubicBezTo>
                    <a:pt x="28098" y="0"/>
                    <a:pt x="27984" y="57"/>
                    <a:pt x="27927" y="243"/>
                  </a:cubicBezTo>
                  <a:lnTo>
                    <a:pt x="17829" y="243"/>
                  </a:lnTo>
                  <a:lnTo>
                    <a:pt x="14020" y="4036"/>
                  </a:lnTo>
                  <a:lnTo>
                    <a:pt x="13250" y="4036"/>
                  </a:lnTo>
                  <a:lnTo>
                    <a:pt x="13250" y="1255"/>
                  </a:lnTo>
                  <a:lnTo>
                    <a:pt x="0" y="1255"/>
                  </a:lnTo>
                  <a:lnTo>
                    <a:pt x="0" y="1483"/>
                  </a:lnTo>
                  <a:lnTo>
                    <a:pt x="13008" y="1483"/>
                  </a:lnTo>
                  <a:lnTo>
                    <a:pt x="13008" y="4279"/>
                  </a:lnTo>
                  <a:lnTo>
                    <a:pt x="14078" y="4279"/>
                  </a:lnTo>
                  <a:lnTo>
                    <a:pt x="17886" y="471"/>
                  </a:lnTo>
                  <a:lnTo>
                    <a:pt x="27927" y="471"/>
                  </a:lnTo>
                  <a:cubicBezTo>
                    <a:pt x="27984" y="656"/>
                    <a:pt x="28098" y="713"/>
                    <a:pt x="28283" y="713"/>
                  </a:cubicBezTo>
                  <a:cubicBezTo>
                    <a:pt x="28454" y="713"/>
                    <a:pt x="28640" y="599"/>
                    <a:pt x="28640" y="357"/>
                  </a:cubicBezTo>
                  <a:cubicBezTo>
                    <a:pt x="28640" y="114"/>
                    <a:pt x="28454" y="0"/>
                    <a:pt x="28283"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2"/>
            <p:cNvSpPr/>
            <p:nvPr/>
          </p:nvSpPr>
          <p:spPr>
            <a:xfrm rot="-5400000">
              <a:off x="5370411" y="3676053"/>
              <a:ext cx="1059686" cy="199219"/>
            </a:xfrm>
            <a:custGeom>
              <a:rect b="b" l="l" r="r" t="t"/>
              <a:pathLst>
                <a:path extrusionOk="0" h="4580" w="24362">
                  <a:moveTo>
                    <a:pt x="24004" y="1"/>
                  </a:moveTo>
                  <a:cubicBezTo>
                    <a:pt x="23819" y="1"/>
                    <a:pt x="23705" y="129"/>
                    <a:pt x="23648" y="300"/>
                  </a:cubicBezTo>
                  <a:lnTo>
                    <a:pt x="17700" y="300"/>
                  </a:lnTo>
                  <a:lnTo>
                    <a:pt x="14020" y="3980"/>
                  </a:lnTo>
                  <a:lnTo>
                    <a:pt x="14020" y="1613"/>
                  </a:lnTo>
                  <a:lnTo>
                    <a:pt x="0" y="1613"/>
                  </a:lnTo>
                  <a:lnTo>
                    <a:pt x="0" y="1841"/>
                  </a:lnTo>
                  <a:lnTo>
                    <a:pt x="13778" y="1841"/>
                  </a:lnTo>
                  <a:lnTo>
                    <a:pt x="13778" y="4579"/>
                  </a:lnTo>
                  <a:lnTo>
                    <a:pt x="17829" y="543"/>
                  </a:lnTo>
                  <a:lnTo>
                    <a:pt x="23648" y="543"/>
                  </a:lnTo>
                  <a:cubicBezTo>
                    <a:pt x="23705" y="657"/>
                    <a:pt x="23819" y="771"/>
                    <a:pt x="24004" y="771"/>
                  </a:cubicBezTo>
                  <a:cubicBezTo>
                    <a:pt x="24176" y="771"/>
                    <a:pt x="24361" y="600"/>
                    <a:pt x="24361" y="414"/>
                  </a:cubicBezTo>
                  <a:cubicBezTo>
                    <a:pt x="24361" y="186"/>
                    <a:pt x="24176" y="1"/>
                    <a:pt x="2400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2"/>
            <p:cNvSpPr/>
            <p:nvPr/>
          </p:nvSpPr>
          <p:spPr>
            <a:xfrm rot="-5400000">
              <a:off x="5334134" y="3789929"/>
              <a:ext cx="935588" cy="95564"/>
            </a:xfrm>
            <a:custGeom>
              <a:rect b="b" l="l" r="r" t="t"/>
              <a:pathLst>
                <a:path extrusionOk="0" h="2197" w="21509">
                  <a:moveTo>
                    <a:pt x="21095" y="0"/>
                  </a:moveTo>
                  <a:cubicBezTo>
                    <a:pt x="20966" y="0"/>
                    <a:pt x="20795" y="128"/>
                    <a:pt x="20738" y="243"/>
                  </a:cubicBezTo>
                  <a:lnTo>
                    <a:pt x="16987" y="243"/>
                  </a:lnTo>
                  <a:lnTo>
                    <a:pt x="15261" y="1968"/>
                  </a:lnTo>
                  <a:lnTo>
                    <a:pt x="0" y="1968"/>
                  </a:lnTo>
                  <a:lnTo>
                    <a:pt x="0" y="2197"/>
                  </a:lnTo>
                  <a:lnTo>
                    <a:pt x="15390" y="2197"/>
                  </a:lnTo>
                  <a:lnTo>
                    <a:pt x="17116" y="485"/>
                  </a:lnTo>
                  <a:lnTo>
                    <a:pt x="20738" y="485"/>
                  </a:lnTo>
                  <a:cubicBezTo>
                    <a:pt x="20795" y="656"/>
                    <a:pt x="20966" y="713"/>
                    <a:pt x="21095" y="713"/>
                  </a:cubicBezTo>
                  <a:cubicBezTo>
                    <a:pt x="21323" y="713"/>
                    <a:pt x="21508" y="599"/>
                    <a:pt x="21508" y="357"/>
                  </a:cubicBezTo>
                  <a:cubicBezTo>
                    <a:pt x="21508" y="186"/>
                    <a:pt x="21323" y="0"/>
                    <a:pt x="21095"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2"/>
            <p:cNvSpPr/>
            <p:nvPr/>
          </p:nvSpPr>
          <p:spPr>
            <a:xfrm rot="-5400000">
              <a:off x="5331634" y="3818442"/>
              <a:ext cx="868602" cy="105525"/>
            </a:xfrm>
            <a:custGeom>
              <a:rect b="b" l="l" r="r" t="t"/>
              <a:pathLst>
                <a:path extrusionOk="0" h="2426" w="19969">
                  <a:moveTo>
                    <a:pt x="19540" y="1"/>
                  </a:moveTo>
                  <a:cubicBezTo>
                    <a:pt x="19426" y="1"/>
                    <a:pt x="19255" y="115"/>
                    <a:pt x="19184" y="286"/>
                  </a:cubicBezTo>
                  <a:lnTo>
                    <a:pt x="16516" y="286"/>
                  </a:lnTo>
                  <a:lnTo>
                    <a:pt x="14620" y="2197"/>
                  </a:lnTo>
                  <a:lnTo>
                    <a:pt x="0" y="2197"/>
                  </a:lnTo>
                  <a:lnTo>
                    <a:pt x="0" y="2425"/>
                  </a:lnTo>
                  <a:lnTo>
                    <a:pt x="14734" y="2425"/>
                  </a:lnTo>
                  <a:lnTo>
                    <a:pt x="16631" y="529"/>
                  </a:lnTo>
                  <a:lnTo>
                    <a:pt x="19184" y="529"/>
                  </a:lnTo>
                  <a:cubicBezTo>
                    <a:pt x="19255" y="643"/>
                    <a:pt x="19426" y="771"/>
                    <a:pt x="19540" y="771"/>
                  </a:cubicBezTo>
                  <a:cubicBezTo>
                    <a:pt x="19783" y="771"/>
                    <a:pt x="19968" y="586"/>
                    <a:pt x="19968" y="414"/>
                  </a:cubicBezTo>
                  <a:cubicBezTo>
                    <a:pt x="19968" y="172"/>
                    <a:pt x="19783" y="1"/>
                    <a:pt x="1954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2"/>
            <p:cNvSpPr/>
            <p:nvPr/>
          </p:nvSpPr>
          <p:spPr>
            <a:xfrm rot="-5400000">
              <a:off x="5163516" y="3683817"/>
              <a:ext cx="1119234" cy="124142"/>
            </a:xfrm>
            <a:custGeom>
              <a:rect b="b" l="l" r="r" t="t"/>
              <a:pathLst>
                <a:path extrusionOk="0" h="2854" w="25731">
                  <a:moveTo>
                    <a:pt x="25374" y="1"/>
                  </a:moveTo>
                  <a:cubicBezTo>
                    <a:pt x="25188" y="1"/>
                    <a:pt x="25074" y="129"/>
                    <a:pt x="25017" y="243"/>
                  </a:cubicBezTo>
                  <a:lnTo>
                    <a:pt x="13778" y="243"/>
                  </a:lnTo>
                  <a:lnTo>
                    <a:pt x="13778" y="2625"/>
                  </a:lnTo>
                  <a:lnTo>
                    <a:pt x="0" y="2625"/>
                  </a:lnTo>
                  <a:lnTo>
                    <a:pt x="0" y="2853"/>
                  </a:lnTo>
                  <a:lnTo>
                    <a:pt x="14020" y="2853"/>
                  </a:lnTo>
                  <a:lnTo>
                    <a:pt x="14020" y="486"/>
                  </a:lnTo>
                  <a:lnTo>
                    <a:pt x="25017" y="486"/>
                  </a:lnTo>
                  <a:cubicBezTo>
                    <a:pt x="25074" y="657"/>
                    <a:pt x="25188" y="771"/>
                    <a:pt x="25374" y="771"/>
                  </a:cubicBezTo>
                  <a:cubicBezTo>
                    <a:pt x="25545" y="771"/>
                    <a:pt x="25730" y="600"/>
                    <a:pt x="25730" y="357"/>
                  </a:cubicBezTo>
                  <a:cubicBezTo>
                    <a:pt x="25730" y="186"/>
                    <a:pt x="25545" y="1"/>
                    <a:pt x="2537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2"/>
            <p:cNvSpPr/>
            <p:nvPr/>
          </p:nvSpPr>
          <p:spPr>
            <a:xfrm rot="-5400000">
              <a:off x="5189572" y="3740886"/>
              <a:ext cx="982130" cy="147109"/>
            </a:xfrm>
            <a:custGeom>
              <a:rect b="b" l="l" r="r" t="t"/>
              <a:pathLst>
                <a:path extrusionOk="0" h="3382" w="22579">
                  <a:moveTo>
                    <a:pt x="22165" y="1"/>
                  </a:moveTo>
                  <a:cubicBezTo>
                    <a:pt x="22036" y="1"/>
                    <a:pt x="21865" y="58"/>
                    <a:pt x="21808" y="229"/>
                  </a:cubicBezTo>
                  <a:lnTo>
                    <a:pt x="12837" y="229"/>
                  </a:lnTo>
                  <a:lnTo>
                    <a:pt x="12837" y="3153"/>
                  </a:lnTo>
                  <a:lnTo>
                    <a:pt x="0" y="3153"/>
                  </a:lnTo>
                  <a:lnTo>
                    <a:pt x="0" y="3381"/>
                  </a:lnTo>
                  <a:lnTo>
                    <a:pt x="13065" y="3381"/>
                  </a:lnTo>
                  <a:lnTo>
                    <a:pt x="13065" y="471"/>
                  </a:lnTo>
                  <a:lnTo>
                    <a:pt x="21808" y="471"/>
                  </a:lnTo>
                  <a:cubicBezTo>
                    <a:pt x="21865" y="657"/>
                    <a:pt x="22036" y="714"/>
                    <a:pt x="22165" y="714"/>
                  </a:cubicBezTo>
                  <a:cubicBezTo>
                    <a:pt x="22393" y="714"/>
                    <a:pt x="22578" y="586"/>
                    <a:pt x="22578" y="357"/>
                  </a:cubicBezTo>
                  <a:cubicBezTo>
                    <a:pt x="22578" y="115"/>
                    <a:pt x="22393" y="1"/>
                    <a:pt x="22165"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2"/>
            <p:cNvSpPr/>
            <p:nvPr/>
          </p:nvSpPr>
          <p:spPr>
            <a:xfrm rot="-5400000">
              <a:off x="5194836" y="3787124"/>
              <a:ext cx="868602" cy="168161"/>
            </a:xfrm>
            <a:custGeom>
              <a:rect b="b" l="l" r="r" t="t"/>
              <a:pathLst>
                <a:path extrusionOk="0" h="3866" w="19969">
                  <a:moveTo>
                    <a:pt x="19540" y="1"/>
                  </a:moveTo>
                  <a:cubicBezTo>
                    <a:pt x="19426" y="1"/>
                    <a:pt x="19255" y="115"/>
                    <a:pt x="19184" y="300"/>
                  </a:cubicBezTo>
                  <a:lnTo>
                    <a:pt x="11995" y="300"/>
                  </a:lnTo>
                  <a:lnTo>
                    <a:pt x="11995" y="3623"/>
                  </a:lnTo>
                  <a:lnTo>
                    <a:pt x="0" y="3623"/>
                  </a:lnTo>
                  <a:lnTo>
                    <a:pt x="0" y="3866"/>
                  </a:lnTo>
                  <a:lnTo>
                    <a:pt x="12238" y="3866"/>
                  </a:lnTo>
                  <a:lnTo>
                    <a:pt x="12238" y="528"/>
                  </a:lnTo>
                  <a:lnTo>
                    <a:pt x="19184" y="528"/>
                  </a:lnTo>
                  <a:cubicBezTo>
                    <a:pt x="19255" y="657"/>
                    <a:pt x="19426" y="771"/>
                    <a:pt x="19540" y="771"/>
                  </a:cubicBezTo>
                  <a:cubicBezTo>
                    <a:pt x="19783" y="771"/>
                    <a:pt x="19968" y="585"/>
                    <a:pt x="19968" y="414"/>
                  </a:cubicBezTo>
                  <a:cubicBezTo>
                    <a:pt x="19968" y="172"/>
                    <a:pt x="19783" y="1"/>
                    <a:pt x="1954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22"/>
            <p:cNvSpPr/>
            <p:nvPr/>
          </p:nvSpPr>
          <p:spPr>
            <a:xfrm rot="-5400000">
              <a:off x="5215324" y="3849151"/>
              <a:ext cx="733977" cy="178731"/>
            </a:xfrm>
            <a:custGeom>
              <a:rect b="b" l="l" r="r" t="t"/>
              <a:pathLst>
                <a:path extrusionOk="0" h="4109" w="16874">
                  <a:moveTo>
                    <a:pt x="16516" y="0"/>
                  </a:moveTo>
                  <a:cubicBezTo>
                    <a:pt x="16331" y="0"/>
                    <a:pt x="16217" y="129"/>
                    <a:pt x="16160" y="300"/>
                  </a:cubicBezTo>
                  <a:lnTo>
                    <a:pt x="11111" y="300"/>
                  </a:lnTo>
                  <a:lnTo>
                    <a:pt x="11111" y="3866"/>
                  </a:lnTo>
                  <a:lnTo>
                    <a:pt x="0" y="3866"/>
                  </a:lnTo>
                  <a:lnTo>
                    <a:pt x="0" y="4108"/>
                  </a:lnTo>
                  <a:lnTo>
                    <a:pt x="11339" y="4108"/>
                  </a:lnTo>
                  <a:lnTo>
                    <a:pt x="11339" y="542"/>
                  </a:lnTo>
                  <a:lnTo>
                    <a:pt x="16160" y="542"/>
                  </a:lnTo>
                  <a:cubicBezTo>
                    <a:pt x="16217" y="657"/>
                    <a:pt x="16331" y="785"/>
                    <a:pt x="16516" y="785"/>
                  </a:cubicBezTo>
                  <a:cubicBezTo>
                    <a:pt x="16759" y="785"/>
                    <a:pt x="16873" y="599"/>
                    <a:pt x="16873" y="428"/>
                  </a:cubicBezTo>
                  <a:cubicBezTo>
                    <a:pt x="16873" y="186"/>
                    <a:pt x="16759" y="0"/>
                    <a:pt x="1651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22"/>
            <p:cNvSpPr/>
            <p:nvPr/>
          </p:nvSpPr>
          <p:spPr>
            <a:xfrm rot="-5400000">
              <a:off x="5841900" y="4018530"/>
              <a:ext cx="465336" cy="108613"/>
            </a:xfrm>
            <a:custGeom>
              <a:rect b="b" l="l" r="r" t="t"/>
              <a:pathLst>
                <a:path extrusionOk="0" h="2497" w="10698">
                  <a:moveTo>
                    <a:pt x="0" y="1"/>
                  </a:moveTo>
                  <a:lnTo>
                    <a:pt x="0" y="243"/>
                  </a:lnTo>
                  <a:lnTo>
                    <a:pt x="10455" y="243"/>
                  </a:lnTo>
                  <a:lnTo>
                    <a:pt x="10455" y="2497"/>
                  </a:lnTo>
                  <a:lnTo>
                    <a:pt x="10697" y="2497"/>
                  </a:lnTo>
                  <a:lnTo>
                    <a:pt x="1069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22"/>
            <p:cNvSpPr/>
            <p:nvPr/>
          </p:nvSpPr>
          <p:spPr>
            <a:xfrm rot="-5400000">
              <a:off x="5874501" y="4051132"/>
              <a:ext cx="431191" cy="77556"/>
            </a:xfrm>
            <a:custGeom>
              <a:rect b="b" l="l" r="r" t="t"/>
              <a:pathLst>
                <a:path extrusionOk="0" h="1783" w="9913">
                  <a:moveTo>
                    <a:pt x="0" y="0"/>
                  </a:moveTo>
                  <a:lnTo>
                    <a:pt x="0" y="243"/>
                  </a:lnTo>
                  <a:lnTo>
                    <a:pt x="9685" y="243"/>
                  </a:lnTo>
                  <a:lnTo>
                    <a:pt x="9685" y="1783"/>
                  </a:lnTo>
                  <a:lnTo>
                    <a:pt x="9913" y="1783"/>
                  </a:lnTo>
                  <a:lnTo>
                    <a:pt x="9913"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22"/>
            <p:cNvSpPr/>
            <p:nvPr/>
          </p:nvSpPr>
          <p:spPr>
            <a:xfrm rot="-5400000">
              <a:off x="5229613" y="3907503"/>
              <a:ext cx="620405" cy="175599"/>
            </a:xfrm>
            <a:custGeom>
              <a:rect b="b" l="l" r="r" t="t"/>
              <a:pathLst>
                <a:path extrusionOk="0" h="4037" w="14263">
                  <a:moveTo>
                    <a:pt x="13906" y="0"/>
                  </a:moveTo>
                  <a:cubicBezTo>
                    <a:pt x="13721" y="0"/>
                    <a:pt x="13607" y="57"/>
                    <a:pt x="13550" y="228"/>
                  </a:cubicBezTo>
                  <a:lnTo>
                    <a:pt x="10155" y="228"/>
                  </a:lnTo>
                  <a:lnTo>
                    <a:pt x="10155" y="3794"/>
                  </a:lnTo>
                  <a:lnTo>
                    <a:pt x="0" y="3794"/>
                  </a:lnTo>
                  <a:lnTo>
                    <a:pt x="0" y="4036"/>
                  </a:lnTo>
                  <a:lnTo>
                    <a:pt x="10398" y="4036"/>
                  </a:lnTo>
                  <a:lnTo>
                    <a:pt x="10398" y="471"/>
                  </a:lnTo>
                  <a:lnTo>
                    <a:pt x="13550" y="471"/>
                  </a:lnTo>
                  <a:cubicBezTo>
                    <a:pt x="13607" y="656"/>
                    <a:pt x="13721" y="713"/>
                    <a:pt x="13906" y="713"/>
                  </a:cubicBezTo>
                  <a:cubicBezTo>
                    <a:pt x="14078" y="713"/>
                    <a:pt x="14263" y="585"/>
                    <a:pt x="14263" y="357"/>
                  </a:cubicBezTo>
                  <a:cubicBezTo>
                    <a:pt x="14263" y="114"/>
                    <a:pt x="14078" y="0"/>
                    <a:pt x="1390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 name="Google Shape;542;p22"/>
          <p:cNvGrpSpPr/>
          <p:nvPr/>
        </p:nvGrpSpPr>
        <p:grpSpPr>
          <a:xfrm>
            <a:off x="7058925" y="1134427"/>
            <a:ext cx="3167541" cy="1717086"/>
            <a:chOff x="6561538" y="1197527"/>
            <a:chExt cx="3167541" cy="1717086"/>
          </a:xfrm>
        </p:grpSpPr>
        <p:grpSp>
          <p:nvGrpSpPr>
            <p:cNvPr id="543" name="Google Shape;543;p22"/>
            <p:cNvGrpSpPr/>
            <p:nvPr/>
          </p:nvGrpSpPr>
          <p:grpSpPr>
            <a:xfrm rot="-5400000">
              <a:off x="7662615" y="964074"/>
              <a:ext cx="849462" cy="3051616"/>
              <a:chOff x="8623429" y="2586962"/>
              <a:chExt cx="478381" cy="1718543"/>
            </a:xfrm>
          </p:grpSpPr>
          <p:sp>
            <p:nvSpPr>
              <p:cNvPr id="544" name="Google Shape;544;p22"/>
              <p:cNvSpPr/>
              <p:nvPr/>
            </p:nvSpPr>
            <p:spPr>
              <a:xfrm rot="-5400000">
                <a:off x="8267028" y="3481249"/>
                <a:ext cx="1527458" cy="121054"/>
              </a:xfrm>
              <a:custGeom>
                <a:rect b="b" l="l" r="r" t="t"/>
                <a:pathLst>
                  <a:path extrusionOk="0" h="2783" w="35116">
                    <a:moveTo>
                      <a:pt x="18185" y="1"/>
                    </a:moveTo>
                    <a:lnTo>
                      <a:pt x="15917" y="2254"/>
                    </a:lnTo>
                    <a:lnTo>
                      <a:pt x="0" y="2254"/>
                    </a:lnTo>
                    <a:lnTo>
                      <a:pt x="0" y="2497"/>
                    </a:lnTo>
                    <a:lnTo>
                      <a:pt x="16046" y="2497"/>
                    </a:lnTo>
                    <a:lnTo>
                      <a:pt x="18299" y="229"/>
                    </a:lnTo>
                    <a:lnTo>
                      <a:pt x="22878" y="229"/>
                    </a:lnTo>
                    <a:lnTo>
                      <a:pt x="25131" y="2497"/>
                    </a:lnTo>
                    <a:lnTo>
                      <a:pt x="34402" y="2497"/>
                    </a:lnTo>
                    <a:cubicBezTo>
                      <a:pt x="34459" y="2668"/>
                      <a:pt x="34588" y="2782"/>
                      <a:pt x="34759" y="2782"/>
                    </a:cubicBezTo>
                    <a:cubicBezTo>
                      <a:pt x="35001" y="2782"/>
                      <a:pt x="35115" y="2611"/>
                      <a:pt x="35115" y="2368"/>
                    </a:cubicBezTo>
                    <a:cubicBezTo>
                      <a:pt x="35115" y="2197"/>
                      <a:pt x="35001" y="2012"/>
                      <a:pt x="34759" y="2012"/>
                    </a:cubicBezTo>
                    <a:cubicBezTo>
                      <a:pt x="34588" y="2012"/>
                      <a:pt x="34459" y="2140"/>
                      <a:pt x="34402" y="2254"/>
                    </a:cubicBezTo>
                    <a:lnTo>
                      <a:pt x="25245" y="2254"/>
                    </a:lnTo>
                    <a:lnTo>
                      <a:pt x="22935"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22"/>
              <p:cNvSpPr/>
              <p:nvPr/>
            </p:nvSpPr>
            <p:spPr>
              <a:xfrm rot="-5400000">
                <a:off x="8122184" y="3470418"/>
                <a:ext cx="1506971" cy="163203"/>
              </a:xfrm>
              <a:custGeom>
                <a:rect b="b" l="l" r="r" t="t"/>
                <a:pathLst>
                  <a:path extrusionOk="0" h="3752" w="34645">
                    <a:moveTo>
                      <a:pt x="14135" y="0"/>
                    </a:moveTo>
                    <a:lnTo>
                      <a:pt x="14135" y="3509"/>
                    </a:lnTo>
                    <a:lnTo>
                      <a:pt x="0" y="3509"/>
                    </a:lnTo>
                    <a:lnTo>
                      <a:pt x="0" y="3751"/>
                    </a:lnTo>
                    <a:lnTo>
                      <a:pt x="14377" y="3751"/>
                    </a:lnTo>
                    <a:lnTo>
                      <a:pt x="14377" y="243"/>
                    </a:lnTo>
                    <a:lnTo>
                      <a:pt x="24832" y="243"/>
                    </a:lnTo>
                    <a:lnTo>
                      <a:pt x="27684" y="3095"/>
                    </a:lnTo>
                    <a:lnTo>
                      <a:pt x="33874" y="3095"/>
                    </a:lnTo>
                    <a:cubicBezTo>
                      <a:pt x="33931" y="3209"/>
                      <a:pt x="34103" y="3338"/>
                      <a:pt x="34231" y="3338"/>
                    </a:cubicBezTo>
                    <a:cubicBezTo>
                      <a:pt x="34459" y="3338"/>
                      <a:pt x="34645" y="3152"/>
                      <a:pt x="34645" y="2910"/>
                    </a:cubicBezTo>
                    <a:cubicBezTo>
                      <a:pt x="34645" y="2739"/>
                      <a:pt x="34459" y="2553"/>
                      <a:pt x="34231" y="2553"/>
                    </a:cubicBezTo>
                    <a:cubicBezTo>
                      <a:pt x="34046" y="2553"/>
                      <a:pt x="33931" y="2682"/>
                      <a:pt x="33874" y="2853"/>
                    </a:cubicBezTo>
                    <a:lnTo>
                      <a:pt x="27741" y="2853"/>
                    </a:lnTo>
                    <a:lnTo>
                      <a:pt x="24960"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22"/>
              <p:cNvSpPr/>
              <p:nvPr/>
            </p:nvSpPr>
            <p:spPr>
              <a:xfrm rot="-5400000">
                <a:off x="8039648" y="3426986"/>
                <a:ext cx="1578959" cy="178079"/>
              </a:xfrm>
              <a:custGeom>
                <a:rect b="b" l="l" r="r" t="t"/>
                <a:pathLst>
                  <a:path extrusionOk="0" h="4094" w="36300">
                    <a:moveTo>
                      <a:pt x="13193" y="0"/>
                    </a:moveTo>
                    <a:lnTo>
                      <a:pt x="13193" y="3866"/>
                    </a:lnTo>
                    <a:lnTo>
                      <a:pt x="0" y="3866"/>
                    </a:lnTo>
                    <a:lnTo>
                      <a:pt x="0" y="4094"/>
                    </a:lnTo>
                    <a:lnTo>
                      <a:pt x="13421" y="4094"/>
                    </a:lnTo>
                    <a:lnTo>
                      <a:pt x="13421" y="228"/>
                    </a:lnTo>
                    <a:lnTo>
                      <a:pt x="25488" y="228"/>
                    </a:lnTo>
                    <a:lnTo>
                      <a:pt x="28397" y="3152"/>
                    </a:lnTo>
                    <a:lnTo>
                      <a:pt x="35586" y="3152"/>
                    </a:lnTo>
                    <a:cubicBezTo>
                      <a:pt x="35657" y="3266"/>
                      <a:pt x="35771" y="3381"/>
                      <a:pt x="35942" y="3381"/>
                    </a:cubicBezTo>
                    <a:cubicBezTo>
                      <a:pt x="36185" y="3381"/>
                      <a:pt x="36299" y="3266"/>
                      <a:pt x="36299" y="3024"/>
                    </a:cubicBezTo>
                    <a:cubicBezTo>
                      <a:pt x="36299" y="2853"/>
                      <a:pt x="36185" y="2667"/>
                      <a:pt x="35942" y="2667"/>
                    </a:cubicBezTo>
                    <a:cubicBezTo>
                      <a:pt x="35771" y="2667"/>
                      <a:pt x="35657" y="2724"/>
                      <a:pt x="35586" y="2910"/>
                    </a:cubicBezTo>
                    <a:lnTo>
                      <a:pt x="28454" y="2910"/>
                    </a:lnTo>
                    <a:lnTo>
                      <a:pt x="25602"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2"/>
              <p:cNvSpPr/>
              <p:nvPr/>
            </p:nvSpPr>
            <p:spPr>
              <a:xfrm rot="-5400000">
                <a:off x="8073163" y="3501432"/>
                <a:ext cx="1413930" cy="194216"/>
              </a:xfrm>
              <a:custGeom>
                <a:rect b="b" l="l" r="r" t="t"/>
                <a:pathLst>
                  <a:path extrusionOk="0" h="4465" w="32506">
                    <a:moveTo>
                      <a:pt x="12238" y="0"/>
                    </a:moveTo>
                    <a:lnTo>
                      <a:pt x="12238" y="4222"/>
                    </a:lnTo>
                    <a:lnTo>
                      <a:pt x="0" y="4222"/>
                    </a:lnTo>
                    <a:lnTo>
                      <a:pt x="0" y="4464"/>
                    </a:lnTo>
                    <a:lnTo>
                      <a:pt x="12480" y="4464"/>
                    </a:lnTo>
                    <a:lnTo>
                      <a:pt x="12480" y="243"/>
                    </a:lnTo>
                    <a:lnTo>
                      <a:pt x="26258" y="243"/>
                    </a:lnTo>
                    <a:lnTo>
                      <a:pt x="29353" y="3323"/>
                    </a:lnTo>
                    <a:lnTo>
                      <a:pt x="31792" y="3323"/>
                    </a:lnTo>
                    <a:cubicBezTo>
                      <a:pt x="31849" y="3452"/>
                      <a:pt x="31963" y="3566"/>
                      <a:pt x="32149" y="3566"/>
                    </a:cubicBezTo>
                    <a:cubicBezTo>
                      <a:pt x="32377" y="3566"/>
                      <a:pt x="32505" y="3395"/>
                      <a:pt x="32505" y="3209"/>
                    </a:cubicBezTo>
                    <a:cubicBezTo>
                      <a:pt x="32505" y="2967"/>
                      <a:pt x="32377" y="2796"/>
                      <a:pt x="32149" y="2796"/>
                    </a:cubicBezTo>
                    <a:cubicBezTo>
                      <a:pt x="31963" y="2796"/>
                      <a:pt x="31849" y="2910"/>
                      <a:pt x="31792" y="3095"/>
                    </a:cubicBezTo>
                    <a:lnTo>
                      <a:pt x="29467" y="3095"/>
                    </a:lnTo>
                    <a:lnTo>
                      <a:pt x="26386"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22"/>
              <p:cNvSpPr/>
              <p:nvPr/>
            </p:nvSpPr>
            <p:spPr>
              <a:xfrm rot="-5400000">
                <a:off x="8472362" y="4017291"/>
                <a:ext cx="439281" cy="137148"/>
              </a:xfrm>
              <a:custGeom>
                <a:rect b="b" l="l" r="r" t="t"/>
                <a:pathLst>
                  <a:path extrusionOk="0" h="3153" w="10099">
                    <a:moveTo>
                      <a:pt x="9742" y="1"/>
                    </a:moveTo>
                    <a:cubicBezTo>
                      <a:pt x="9499" y="1"/>
                      <a:pt x="9328" y="186"/>
                      <a:pt x="9328" y="357"/>
                    </a:cubicBezTo>
                    <a:cubicBezTo>
                      <a:pt x="9328" y="543"/>
                      <a:pt x="9442" y="714"/>
                      <a:pt x="9628" y="714"/>
                    </a:cubicBezTo>
                    <a:lnTo>
                      <a:pt x="9628" y="2910"/>
                    </a:lnTo>
                    <a:lnTo>
                      <a:pt x="0" y="2910"/>
                    </a:lnTo>
                    <a:lnTo>
                      <a:pt x="0" y="3153"/>
                    </a:lnTo>
                    <a:lnTo>
                      <a:pt x="9856" y="3153"/>
                    </a:lnTo>
                    <a:lnTo>
                      <a:pt x="9856" y="714"/>
                    </a:lnTo>
                    <a:cubicBezTo>
                      <a:pt x="9984" y="714"/>
                      <a:pt x="10098" y="543"/>
                      <a:pt x="10098" y="357"/>
                    </a:cubicBezTo>
                    <a:cubicBezTo>
                      <a:pt x="10098" y="186"/>
                      <a:pt x="9913" y="1"/>
                      <a:pt x="974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22"/>
              <p:cNvSpPr/>
              <p:nvPr/>
            </p:nvSpPr>
            <p:spPr>
              <a:xfrm rot="-5400000">
                <a:off x="8472688" y="3978513"/>
                <a:ext cx="477733" cy="176252"/>
              </a:xfrm>
              <a:custGeom>
                <a:rect b="b" l="l" r="r" t="t"/>
                <a:pathLst>
                  <a:path extrusionOk="0" h="4052" w="10983">
                    <a:moveTo>
                      <a:pt x="10569" y="1"/>
                    </a:moveTo>
                    <a:cubicBezTo>
                      <a:pt x="10398" y="1"/>
                      <a:pt x="10212" y="186"/>
                      <a:pt x="10212" y="357"/>
                    </a:cubicBezTo>
                    <a:cubicBezTo>
                      <a:pt x="10212" y="543"/>
                      <a:pt x="10341" y="714"/>
                      <a:pt x="10455" y="714"/>
                    </a:cubicBezTo>
                    <a:lnTo>
                      <a:pt x="10455" y="3809"/>
                    </a:lnTo>
                    <a:lnTo>
                      <a:pt x="0" y="3809"/>
                    </a:lnTo>
                    <a:lnTo>
                      <a:pt x="0" y="4052"/>
                    </a:lnTo>
                    <a:lnTo>
                      <a:pt x="10697" y="4052"/>
                    </a:lnTo>
                    <a:lnTo>
                      <a:pt x="10697" y="714"/>
                    </a:lnTo>
                    <a:cubicBezTo>
                      <a:pt x="10868" y="714"/>
                      <a:pt x="10983" y="543"/>
                      <a:pt x="10983" y="357"/>
                    </a:cubicBezTo>
                    <a:cubicBezTo>
                      <a:pt x="10983" y="186"/>
                      <a:pt x="10811" y="1"/>
                      <a:pt x="1056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22"/>
              <p:cNvSpPr/>
              <p:nvPr/>
            </p:nvSpPr>
            <p:spPr>
              <a:xfrm rot="-5400000">
                <a:off x="8182970" y="3430727"/>
                <a:ext cx="1620499" cy="129057"/>
              </a:xfrm>
              <a:custGeom>
                <a:rect b="b" l="l" r="r" t="t"/>
                <a:pathLst>
                  <a:path extrusionOk="0" h="2967" w="37255">
                    <a:moveTo>
                      <a:pt x="17700" y="0"/>
                    </a:moveTo>
                    <a:lnTo>
                      <a:pt x="15261" y="2382"/>
                    </a:lnTo>
                    <a:lnTo>
                      <a:pt x="0" y="2382"/>
                    </a:lnTo>
                    <a:lnTo>
                      <a:pt x="0" y="2610"/>
                    </a:lnTo>
                    <a:lnTo>
                      <a:pt x="15390" y="2610"/>
                    </a:lnTo>
                    <a:lnTo>
                      <a:pt x="17829" y="243"/>
                    </a:lnTo>
                    <a:lnTo>
                      <a:pt x="23462" y="243"/>
                    </a:lnTo>
                    <a:lnTo>
                      <a:pt x="26030" y="2739"/>
                    </a:lnTo>
                    <a:lnTo>
                      <a:pt x="36484" y="2739"/>
                    </a:lnTo>
                    <a:cubicBezTo>
                      <a:pt x="36542" y="2910"/>
                      <a:pt x="36727" y="2967"/>
                      <a:pt x="36841" y="2967"/>
                    </a:cubicBezTo>
                    <a:cubicBezTo>
                      <a:pt x="37084" y="2967"/>
                      <a:pt x="37255" y="2853"/>
                      <a:pt x="37255" y="2610"/>
                    </a:cubicBezTo>
                    <a:cubicBezTo>
                      <a:pt x="37255" y="2382"/>
                      <a:pt x="37084" y="2254"/>
                      <a:pt x="36841" y="2254"/>
                    </a:cubicBezTo>
                    <a:cubicBezTo>
                      <a:pt x="36727" y="2254"/>
                      <a:pt x="36542" y="2311"/>
                      <a:pt x="36484" y="2496"/>
                    </a:cubicBezTo>
                    <a:lnTo>
                      <a:pt x="26087" y="2496"/>
                    </a:lnTo>
                    <a:lnTo>
                      <a:pt x="23591"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22"/>
              <p:cNvSpPr/>
              <p:nvPr/>
            </p:nvSpPr>
            <p:spPr>
              <a:xfrm rot="-5400000">
                <a:off x="8089908" y="3371157"/>
                <a:ext cx="1718543" cy="150153"/>
              </a:xfrm>
              <a:custGeom>
                <a:rect b="b" l="l" r="r" t="t"/>
                <a:pathLst>
                  <a:path extrusionOk="0" h="3452" w="39509">
                    <a:moveTo>
                      <a:pt x="17344" y="0"/>
                    </a:moveTo>
                    <a:lnTo>
                      <a:pt x="14620" y="2681"/>
                    </a:lnTo>
                    <a:lnTo>
                      <a:pt x="0" y="2681"/>
                    </a:lnTo>
                    <a:lnTo>
                      <a:pt x="0" y="2924"/>
                    </a:lnTo>
                    <a:lnTo>
                      <a:pt x="14734" y="2924"/>
                    </a:lnTo>
                    <a:lnTo>
                      <a:pt x="17401" y="243"/>
                    </a:lnTo>
                    <a:lnTo>
                      <a:pt x="24062" y="243"/>
                    </a:lnTo>
                    <a:lnTo>
                      <a:pt x="27028" y="3152"/>
                    </a:lnTo>
                    <a:lnTo>
                      <a:pt x="38738" y="3152"/>
                    </a:lnTo>
                    <a:cubicBezTo>
                      <a:pt x="38795" y="3338"/>
                      <a:pt x="38980" y="3452"/>
                      <a:pt x="39095" y="3452"/>
                    </a:cubicBezTo>
                    <a:cubicBezTo>
                      <a:pt x="39337" y="3452"/>
                      <a:pt x="39508" y="3281"/>
                      <a:pt x="39508" y="3038"/>
                    </a:cubicBezTo>
                    <a:cubicBezTo>
                      <a:pt x="39508" y="2853"/>
                      <a:pt x="39337" y="2681"/>
                      <a:pt x="39095" y="2681"/>
                    </a:cubicBezTo>
                    <a:cubicBezTo>
                      <a:pt x="38980" y="2681"/>
                      <a:pt x="38795" y="2796"/>
                      <a:pt x="38738" y="2924"/>
                    </a:cubicBezTo>
                    <a:lnTo>
                      <a:pt x="27157" y="2924"/>
                    </a:lnTo>
                    <a:lnTo>
                      <a:pt x="24176"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2"/>
              <p:cNvSpPr/>
              <p:nvPr/>
            </p:nvSpPr>
            <p:spPr>
              <a:xfrm rot="-5400000">
                <a:off x="8069444" y="3539297"/>
                <a:ext cx="1330763" cy="201654"/>
              </a:xfrm>
              <a:custGeom>
                <a:rect b="b" l="l" r="r" t="t"/>
                <a:pathLst>
                  <a:path extrusionOk="0" h="4636" w="30594">
                    <a:moveTo>
                      <a:pt x="11282" y="0"/>
                    </a:moveTo>
                    <a:lnTo>
                      <a:pt x="11282" y="4393"/>
                    </a:lnTo>
                    <a:lnTo>
                      <a:pt x="0" y="4393"/>
                    </a:lnTo>
                    <a:lnTo>
                      <a:pt x="0" y="4636"/>
                    </a:lnTo>
                    <a:lnTo>
                      <a:pt x="11524" y="4636"/>
                    </a:lnTo>
                    <a:lnTo>
                      <a:pt x="11524" y="243"/>
                    </a:lnTo>
                    <a:lnTo>
                      <a:pt x="26914" y="243"/>
                    </a:lnTo>
                    <a:lnTo>
                      <a:pt x="29881" y="3152"/>
                    </a:lnTo>
                    <a:cubicBezTo>
                      <a:pt x="29824" y="3209"/>
                      <a:pt x="29824" y="3267"/>
                      <a:pt x="29824" y="3324"/>
                    </a:cubicBezTo>
                    <a:cubicBezTo>
                      <a:pt x="29824" y="3566"/>
                      <a:pt x="30009" y="3737"/>
                      <a:pt x="30180" y="3737"/>
                    </a:cubicBezTo>
                    <a:cubicBezTo>
                      <a:pt x="30423" y="3737"/>
                      <a:pt x="30594" y="3566"/>
                      <a:pt x="30594" y="3324"/>
                    </a:cubicBezTo>
                    <a:cubicBezTo>
                      <a:pt x="30594" y="3152"/>
                      <a:pt x="30423" y="2967"/>
                      <a:pt x="30180" y="2967"/>
                    </a:cubicBezTo>
                    <a:cubicBezTo>
                      <a:pt x="30123" y="2967"/>
                      <a:pt x="30123" y="2967"/>
                      <a:pt x="30066" y="3024"/>
                    </a:cubicBezTo>
                    <a:lnTo>
                      <a:pt x="2702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2"/>
              <p:cNvSpPr/>
              <p:nvPr/>
            </p:nvSpPr>
            <p:spPr>
              <a:xfrm rot="-5400000">
                <a:off x="8940152" y="3389472"/>
                <a:ext cx="230232" cy="93085"/>
              </a:xfrm>
              <a:custGeom>
                <a:rect b="b" l="l" r="r" t="t"/>
                <a:pathLst>
                  <a:path extrusionOk="0" h="2140" w="5293">
                    <a:moveTo>
                      <a:pt x="4879" y="0"/>
                    </a:moveTo>
                    <a:cubicBezTo>
                      <a:pt x="4765" y="0"/>
                      <a:pt x="4579" y="114"/>
                      <a:pt x="4522" y="243"/>
                    </a:cubicBezTo>
                    <a:lnTo>
                      <a:pt x="1912" y="243"/>
                    </a:lnTo>
                    <a:lnTo>
                      <a:pt x="1" y="2140"/>
                    </a:lnTo>
                    <a:lnTo>
                      <a:pt x="357" y="2140"/>
                    </a:lnTo>
                    <a:lnTo>
                      <a:pt x="2026" y="471"/>
                    </a:lnTo>
                    <a:lnTo>
                      <a:pt x="4522" y="471"/>
                    </a:lnTo>
                    <a:cubicBezTo>
                      <a:pt x="4579" y="656"/>
                      <a:pt x="4765" y="770"/>
                      <a:pt x="4879" y="770"/>
                    </a:cubicBezTo>
                    <a:cubicBezTo>
                      <a:pt x="5121" y="770"/>
                      <a:pt x="5292" y="599"/>
                      <a:pt x="5292" y="357"/>
                    </a:cubicBezTo>
                    <a:cubicBezTo>
                      <a:pt x="5292" y="186"/>
                      <a:pt x="5121" y="0"/>
                      <a:pt x="487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22"/>
              <p:cNvSpPr/>
              <p:nvPr/>
            </p:nvSpPr>
            <p:spPr>
              <a:xfrm rot="-5400000">
                <a:off x="8976450" y="3345735"/>
                <a:ext cx="196696" cy="54024"/>
              </a:xfrm>
              <a:custGeom>
                <a:rect b="b" l="l" r="r" t="t"/>
                <a:pathLst>
                  <a:path extrusionOk="0" h="1242" w="4522">
                    <a:moveTo>
                      <a:pt x="4165" y="1"/>
                    </a:moveTo>
                    <a:cubicBezTo>
                      <a:pt x="3994" y="1"/>
                      <a:pt x="3866" y="115"/>
                      <a:pt x="3809" y="229"/>
                    </a:cubicBezTo>
                    <a:lnTo>
                      <a:pt x="1013" y="229"/>
                    </a:lnTo>
                    <a:lnTo>
                      <a:pt x="1" y="1242"/>
                    </a:lnTo>
                    <a:lnTo>
                      <a:pt x="357" y="1242"/>
                    </a:lnTo>
                    <a:lnTo>
                      <a:pt x="1142" y="471"/>
                    </a:lnTo>
                    <a:lnTo>
                      <a:pt x="3809" y="471"/>
                    </a:lnTo>
                    <a:cubicBezTo>
                      <a:pt x="3866" y="642"/>
                      <a:pt x="3994" y="771"/>
                      <a:pt x="4165" y="771"/>
                    </a:cubicBezTo>
                    <a:cubicBezTo>
                      <a:pt x="4351" y="771"/>
                      <a:pt x="4522" y="585"/>
                      <a:pt x="4522" y="357"/>
                    </a:cubicBezTo>
                    <a:cubicBezTo>
                      <a:pt x="4522" y="172"/>
                      <a:pt x="4351" y="1"/>
                      <a:pt x="4165"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 name="Google Shape;555;p22"/>
            <p:cNvGrpSpPr/>
            <p:nvPr/>
          </p:nvGrpSpPr>
          <p:grpSpPr>
            <a:xfrm rot="-5400000">
              <a:off x="7782944" y="77685"/>
              <a:ext cx="826293" cy="3065976"/>
              <a:chOff x="4128096" y="2589445"/>
              <a:chExt cx="465334" cy="1726630"/>
            </a:xfrm>
          </p:grpSpPr>
          <p:sp>
            <p:nvSpPr>
              <p:cNvPr id="556" name="Google Shape;556;p22"/>
              <p:cNvSpPr/>
              <p:nvPr/>
            </p:nvSpPr>
            <p:spPr>
              <a:xfrm rot="-5400000">
                <a:off x="4350516" y="3592343"/>
                <a:ext cx="447328" cy="38495"/>
              </a:xfrm>
              <a:custGeom>
                <a:rect b="b" l="l" r="r" t="t"/>
                <a:pathLst>
                  <a:path extrusionOk="0" h="885" w="10284">
                    <a:moveTo>
                      <a:pt x="9927" y="0"/>
                    </a:moveTo>
                    <a:cubicBezTo>
                      <a:pt x="9742" y="0"/>
                      <a:pt x="9628" y="114"/>
                      <a:pt x="9571" y="242"/>
                    </a:cubicBezTo>
                    <a:lnTo>
                      <a:pt x="0" y="242"/>
                    </a:lnTo>
                    <a:lnTo>
                      <a:pt x="0" y="884"/>
                    </a:lnTo>
                    <a:lnTo>
                      <a:pt x="243" y="884"/>
                    </a:lnTo>
                    <a:lnTo>
                      <a:pt x="243" y="471"/>
                    </a:lnTo>
                    <a:lnTo>
                      <a:pt x="9571" y="471"/>
                    </a:lnTo>
                    <a:cubicBezTo>
                      <a:pt x="9628" y="656"/>
                      <a:pt x="9742" y="770"/>
                      <a:pt x="9927" y="770"/>
                    </a:cubicBezTo>
                    <a:cubicBezTo>
                      <a:pt x="10155" y="770"/>
                      <a:pt x="10284" y="599"/>
                      <a:pt x="10284" y="357"/>
                    </a:cubicBezTo>
                    <a:cubicBezTo>
                      <a:pt x="10284" y="171"/>
                      <a:pt x="10155" y="0"/>
                      <a:pt x="9927"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22"/>
              <p:cNvSpPr/>
              <p:nvPr/>
            </p:nvSpPr>
            <p:spPr>
              <a:xfrm rot="-5400000">
                <a:off x="4258650" y="2857151"/>
                <a:ext cx="602484" cy="67073"/>
              </a:xfrm>
              <a:custGeom>
                <a:rect b="b" l="l" r="r" t="t"/>
                <a:pathLst>
                  <a:path extrusionOk="0" h="1542" w="13851">
                    <a:moveTo>
                      <a:pt x="13494" y="1"/>
                    </a:moveTo>
                    <a:cubicBezTo>
                      <a:pt x="13322" y="1"/>
                      <a:pt x="13137" y="58"/>
                      <a:pt x="13137" y="243"/>
                    </a:cubicBezTo>
                    <a:lnTo>
                      <a:pt x="1" y="243"/>
                    </a:lnTo>
                    <a:lnTo>
                      <a:pt x="1" y="1541"/>
                    </a:lnTo>
                    <a:lnTo>
                      <a:pt x="243" y="1541"/>
                    </a:lnTo>
                    <a:lnTo>
                      <a:pt x="243" y="472"/>
                    </a:lnTo>
                    <a:lnTo>
                      <a:pt x="13137" y="472"/>
                    </a:lnTo>
                    <a:cubicBezTo>
                      <a:pt x="13137" y="600"/>
                      <a:pt x="13322" y="714"/>
                      <a:pt x="13494" y="714"/>
                    </a:cubicBezTo>
                    <a:cubicBezTo>
                      <a:pt x="13679" y="714"/>
                      <a:pt x="13850" y="543"/>
                      <a:pt x="13850" y="357"/>
                    </a:cubicBezTo>
                    <a:cubicBezTo>
                      <a:pt x="13850" y="115"/>
                      <a:pt x="13679" y="1"/>
                      <a:pt x="1349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22"/>
              <p:cNvSpPr/>
              <p:nvPr/>
            </p:nvSpPr>
            <p:spPr>
              <a:xfrm rot="-5400000">
                <a:off x="4342753" y="2990231"/>
                <a:ext cx="395827" cy="105525"/>
              </a:xfrm>
              <a:custGeom>
                <a:rect b="b" l="l" r="r" t="t"/>
                <a:pathLst>
                  <a:path extrusionOk="0" h="2426" w="9100">
                    <a:moveTo>
                      <a:pt x="8686" y="1"/>
                    </a:moveTo>
                    <a:cubicBezTo>
                      <a:pt x="8558" y="1"/>
                      <a:pt x="8387" y="115"/>
                      <a:pt x="8330" y="229"/>
                    </a:cubicBezTo>
                    <a:lnTo>
                      <a:pt x="0" y="229"/>
                    </a:lnTo>
                    <a:lnTo>
                      <a:pt x="0" y="2425"/>
                    </a:lnTo>
                    <a:lnTo>
                      <a:pt x="243" y="2425"/>
                    </a:lnTo>
                    <a:lnTo>
                      <a:pt x="243" y="471"/>
                    </a:lnTo>
                    <a:lnTo>
                      <a:pt x="8330" y="471"/>
                    </a:lnTo>
                    <a:cubicBezTo>
                      <a:pt x="8387" y="642"/>
                      <a:pt x="8558" y="771"/>
                      <a:pt x="8686" y="771"/>
                    </a:cubicBezTo>
                    <a:cubicBezTo>
                      <a:pt x="8914" y="771"/>
                      <a:pt x="9100" y="585"/>
                      <a:pt x="9100" y="357"/>
                    </a:cubicBezTo>
                    <a:cubicBezTo>
                      <a:pt x="9100" y="172"/>
                      <a:pt x="8914" y="1"/>
                      <a:pt x="8686"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22"/>
              <p:cNvSpPr/>
              <p:nvPr/>
            </p:nvSpPr>
            <p:spPr>
              <a:xfrm rot="-5400000">
                <a:off x="4236967" y="2935946"/>
                <a:ext cx="565859" cy="147065"/>
              </a:xfrm>
              <a:custGeom>
                <a:rect b="b" l="l" r="r" t="t"/>
                <a:pathLst>
                  <a:path extrusionOk="0" h="3381" w="13009">
                    <a:moveTo>
                      <a:pt x="12594" y="0"/>
                    </a:moveTo>
                    <a:cubicBezTo>
                      <a:pt x="12480" y="0"/>
                      <a:pt x="12295" y="114"/>
                      <a:pt x="12238" y="242"/>
                    </a:cubicBezTo>
                    <a:lnTo>
                      <a:pt x="0" y="242"/>
                    </a:lnTo>
                    <a:lnTo>
                      <a:pt x="0" y="3380"/>
                    </a:lnTo>
                    <a:lnTo>
                      <a:pt x="243" y="3380"/>
                    </a:lnTo>
                    <a:lnTo>
                      <a:pt x="243" y="471"/>
                    </a:lnTo>
                    <a:lnTo>
                      <a:pt x="12238" y="471"/>
                    </a:lnTo>
                    <a:cubicBezTo>
                      <a:pt x="12295" y="656"/>
                      <a:pt x="12480" y="770"/>
                      <a:pt x="12594" y="770"/>
                    </a:cubicBezTo>
                    <a:cubicBezTo>
                      <a:pt x="12837" y="770"/>
                      <a:pt x="13008" y="599"/>
                      <a:pt x="13008" y="357"/>
                    </a:cubicBezTo>
                    <a:cubicBezTo>
                      <a:pt x="13008" y="171"/>
                      <a:pt x="12837" y="0"/>
                      <a:pt x="12594"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2"/>
              <p:cNvSpPr/>
              <p:nvPr/>
            </p:nvSpPr>
            <p:spPr>
              <a:xfrm rot="-5400000">
                <a:off x="4284728" y="3027769"/>
                <a:ext cx="421317" cy="196087"/>
              </a:xfrm>
              <a:custGeom>
                <a:rect b="b" l="l" r="r" t="t"/>
                <a:pathLst>
                  <a:path extrusionOk="0" h="4508" w="9686">
                    <a:moveTo>
                      <a:pt x="9329" y="0"/>
                    </a:moveTo>
                    <a:cubicBezTo>
                      <a:pt x="9157" y="0"/>
                      <a:pt x="8972" y="114"/>
                      <a:pt x="8972" y="300"/>
                    </a:cubicBezTo>
                    <a:lnTo>
                      <a:pt x="1" y="300"/>
                    </a:lnTo>
                    <a:lnTo>
                      <a:pt x="1" y="4507"/>
                    </a:lnTo>
                    <a:lnTo>
                      <a:pt x="243" y="4507"/>
                    </a:lnTo>
                    <a:lnTo>
                      <a:pt x="243" y="528"/>
                    </a:lnTo>
                    <a:lnTo>
                      <a:pt x="8972" y="528"/>
                    </a:lnTo>
                    <a:cubicBezTo>
                      <a:pt x="8972" y="656"/>
                      <a:pt x="9157" y="770"/>
                      <a:pt x="9329" y="770"/>
                    </a:cubicBezTo>
                    <a:cubicBezTo>
                      <a:pt x="9514" y="770"/>
                      <a:pt x="9685" y="585"/>
                      <a:pt x="9685" y="414"/>
                    </a:cubicBezTo>
                    <a:cubicBezTo>
                      <a:pt x="9685" y="171"/>
                      <a:pt x="9514" y="0"/>
                      <a:pt x="932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2"/>
              <p:cNvSpPr/>
              <p:nvPr/>
            </p:nvSpPr>
            <p:spPr>
              <a:xfrm rot="-5400000">
                <a:off x="3936988" y="3222875"/>
                <a:ext cx="1067777" cy="245108"/>
              </a:xfrm>
              <a:custGeom>
                <a:rect b="b" l="l" r="r" t="t"/>
                <a:pathLst>
                  <a:path extrusionOk="0" h="5635" w="24548">
                    <a:moveTo>
                      <a:pt x="24190" y="0"/>
                    </a:moveTo>
                    <a:cubicBezTo>
                      <a:pt x="24005" y="0"/>
                      <a:pt x="23834" y="115"/>
                      <a:pt x="23834" y="229"/>
                    </a:cubicBezTo>
                    <a:lnTo>
                      <a:pt x="11525" y="229"/>
                    </a:lnTo>
                    <a:lnTo>
                      <a:pt x="11525" y="4151"/>
                    </a:lnTo>
                    <a:lnTo>
                      <a:pt x="1" y="4151"/>
                    </a:lnTo>
                    <a:lnTo>
                      <a:pt x="1" y="5634"/>
                    </a:lnTo>
                    <a:lnTo>
                      <a:pt x="243" y="5634"/>
                    </a:lnTo>
                    <a:lnTo>
                      <a:pt x="243" y="4393"/>
                    </a:lnTo>
                    <a:lnTo>
                      <a:pt x="11768" y="4393"/>
                    </a:lnTo>
                    <a:lnTo>
                      <a:pt x="11768" y="471"/>
                    </a:lnTo>
                    <a:lnTo>
                      <a:pt x="23834" y="471"/>
                    </a:lnTo>
                    <a:cubicBezTo>
                      <a:pt x="23834" y="642"/>
                      <a:pt x="24005" y="771"/>
                      <a:pt x="24190" y="771"/>
                    </a:cubicBezTo>
                    <a:cubicBezTo>
                      <a:pt x="24362" y="771"/>
                      <a:pt x="24547" y="585"/>
                      <a:pt x="24547" y="357"/>
                    </a:cubicBezTo>
                    <a:cubicBezTo>
                      <a:pt x="24547" y="172"/>
                      <a:pt x="24362" y="0"/>
                      <a:pt x="2419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2"/>
              <p:cNvSpPr/>
              <p:nvPr/>
            </p:nvSpPr>
            <p:spPr>
              <a:xfrm rot="-5400000">
                <a:off x="3583049" y="3406216"/>
                <a:ext cx="1613105" cy="206613"/>
              </a:xfrm>
              <a:custGeom>
                <a:rect b="b" l="l" r="r" t="t"/>
                <a:pathLst>
                  <a:path extrusionOk="0" h="4750" w="37085">
                    <a:moveTo>
                      <a:pt x="36670" y="0"/>
                    </a:moveTo>
                    <a:cubicBezTo>
                      <a:pt x="36542" y="0"/>
                      <a:pt x="36371" y="114"/>
                      <a:pt x="36314" y="228"/>
                    </a:cubicBezTo>
                    <a:lnTo>
                      <a:pt x="20325" y="228"/>
                    </a:lnTo>
                    <a:lnTo>
                      <a:pt x="20325" y="4507"/>
                    </a:lnTo>
                    <a:lnTo>
                      <a:pt x="1" y="4507"/>
                    </a:lnTo>
                    <a:lnTo>
                      <a:pt x="1" y="4750"/>
                    </a:lnTo>
                    <a:lnTo>
                      <a:pt x="20568" y="4750"/>
                    </a:lnTo>
                    <a:lnTo>
                      <a:pt x="20568" y="471"/>
                    </a:lnTo>
                    <a:lnTo>
                      <a:pt x="36314" y="471"/>
                    </a:lnTo>
                    <a:cubicBezTo>
                      <a:pt x="36371" y="642"/>
                      <a:pt x="36542" y="713"/>
                      <a:pt x="36670" y="713"/>
                    </a:cubicBezTo>
                    <a:cubicBezTo>
                      <a:pt x="36899" y="713"/>
                      <a:pt x="37084" y="585"/>
                      <a:pt x="37084" y="357"/>
                    </a:cubicBezTo>
                    <a:cubicBezTo>
                      <a:pt x="37084" y="171"/>
                      <a:pt x="36899" y="0"/>
                      <a:pt x="3667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22"/>
              <p:cNvSpPr/>
              <p:nvPr/>
            </p:nvSpPr>
            <p:spPr>
              <a:xfrm rot="-5400000">
                <a:off x="3683572" y="3550758"/>
                <a:ext cx="1318409" cy="212224"/>
              </a:xfrm>
              <a:custGeom>
                <a:rect b="b" l="l" r="r" t="t"/>
                <a:pathLst>
                  <a:path extrusionOk="0" h="4879" w="30310">
                    <a:moveTo>
                      <a:pt x="29896" y="0"/>
                    </a:moveTo>
                    <a:cubicBezTo>
                      <a:pt x="29767" y="0"/>
                      <a:pt x="29596" y="71"/>
                      <a:pt x="29539" y="243"/>
                    </a:cubicBezTo>
                    <a:lnTo>
                      <a:pt x="18956" y="243"/>
                    </a:lnTo>
                    <a:lnTo>
                      <a:pt x="18956" y="4636"/>
                    </a:lnTo>
                    <a:lnTo>
                      <a:pt x="1" y="4636"/>
                    </a:lnTo>
                    <a:lnTo>
                      <a:pt x="1" y="4878"/>
                    </a:lnTo>
                    <a:lnTo>
                      <a:pt x="19198" y="4878"/>
                    </a:lnTo>
                    <a:lnTo>
                      <a:pt x="19198" y="485"/>
                    </a:lnTo>
                    <a:lnTo>
                      <a:pt x="29539" y="485"/>
                    </a:lnTo>
                    <a:cubicBezTo>
                      <a:pt x="29596" y="599"/>
                      <a:pt x="29767" y="713"/>
                      <a:pt x="29896" y="713"/>
                    </a:cubicBezTo>
                    <a:cubicBezTo>
                      <a:pt x="30124" y="713"/>
                      <a:pt x="30309" y="542"/>
                      <a:pt x="30309" y="357"/>
                    </a:cubicBezTo>
                    <a:cubicBezTo>
                      <a:pt x="30309" y="129"/>
                      <a:pt x="30124" y="0"/>
                      <a:pt x="2989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22"/>
              <p:cNvSpPr/>
              <p:nvPr/>
            </p:nvSpPr>
            <p:spPr>
              <a:xfrm rot="-5400000">
                <a:off x="3890469" y="3910287"/>
                <a:ext cx="679996" cy="131580"/>
              </a:xfrm>
              <a:custGeom>
                <a:rect b="b" l="l" r="r" t="t"/>
                <a:pathLst>
                  <a:path extrusionOk="0" h="3025" w="15633">
                    <a:moveTo>
                      <a:pt x="15219" y="1"/>
                    </a:moveTo>
                    <a:cubicBezTo>
                      <a:pt x="15034" y="1"/>
                      <a:pt x="14863" y="115"/>
                      <a:pt x="14863" y="357"/>
                    </a:cubicBezTo>
                    <a:cubicBezTo>
                      <a:pt x="14863" y="528"/>
                      <a:pt x="14977" y="714"/>
                      <a:pt x="15219" y="714"/>
                    </a:cubicBezTo>
                    <a:lnTo>
                      <a:pt x="15219" y="2796"/>
                    </a:lnTo>
                    <a:lnTo>
                      <a:pt x="1" y="2796"/>
                    </a:lnTo>
                    <a:lnTo>
                      <a:pt x="1" y="3024"/>
                    </a:lnTo>
                    <a:lnTo>
                      <a:pt x="15447" y="3024"/>
                    </a:lnTo>
                    <a:lnTo>
                      <a:pt x="15447" y="657"/>
                    </a:lnTo>
                    <a:cubicBezTo>
                      <a:pt x="15504" y="585"/>
                      <a:pt x="15633" y="471"/>
                      <a:pt x="15633" y="357"/>
                    </a:cubicBezTo>
                    <a:cubicBezTo>
                      <a:pt x="15633" y="115"/>
                      <a:pt x="15447" y="1"/>
                      <a:pt x="1521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22"/>
              <p:cNvSpPr/>
              <p:nvPr/>
            </p:nvSpPr>
            <p:spPr>
              <a:xfrm rot="-5400000">
                <a:off x="3593294" y="3509501"/>
                <a:ext cx="1400924" cy="212224"/>
              </a:xfrm>
              <a:custGeom>
                <a:rect b="b" l="l" r="r" t="t"/>
                <a:pathLst>
                  <a:path extrusionOk="0" h="4879" w="32207">
                    <a:moveTo>
                      <a:pt x="31850" y="0"/>
                    </a:moveTo>
                    <a:cubicBezTo>
                      <a:pt x="31678" y="0"/>
                      <a:pt x="31493" y="57"/>
                      <a:pt x="31493" y="243"/>
                    </a:cubicBezTo>
                    <a:lnTo>
                      <a:pt x="17715" y="243"/>
                    </a:lnTo>
                    <a:lnTo>
                      <a:pt x="17715" y="4636"/>
                    </a:lnTo>
                    <a:lnTo>
                      <a:pt x="1" y="4636"/>
                    </a:lnTo>
                    <a:lnTo>
                      <a:pt x="1" y="4878"/>
                    </a:lnTo>
                    <a:lnTo>
                      <a:pt x="17943" y="4878"/>
                    </a:lnTo>
                    <a:lnTo>
                      <a:pt x="17943" y="485"/>
                    </a:lnTo>
                    <a:lnTo>
                      <a:pt x="31493" y="485"/>
                    </a:lnTo>
                    <a:cubicBezTo>
                      <a:pt x="31493" y="599"/>
                      <a:pt x="31678" y="714"/>
                      <a:pt x="31850" y="714"/>
                    </a:cubicBezTo>
                    <a:cubicBezTo>
                      <a:pt x="32035" y="714"/>
                      <a:pt x="32206" y="542"/>
                      <a:pt x="32206" y="357"/>
                    </a:cubicBezTo>
                    <a:cubicBezTo>
                      <a:pt x="32206" y="129"/>
                      <a:pt x="32035" y="0"/>
                      <a:pt x="3185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22"/>
              <p:cNvSpPr/>
              <p:nvPr/>
            </p:nvSpPr>
            <p:spPr>
              <a:xfrm rot="-5400000">
                <a:off x="3468913" y="3442188"/>
                <a:ext cx="1533069" cy="214704"/>
              </a:xfrm>
              <a:custGeom>
                <a:rect b="b" l="l" r="r" t="t"/>
                <a:pathLst>
                  <a:path extrusionOk="0" h="4936" w="35245">
                    <a:moveTo>
                      <a:pt x="34831" y="0"/>
                    </a:moveTo>
                    <a:cubicBezTo>
                      <a:pt x="34702" y="0"/>
                      <a:pt x="34531" y="71"/>
                      <a:pt x="34474" y="243"/>
                    </a:cubicBezTo>
                    <a:lnTo>
                      <a:pt x="16403" y="243"/>
                    </a:lnTo>
                    <a:lnTo>
                      <a:pt x="16403" y="4707"/>
                    </a:lnTo>
                    <a:lnTo>
                      <a:pt x="1" y="4707"/>
                    </a:lnTo>
                    <a:lnTo>
                      <a:pt x="1" y="4935"/>
                    </a:lnTo>
                    <a:lnTo>
                      <a:pt x="16645" y="4935"/>
                    </a:lnTo>
                    <a:lnTo>
                      <a:pt x="16645" y="485"/>
                    </a:lnTo>
                    <a:lnTo>
                      <a:pt x="34474" y="485"/>
                    </a:lnTo>
                    <a:cubicBezTo>
                      <a:pt x="34531" y="599"/>
                      <a:pt x="34702" y="713"/>
                      <a:pt x="34831" y="713"/>
                    </a:cubicBezTo>
                    <a:cubicBezTo>
                      <a:pt x="35059" y="713"/>
                      <a:pt x="35244" y="542"/>
                      <a:pt x="35244" y="357"/>
                    </a:cubicBezTo>
                    <a:cubicBezTo>
                      <a:pt x="35244" y="129"/>
                      <a:pt x="35059" y="0"/>
                      <a:pt x="34831"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67" name="Google Shape;567;p22"/>
          <p:cNvSpPr txBox="1"/>
          <p:nvPr>
            <p:ph idx="1" type="subTitle"/>
          </p:nvPr>
        </p:nvSpPr>
        <p:spPr>
          <a:xfrm>
            <a:off x="720000" y="1722125"/>
            <a:ext cx="3951000" cy="21564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Font typeface="Nunito Light"/>
              <a:buChar char="●"/>
              <a:defRPr sz="1400"/>
            </a:lvl1pPr>
            <a:lvl2pPr lvl="1" rtl="0" algn="ctr">
              <a:lnSpc>
                <a:spcPct val="100000"/>
              </a:lnSpc>
              <a:spcBef>
                <a:spcPts val="0"/>
              </a:spcBef>
              <a:spcAft>
                <a:spcPts val="0"/>
              </a:spcAft>
              <a:buClr>
                <a:srgbClr val="E76A28"/>
              </a:buClr>
              <a:buSzPts val="1600"/>
              <a:buFont typeface="Nunito Light"/>
              <a:buChar char="○"/>
              <a:defRPr/>
            </a:lvl2pPr>
            <a:lvl3pPr lvl="2" rtl="0" algn="ctr">
              <a:lnSpc>
                <a:spcPct val="100000"/>
              </a:lnSpc>
              <a:spcBef>
                <a:spcPts val="0"/>
              </a:spcBef>
              <a:spcAft>
                <a:spcPts val="0"/>
              </a:spcAft>
              <a:buClr>
                <a:srgbClr val="E76A28"/>
              </a:buClr>
              <a:buSzPts val="1500"/>
              <a:buFont typeface="Nunito Light"/>
              <a:buChar char="■"/>
              <a:defRPr/>
            </a:lvl3pPr>
            <a:lvl4pPr lvl="3" rtl="0" algn="ctr">
              <a:lnSpc>
                <a:spcPct val="100000"/>
              </a:lnSpc>
              <a:spcBef>
                <a:spcPts val="0"/>
              </a:spcBef>
              <a:spcAft>
                <a:spcPts val="0"/>
              </a:spcAft>
              <a:buClr>
                <a:srgbClr val="E76A28"/>
              </a:buClr>
              <a:buSzPts val="1500"/>
              <a:buFont typeface="Nunito Light"/>
              <a:buChar char="●"/>
              <a:defRPr/>
            </a:lvl4pPr>
            <a:lvl5pPr lvl="4" rtl="0" algn="ctr">
              <a:lnSpc>
                <a:spcPct val="100000"/>
              </a:lnSpc>
              <a:spcBef>
                <a:spcPts val="0"/>
              </a:spcBef>
              <a:spcAft>
                <a:spcPts val="0"/>
              </a:spcAft>
              <a:buClr>
                <a:srgbClr val="E76A28"/>
              </a:buClr>
              <a:buSzPts val="1400"/>
              <a:buFont typeface="Nunito Light"/>
              <a:buChar char="○"/>
              <a:defRPr/>
            </a:lvl5pPr>
            <a:lvl6pPr lvl="5" rtl="0" algn="ctr">
              <a:lnSpc>
                <a:spcPct val="100000"/>
              </a:lnSpc>
              <a:spcBef>
                <a:spcPts val="0"/>
              </a:spcBef>
              <a:spcAft>
                <a:spcPts val="0"/>
              </a:spcAft>
              <a:buClr>
                <a:srgbClr val="999999"/>
              </a:buClr>
              <a:buSzPts val="1400"/>
              <a:buFont typeface="Nunito Light"/>
              <a:buChar char="■"/>
              <a:defRPr/>
            </a:lvl6pPr>
            <a:lvl7pPr lvl="6" rtl="0" algn="ctr">
              <a:lnSpc>
                <a:spcPct val="100000"/>
              </a:lnSpc>
              <a:spcBef>
                <a:spcPts val="0"/>
              </a:spcBef>
              <a:spcAft>
                <a:spcPts val="0"/>
              </a:spcAft>
              <a:buClr>
                <a:srgbClr val="999999"/>
              </a:buClr>
              <a:buSzPts val="1300"/>
              <a:buFont typeface="Nunito Light"/>
              <a:buChar char="●"/>
              <a:defRPr/>
            </a:lvl7pPr>
            <a:lvl8pPr lvl="7" rtl="0" algn="ctr">
              <a:lnSpc>
                <a:spcPct val="100000"/>
              </a:lnSpc>
              <a:spcBef>
                <a:spcPts val="0"/>
              </a:spcBef>
              <a:spcAft>
                <a:spcPts val="0"/>
              </a:spcAft>
              <a:buClr>
                <a:srgbClr val="999999"/>
              </a:buClr>
              <a:buSzPts val="1300"/>
              <a:buFont typeface="Nunito Light"/>
              <a:buChar char="○"/>
              <a:defRPr/>
            </a:lvl8pPr>
            <a:lvl9pPr lvl="8" rtl="0" algn="ctr">
              <a:lnSpc>
                <a:spcPct val="100000"/>
              </a:lnSpc>
              <a:spcBef>
                <a:spcPts val="0"/>
              </a:spcBef>
              <a:spcAft>
                <a:spcPts val="0"/>
              </a:spcAft>
              <a:buClr>
                <a:srgbClr val="999999"/>
              </a:buClr>
              <a:buSzPts val="1400"/>
              <a:buFont typeface="Nunito Light"/>
              <a:buChar char="■"/>
              <a:defRPr/>
            </a:lvl9pPr>
          </a:lstStyle>
          <a:p/>
        </p:txBody>
      </p:sp>
      <p:sp>
        <p:nvSpPr>
          <p:cNvPr id="568" name="Google Shape;568;p2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spTree>
      <p:nvGrpSpPr>
        <p:cNvPr id="569" name="Shape 569"/>
        <p:cNvGrpSpPr/>
        <p:nvPr/>
      </p:nvGrpSpPr>
      <p:grpSpPr>
        <a:xfrm>
          <a:off x="0" y="0"/>
          <a:ext cx="0" cy="0"/>
          <a:chOff x="0" y="0"/>
          <a:chExt cx="0" cy="0"/>
        </a:xfrm>
      </p:grpSpPr>
      <p:sp>
        <p:nvSpPr>
          <p:cNvPr id="570" name="Google Shape;570;p23"/>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2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572" name="Google Shape;572;p23"/>
          <p:cNvSpPr txBox="1"/>
          <p:nvPr>
            <p:ph idx="1" type="subTitle"/>
          </p:nvPr>
        </p:nvSpPr>
        <p:spPr>
          <a:xfrm>
            <a:off x="2307563" y="1943207"/>
            <a:ext cx="4767000" cy="640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73" name="Google Shape;573;p23"/>
          <p:cNvSpPr txBox="1"/>
          <p:nvPr>
            <p:ph idx="2" type="subTitle"/>
          </p:nvPr>
        </p:nvSpPr>
        <p:spPr>
          <a:xfrm>
            <a:off x="2307563" y="3454382"/>
            <a:ext cx="4767000" cy="6426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74" name="Google Shape;574;p23"/>
          <p:cNvSpPr txBox="1"/>
          <p:nvPr>
            <p:ph idx="3" type="subTitle"/>
          </p:nvPr>
        </p:nvSpPr>
        <p:spPr>
          <a:xfrm>
            <a:off x="2307563" y="1556950"/>
            <a:ext cx="4767000" cy="4884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Bebas Neue"/>
              <a:buNone/>
              <a:defRPr sz="2000">
                <a:latin typeface="Anton"/>
                <a:ea typeface="Anton"/>
                <a:cs typeface="Anton"/>
                <a:sym typeface="Anton"/>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575" name="Google Shape;575;p23"/>
          <p:cNvSpPr txBox="1"/>
          <p:nvPr>
            <p:ph idx="4" type="subTitle"/>
          </p:nvPr>
        </p:nvSpPr>
        <p:spPr>
          <a:xfrm>
            <a:off x="2307563" y="3071200"/>
            <a:ext cx="4767000" cy="4884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Bebas Neue"/>
              <a:buNone/>
              <a:defRPr sz="2000">
                <a:latin typeface="Anton"/>
                <a:ea typeface="Anton"/>
                <a:cs typeface="Anton"/>
                <a:sym typeface="Anton"/>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spTree>
      <p:nvGrpSpPr>
        <p:cNvPr id="576" name="Shape 576"/>
        <p:cNvGrpSpPr/>
        <p:nvPr/>
      </p:nvGrpSpPr>
      <p:grpSpPr>
        <a:xfrm>
          <a:off x="0" y="0"/>
          <a:ext cx="0" cy="0"/>
          <a:chOff x="0" y="0"/>
          <a:chExt cx="0" cy="0"/>
        </a:xfrm>
      </p:grpSpPr>
      <p:sp>
        <p:nvSpPr>
          <p:cNvPr id="577" name="Google Shape;577;p24"/>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8" name="Google Shape;578;p24"/>
          <p:cNvGrpSpPr/>
          <p:nvPr/>
        </p:nvGrpSpPr>
        <p:grpSpPr>
          <a:xfrm rot="10800000">
            <a:off x="8269376" y="-1033024"/>
            <a:ext cx="764293" cy="3145045"/>
            <a:chOff x="426802" y="2674436"/>
            <a:chExt cx="397738" cy="1636680"/>
          </a:xfrm>
        </p:grpSpPr>
        <p:sp>
          <p:nvSpPr>
            <p:cNvPr id="579" name="Google Shape;579;p24"/>
            <p:cNvSpPr/>
            <p:nvPr/>
          </p:nvSpPr>
          <p:spPr>
            <a:xfrm rot="-5400000">
              <a:off x="-81621" y="3482511"/>
              <a:ext cx="1556645" cy="100566"/>
            </a:xfrm>
            <a:custGeom>
              <a:rect b="b" l="l" r="r" t="t"/>
              <a:pathLst>
                <a:path extrusionOk="0" h="2312" w="35787">
                  <a:moveTo>
                    <a:pt x="17658" y="1"/>
                  </a:moveTo>
                  <a:lnTo>
                    <a:pt x="15576" y="2083"/>
                  </a:lnTo>
                  <a:lnTo>
                    <a:pt x="1" y="2083"/>
                  </a:lnTo>
                  <a:lnTo>
                    <a:pt x="1" y="2312"/>
                  </a:lnTo>
                  <a:lnTo>
                    <a:pt x="15633" y="2312"/>
                  </a:lnTo>
                  <a:lnTo>
                    <a:pt x="17772" y="243"/>
                  </a:lnTo>
                  <a:lnTo>
                    <a:pt x="23363" y="243"/>
                  </a:lnTo>
                  <a:lnTo>
                    <a:pt x="24904" y="1784"/>
                  </a:lnTo>
                  <a:lnTo>
                    <a:pt x="35073" y="1784"/>
                  </a:lnTo>
                  <a:cubicBezTo>
                    <a:pt x="35130" y="1898"/>
                    <a:pt x="35244" y="2026"/>
                    <a:pt x="35430" y="2026"/>
                  </a:cubicBezTo>
                  <a:cubicBezTo>
                    <a:pt x="35601" y="2026"/>
                    <a:pt x="35786" y="1841"/>
                    <a:pt x="35786" y="1670"/>
                  </a:cubicBezTo>
                  <a:cubicBezTo>
                    <a:pt x="35786" y="1427"/>
                    <a:pt x="35601" y="1242"/>
                    <a:pt x="35430" y="1242"/>
                  </a:cubicBezTo>
                  <a:cubicBezTo>
                    <a:pt x="35244" y="1242"/>
                    <a:pt x="35130" y="1370"/>
                    <a:pt x="35073" y="1541"/>
                  </a:cubicBezTo>
                  <a:lnTo>
                    <a:pt x="25018" y="1541"/>
                  </a:lnTo>
                  <a:lnTo>
                    <a:pt x="2342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24"/>
            <p:cNvSpPr/>
            <p:nvPr/>
          </p:nvSpPr>
          <p:spPr>
            <a:xfrm rot="-5400000">
              <a:off x="-285730" y="3386968"/>
              <a:ext cx="1636680" cy="211615"/>
            </a:xfrm>
            <a:custGeom>
              <a:rect b="b" l="l" r="r" t="t"/>
              <a:pathLst>
                <a:path extrusionOk="0" h="4865" w="37627">
                  <a:moveTo>
                    <a:pt x="13137" y="1"/>
                  </a:moveTo>
                  <a:lnTo>
                    <a:pt x="13137" y="4636"/>
                  </a:lnTo>
                  <a:lnTo>
                    <a:pt x="12181" y="4636"/>
                  </a:lnTo>
                  <a:lnTo>
                    <a:pt x="12181" y="771"/>
                  </a:lnTo>
                  <a:lnTo>
                    <a:pt x="1" y="771"/>
                  </a:lnTo>
                  <a:lnTo>
                    <a:pt x="1" y="1014"/>
                  </a:lnTo>
                  <a:lnTo>
                    <a:pt x="11953" y="1014"/>
                  </a:lnTo>
                  <a:lnTo>
                    <a:pt x="11953" y="4865"/>
                  </a:lnTo>
                  <a:lnTo>
                    <a:pt x="13379" y="4865"/>
                  </a:lnTo>
                  <a:lnTo>
                    <a:pt x="13379" y="229"/>
                  </a:lnTo>
                  <a:lnTo>
                    <a:pt x="20454" y="229"/>
                  </a:lnTo>
                  <a:lnTo>
                    <a:pt x="22237" y="2083"/>
                  </a:lnTo>
                  <a:lnTo>
                    <a:pt x="36856" y="2083"/>
                  </a:lnTo>
                  <a:cubicBezTo>
                    <a:pt x="36913" y="2197"/>
                    <a:pt x="37084" y="2311"/>
                    <a:pt x="37213" y="2311"/>
                  </a:cubicBezTo>
                  <a:cubicBezTo>
                    <a:pt x="37441" y="2311"/>
                    <a:pt x="37626" y="2140"/>
                    <a:pt x="37626" y="1955"/>
                  </a:cubicBezTo>
                  <a:cubicBezTo>
                    <a:pt x="37626" y="1727"/>
                    <a:pt x="37441" y="1541"/>
                    <a:pt x="37213" y="1541"/>
                  </a:cubicBezTo>
                  <a:cubicBezTo>
                    <a:pt x="37084" y="1541"/>
                    <a:pt x="36913" y="1655"/>
                    <a:pt x="36856" y="1841"/>
                  </a:cubicBezTo>
                  <a:lnTo>
                    <a:pt x="22351" y="1841"/>
                  </a:lnTo>
                  <a:lnTo>
                    <a:pt x="20511"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24"/>
            <p:cNvSpPr/>
            <p:nvPr/>
          </p:nvSpPr>
          <p:spPr>
            <a:xfrm rot="-5400000">
              <a:off x="416274" y="4013898"/>
              <a:ext cx="447372" cy="147065"/>
            </a:xfrm>
            <a:custGeom>
              <a:rect b="b" l="l" r="r" t="t"/>
              <a:pathLst>
                <a:path extrusionOk="0" h="3381" w="10285">
                  <a:moveTo>
                    <a:pt x="1" y="0"/>
                  </a:moveTo>
                  <a:lnTo>
                    <a:pt x="1" y="228"/>
                  </a:lnTo>
                  <a:lnTo>
                    <a:pt x="9757" y="228"/>
                  </a:lnTo>
                  <a:lnTo>
                    <a:pt x="9757" y="2667"/>
                  </a:lnTo>
                  <a:cubicBezTo>
                    <a:pt x="9628" y="2667"/>
                    <a:pt x="9514" y="2853"/>
                    <a:pt x="9514" y="3024"/>
                  </a:cubicBezTo>
                  <a:cubicBezTo>
                    <a:pt x="9514" y="3209"/>
                    <a:pt x="9685" y="3380"/>
                    <a:pt x="9871" y="3380"/>
                  </a:cubicBezTo>
                  <a:cubicBezTo>
                    <a:pt x="10113" y="3380"/>
                    <a:pt x="10284" y="3209"/>
                    <a:pt x="10284" y="3024"/>
                  </a:cubicBezTo>
                  <a:cubicBezTo>
                    <a:pt x="10284" y="2853"/>
                    <a:pt x="10170" y="2667"/>
                    <a:pt x="9985" y="2667"/>
                  </a:cubicBezTo>
                  <a:lnTo>
                    <a:pt x="9985"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4"/>
            <p:cNvSpPr/>
            <p:nvPr/>
          </p:nvSpPr>
          <p:spPr>
            <a:xfrm rot="-5400000">
              <a:off x="32255" y="3518831"/>
              <a:ext cx="1497053" cy="87517"/>
            </a:xfrm>
            <a:custGeom>
              <a:rect b="b" l="l" r="r" t="t"/>
              <a:pathLst>
                <a:path extrusionOk="0" h="2012" w="34417">
                  <a:moveTo>
                    <a:pt x="18243" y="0"/>
                  </a:moveTo>
                  <a:lnTo>
                    <a:pt x="16588" y="1655"/>
                  </a:lnTo>
                  <a:lnTo>
                    <a:pt x="1" y="1655"/>
                  </a:lnTo>
                  <a:lnTo>
                    <a:pt x="1" y="1897"/>
                  </a:lnTo>
                  <a:lnTo>
                    <a:pt x="16645" y="1897"/>
                  </a:lnTo>
                  <a:lnTo>
                    <a:pt x="18314" y="229"/>
                  </a:lnTo>
                  <a:lnTo>
                    <a:pt x="22522" y="229"/>
                  </a:lnTo>
                  <a:lnTo>
                    <a:pt x="24076" y="1783"/>
                  </a:lnTo>
                  <a:lnTo>
                    <a:pt x="33647" y="1783"/>
                  </a:lnTo>
                  <a:cubicBezTo>
                    <a:pt x="33704" y="1954"/>
                    <a:pt x="33875" y="2011"/>
                    <a:pt x="34003" y="2011"/>
                  </a:cubicBezTo>
                  <a:cubicBezTo>
                    <a:pt x="34232" y="2011"/>
                    <a:pt x="34417" y="1840"/>
                    <a:pt x="34417" y="1655"/>
                  </a:cubicBezTo>
                  <a:cubicBezTo>
                    <a:pt x="34417" y="1427"/>
                    <a:pt x="34232" y="1298"/>
                    <a:pt x="34003" y="1298"/>
                  </a:cubicBezTo>
                  <a:cubicBezTo>
                    <a:pt x="33875" y="1298"/>
                    <a:pt x="33704" y="1370"/>
                    <a:pt x="33647" y="1541"/>
                  </a:cubicBezTo>
                  <a:lnTo>
                    <a:pt x="24191" y="1541"/>
                  </a:lnTo>
                  <a:lnTo>
                    <a:pt x="22650"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24"/>
            <p:cNvSpPr/>
            <p:nvPr/>
          </p:nvSpPr>
          <p:spPr>
            <a:xfrm rot="-5400000">
              <a:off x="48067" y="3573094"/>
              <a:ext cx="1377957" cy="98087"/>
            </a:xfrm>
            <a:custGeom>
              <a:rect b="b" l="l" r="r" t="t"/>
              <a:pathLst>
                <a:path extrusionOk="0" h="2255" w="31679">
                  <a:moveTo>
                    <a:pt x="18186" y="1"/>
                  </a:moveTo>
                  <a:lnTo>
                    <a:pt x="16232" y="1955"/>
                  </a:lnTo>
                  <a:lnTo>
                    <a:pt x="1" y="1955"/>
                  </a:lnTo>
                  <a:lnTo>
                    <a:pt x="1" y="2197"/>
                  </a:lnTo>
                  <a:lnTo>
                    <a:pt x="16346" y="2197"/>
                  </a:lnTo>
                  <a:lnTo>
                    <a:pt x="18314" y="229"/>
                  </a:lnTo>
                  <a:lnTo>
                    <a:pt x="22950" y="229"/>
                  </a:lnTo>
                  <a:lnTo>
                    <a:pt x="24661" y="1955"/>
                  </a:lnTo>
                  <a:lnTo>
                    <a:pt x="30908" y="1955"/>
                  </a:lnTo>
                  <a:cubicBezTo>
                    <a:pt x="30965" y="2140"/>
                    <a:pt x="31151" y="2254"/>
                    <a:pt x="31265" y="2254"/>
                  </a:cubicBezTo>
                  <a:cubicBezTo>
                    <a:pt x="31507" y="2254"/>
                    <a:pt x="31679" y="2069"/>
                    <a:pt x="31679" y="1840"/>
                  </a:cubicBezTo>
                  <a:cubicBezTo>
                    <a:pt x="31679" y="1655"/>
                    <a:pt x="31507" y="1484"/>
                    <a:pt x="31265" y="1484"/>
                  </a:cubicBezTo>
                  <a:cubicBezTo>
                    <a:pt x="31151" y="1484"/>
                    <a:pt x="30965" y="1598"/>
                    <a:pt x="30908" y="1712"/>
                  </a:cubicBezTo>
                  <a:lnTo>
                    <a:pt x="24733" y="1712"/>
                  </a:lnTo>
                  <a:lnTo>
                    <a:pt x="2300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24"/>
            <p:cNvSpPr/>
            <p:nvPr/>
          </p:nvSpPr>
          <p:spPr>
            <a:xfrm rot="-5400000">
              <a:off x="-80031" y="3527509"/>
              <a:ext cx="1354991" cy="212224"/>
            </a:xfrm>
            <a:custGeom>
              <a:rect b="b" l="l" r="r" t="t"/>
              <a:pathLst>
                <a:path extrusionOk="0" h="4879" w="31151">
                  <a:moveTo>
                    <a:pt x="14749" y="0"/>
                  </a:moveTo>
                  <a:lnTo>
                    <a:pt x="14749" y="4636"/>
                  </a:lnTo>
                  <a:lnTo>
                    <a:pt x="10755" y="4636"/>
                  </a:lnTo>
                  <a:lnTo>
                    <a:pt x="10755" y="956"/>
                  </a:lnTo>
                  <a:lnTo>
                    <a:pt x="1" y="956"/>
                  </a:lnTo>
                  <a:lnTo>
                    <a:pt x="1" y="1184"/>
                  </a:lnTo>
                  <a:lnTo>
                    <a:pt x="10527" y="1184"/>
                  </a:lnTo>
                  <a:lnTo>
                    <a:pt x="10527" y="4878"/>
                  </a:lnTo>
                  <a:lnTo>
                    <a:pt x="14977" y="4878"/>
                  </a:lnTo>
                  <a:lnTo>
                    <a:pt x="14977" y="243"/>
                  </a:lnTo>
                  <a:lnTo>
                    <a:pt x="18842" y="243"/>
                  </a:lnTo>
                  <a:lnTo>
                    <a:pt x="21281" y="2739"/>
                  </a:lnTo>
                  <a:lnTo>
                    <a:pt x="30366" y="2739"/>
                  </a:lnTo>
                  <a:cubicBezTo>
                    <a:pt x="30438" y="2853"/>
                    <a:pt x="30609" y="2967"/>
                    <a:pt x="30723" y="2967"/>
                  </a:cubicBezTo>
                  <a:cubicBezTo>
                    <a:pt x="30965" y="2967"/>
                    <a:pt x="31151" y="2796"/>
                    <a:pt x="31151" y="2610"/>
                  </a:cubicBezTo>
                  <a:cubicBezTo>
                    <a:pt x="31151" y="2382"/>
                    <a:pt x="30965" y="2197"/>
                    <a:pt x="30723" y="2197"/>
                  </a:cubicBezTo>
                  <a:cubicBezTo>
                    <a:pt x="30609" y="2197"/>
                    <a:pt x="30438" y="2311"/>
                    <a:pt x="30366" y="2496"/>
                  </a:cubicBezTo>
                  <a:lnTo>
                    <a:pt x="21395" y="2496"/>
                  </a:lnTo>
                  <a:lnTo>
                    <a:pt x="18899"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24"/>
            <p:cNvSpPr/>
            <p:nvPr/>
          </p:nvSpPr>
          <p:spPr>
            <a:xfrm rot="-5400000">
              <a:off x="-149844" y="3491841"/>
              <a:ext cx="1429458" cy="209092"/>
            </a:xfrm>
            <a:custGeom>
              <a:rect b="b" l="l" r="r" t="t"/>
              <a:pathLst>
                <a:path extrusionOk="0" h="4807" w="32863">
                  <a:moveTo>
                    <a:pt x="13850" y="0"/>
                  </a:moveTo>
                  <a:lnTo>
                    <a:pt x="13850" y="4578"/>
                  </a:lnTo>
                  <a:lnTo>
                    <a:pt x="11411" y="4578"/>
                  </a:lnTo>
                  <a:lnTo>
                    <a:pt x="11411" y="884"/>
                  </a:lnTo>
                  <a:lnTo>
                    <a:pt x="1" y="884"/>
                  </a:lnTo>
                  <a:lnTo>
                    <a:pt x="1" y="1127"/>
                  </a:lnTo>
                  <a:lnTo>
                    <a:pt x="11183" y="1127"/>
                  </a:lnTo>
                  <a:lnTo>
                    <a:pt x="11183" y="4807"/>
                  </a:lnTo>
                  <a:lnTo>
                    <a:pt x="14092" y="4807"/>
                  </a:lnTo>
                  <a:lnTo>
                    <a:pt x="14092" y="243"/>
                  </a:lnTo>
                  <a:lnTo>
                    <a:pt x="19498" y="243"/>
                  </a:lnTo>
                  <a:lnTo>
                    <a:pt x="21637" y="2439"/>
                  </a:lnTo>
                  <a:lnTo>
                    <a:pt x="32149" y="2439"/>
                  </a:lnTo>
                  <a:cubicBezTo>
                    <a:pt x="32221" y="2553"/>
                    <a:pt x="32335" y="2667"/>
                    <a:pt x="32506" y="2667"/>
                  </a:cubicBezTo>
                  <a:cubicBezTo>
                    <a:pt x="32691" y="2667"/>
                    <a:pt x="32862" y="2496"/>
                    <a:pt x="32862" y="2311"/>
                  </a:cubicBezTo>
                  <a:cubicBezTo>
                    <a:pt x="32862" y="2082"/>
                    <a:pt x="32691" y="1954"/>
                    <a:pt x="32506" y="1954"/>
                  </a:cubicBezTo>
                  <a:cubicBezTo>
                    <a:pt x="32335" y="1954"/>
                    <a:pt x="32221" y="2025"/>
                    <a:pt x="32149" y="2197"/>
                  </a:cubicBezTo>
                  <a:lnTo>
                    <a:pt x="21752" y="2197"/>
                  </a:lnTo>
                  <a:lnTo>
                    <a:pt x="19555"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 name="Google Shape;586;p24"/>
          <p:cNvGrpSpPr/>
          <p:nvPr/>
        </p:nvGrpSpPr>
        <p:grpSpPr>
          <a:xfrm rot="5400000">
            <a:off x="980486" y="3488146"/>
            <a:ext cx="586678" cy="2547665"/>
            <a:chOff x="4792514" y="2979701"/>
            <a:chExt cx="305307" cy="1325804"/>
          </a:xfrm>
        </p:grpSpPr>
        <p:sp>
          <p:nvSpPr>
            <p:cNvPr id="587" name="Google Shape;587;p24"/>
            <p:cNvSpPr/>
            <p:nvPr/>
          </p:nvSpPr>
          <p:spPr>
            <a:xfrm rot="-5400000">
              <a:off x="4409125" y="3616809"/>
              <a:ext cx="1266256" cy="111136"/>
            </a:xfrm>
            <a:custGeom>
              <a:rect b="b" l="l" r="r" t="t"/>
              <a:pathLst>
                <a:path extrusionOk="0" h="2555" w="29111">
                  <a:moveTo>
                    <a:pt x="0" y="1"/>
                  </a:moveTo>
                  <a:lnTo>
                    <a:pt x="0" y="229"/>
                  </a:lnTo>
                  <a:lnTo>
                    <a:pt x="15803" y="229"/>
                  </a:lnTo>
                  <a:lnTo>
                    <a:pt x="18114" y="2554"/>
                  </a:lnTo>
                  <a:lnTo>
                    <a:pt x="23462" y="2554"/>
                  </a:lnTo>
                  <a:lnTo>
                    <a:pt x="24775" y="1185"/>
                  </a:lnTo>
                  <a:lnTo>
                    <a:pt x="28397" y="1185"/>
                  </a:lnTo>
                  <a:cubicBezTo>
                    <a:pt x="28397" y="1370"/>
                    <a:pt x="28583" y="1484"/>
                    <a:pt x="28754" y="1484"/>
                  </a:cubicBezTo>
                  <a:cubicBezTo>
                    <a:pt x="28939" y="1484"/>
                    <a:pt x="29111" y="1299"/>
                    <a:pt x="29111" y="1128"/>
                  </a:cubicBezTo>
                  <a:cubicBezTo>
                    <a:pt x="29111" y="885"/>
                    <a:pt x="28939" y="714"/>
                    <a:pt x="28754" y="714"/>
                  </a:cubicBezTo>
                  <a:cubicBezTo>
                    <a:pt x="28583" y="714"/>
                    <a:pt x="28454" y="828"/>
                    <a:pt x="28397" y="942"/>
                  </a:cubicBezTo>
                  <a:lnTo>
                    <a:pt x="24718" y="942"/>
                  </a:lnTo>
                  <a:lnTo>
                    <a:pt x="23405" y="2312"/>
                  </a:lnTo>
                  <a:lnTo>
                    <a:pt x="18242" y="2312"/>
                  </a:lnTo>
                  <a:lnTo>
                    <a:pt x="1591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24"/>
            <p:cNvSpPr/>
            <p:nvPr/>
          </p:nvSpPr>
          <p:spPr>
            <a:xfrm rot="-5400000">
              <a:off x="4335310" y="3589536"/>
              <a:ext cx="1325804" cy="106134"/>
            </a:xfrm>
            <a:custGeom>
              <a:rect b="b" l="l" r="r" t="t"/>
              <a:pathLst>
                <a:path extrusionOk="0" h="2440" w="30480">
                  <a:moveTo>
                    <a:pt x="0" y="0"/>
                  </a:moveTo>
                  <a:lnTo>
                    <a:pt x="0" y="243"/>
                  </a:lnTo>
                  <a:lnTo>
                    <a:pt x="16459" y="243"/>
                  </a:lnTo>
                  <a:lnTo>
                    <a:pt x="18656" y="2439"/>
                  </a:lnTo>
                  <a:lnTo>
                    <a:pt x="22878" y="2439"/>
                  </a:lnTo>
                  <a:lnTo>
                    <a:pt x="24361" y="899"/>
                  </a:lnTo>
                  <a:lnTo>
                    <a:pt x="29767" y="899"/>
                  </a:lnTo>
                  <a:cubicBezTo>
                    <a:pt x="29824" y="1013"/>
                    <a:pt x="29952" y="1127"/>
                    <a:pt x="30066" y="1127"/>
                  </a:cubicBezTo>
                  <a:cubicBezTo>
                    <a:pt x="30309" y="1127"/>
                    <a:pt x="30480" y="956"/>
                    <a:pt x="30480" y="771"/>
                  </a:cubicBezTo>
                  <a:cubicBezTo>
                    <a:pt x="30480" y="542"/>
                    <a:pt x="30309" y="357"/>
                    <a:pt x="30066" y="357"/>
                  </a:cubicBezTo>
                  <a:cubicBezTo>
                    <a:pt x="29881" y="357"/>
                    <a:pt x="29767" y="471"/>
                    <a:pt x="29710" y="656"/>
                  </a:cubicBezTo>
                  <a:lnTo>
                    <a:pt x="24247" y="656"/>
                  </a:lnTo>
                  <a:lnTo>
                    <a:pt x="22749" y="2197"/>
                  </a:lnTo>
                  <a:lnTo>
                    <a:pt x="18770" y="2197"/>
                  </a:lnTo>
                  <a:lnTo>
                    <a:pt x="16574"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24"/>
            <p:cNvSpPr/>
            <p:nvPr/>
          </p:nvSpPr>
          <p:spPr>
            <a:xfrm rot="-5400000">
              <a:off x="4348012" y="3656827"/>
              <a:ext cx="1196790" cy="100566"/>
            </a:xfrm>
            <a:custGeom>
              <a:rect b="b" l="l" r="r" t="t"/>
              <a:pathLst>
                <a:path extrusionOk="0" h="2312" w="27514">
                  <a:moveTo>
                    <a:pt x="27157" y="1"/>
                  </a:moveTo>
                  <a:cubicBezTo>
                    <a:pt x="26971" y="1"/>
                    <a:pt x="26857" y="115"/>
                    <a:pt x="26800" y="300"/>
                  </a:cubicBezTo>
                  <a:lnTo>
                    <a:pt x="23890" y="300"/>
                  </a:lnTo>
                  <a:lnTo>
                    <a:pt x="22165" y="2083"/>
                  </a:lnTo>
                  <a:lnTo>
                    <a:pt x="19612" y="2083"/>
                  </a:lnTo>
                  <a:lnTo>
                    <a:pt x="17643" y="115"/>
                  </a:lnTo>
                  <a:lnTo>
                    <a:pt x="0" y="115"/>
                  </a:lnTo>
                  <a:lnTo>
                    <a:pt x="0" y="357"/>
                  </a:lnTo>
                  <a:lnTo>
                    <a:pt x="17586" y="357"/>
                  </a:lnTo>
                  <a:lnTo>
                    <a:pt x="19483" y="2311"/>
                  </a:lnTo>
                  <a:lnTo>
                    <a:pt x="22222" y="2311"/>
                  </a:lnTo>
                  <a:lnTo>
                    <a:pt x="24004" y="528"/>
                  </a:lnTo>
                  <a:lnTo>
                    <a:pt x="26800" y="528"/>
                  </a:lnTo>
                  <a:cubicBezTo>
                    <a:pt x="26857" y="657"/>
                    <a:pt x="26971" y="771"/>
                    <a:pt x="27157" y="771"/>
                  </a:cubicBezTo>
                  <a:cubicBezTo>
                    <a:pt x="27385" y="771"/>
                    <a:pt x="27513" y="600"/>
                    <a:pt x="27513" y="414"/>
                  </a:cubicBezTo>
                  <a:cubicBezTo>
                    <a:pt x="27513" y="172"/>
                    <a:pt x="27385" y="1"/>
                    <a:pt x="2715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24"/>
            <p:cNvSpPr/>
            <p:nvPr/>
          </p:nvSpPr>
          <p:spPr>
            <a:xfrm rot="-5400000">
              <a:off x="4316977" y="3695300"/>
              <a:ext cx="1119234" cy="101175"/>
            </a:xfrm>
            <a:custGeom>
              <a:rect b="b" l="l" r="r" t="t"/>
              <a:pathLst>
                <a:path extrusionOk="0" h="2326" w="25731">
                  <a:moveTo>
                    <a:pt x="25374" y="1"/>
                  </a:moveTo>
                  <a:cubicBezTo>
                    <a:pt x="25188" y="1"/>
                    <a:pt x="25074" y="129"/>
                    <a:pt x="25017" y="300"/>
                  </a:cubicBezTo>
                  <a:lnTo>
                    <a:pt x="23947" y="300"/>
                  </a:lnTo>
                  <a:lnTo>
                    <a:pt x="22165" y="2083"/>
                  </a:lnTo>
                  <a:lnTo>
                    <a:pt x="20382" y="2083"/>
                  </a:lnTo>
                  <a:lnTo>
                    <a:pt x="18955" y="657"/>
                  </a:lnTo>
                  <a:lnTo>
                    <a:pt x="0" y="657"/>
                  </a:lnTo>
                  <a:lnTo>
                    <a:pt x="0" y="899"/>
                  </a:lnTo>
                  <a:lnTo>
                    <a:pt x="18827" y="899"/>
                  </a:lnTo>
                  <a:lnTo>
                    <a:pt x="20253" y="2326"/>
                  </a:lnTo>
                  <a:lnTo>
                    <a:pt x="22222" y="2326"/>
                  </a:lnTo>
                  <a:lnTo>
                    <a:pt x="24062" y="543"/>
                  </a:lnTo>
                  <a:lnTo>
                    <a:pt x="25017" y="543"/>
                  </a:lnTo>
                  <a:cubicBezTo>
                    <a:pt x="25074" y="657"/>
                    <a:pt x="25188" y="785"/>
                    <a:pt x="25374" y="785"/>
                  </a:cubicBezTo>
                  <a:cubicBezTo>
                    <a:pt x="25545" y="785"/>
                    <a:pt x="25730" y="600"/>
                    <a:pt x="25730" y="429"/>
                  </a:cubicBezTo>
                  <a:cubicBezTo>
                    <a:pt x="25730" y="186"/>
                    <a:pt x="25545" y="1"/>
                    <a:pt x="2537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4"/>
            <p:cNvSpPr/>
            <p:nvPr/>
          </p:nvSpPr>
          <p:spPr>
            <a:xfrm rot="-5400000">
              <a:off x="4328765" y="3810699"/>
              <a:ext cx="958554" cy="31057"/>
            </a:xfrm>
            <a:custGeom>
              <a:rect b="b" l="l" r="r" t="t"/>
              <a:pathLst>
                <a:path extrusionOk="0" h="714" w="22037">
                  <a:moveTo>
                    <a:pt x="21623" y="1"/>
                  </a:moveTo>
                  <a:cubicBezTo>
                    <a:pt x="21508" y="1"/>
                    <a:pt x="21323" y="58"/>
                    <a:pt x="21266" y="243"/>
                  </a:cubicBezTo>
                  <a:lnTo>
                    <a:pt x="0" y="243"/>
                  </a:lnTo>
                  <a:lnTo>
                    <a:pt x="0" y="486"/>
                  </a:lnTo>
                  <a:lnTo>
                    <a:pt x="21266" y="486"/>
                  </a:lnTo>
                  <a:cubicBezTo>
                    <a:pt x="21323" y="657"/>
                    <a:pt x="21508" y="714"/>
                    <a:pt x="21623" y="714"/>
                  </a:cubicBezTo>
                  <a:cubicBezTo>
                    <a:pt x="21865" y="714"/>
                    <a:pt x="22036" y="600"/>
                    <a:pt x="22036" y="357"/>
                  </a:cubicBezTo>
                  <a:cubicBezTo>
                    <a:pt x="22036" y="129"/>
                    <a:pt x="21865" y="1"/>
                    <a:pt x="21623"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2" name="Google Shape;592;p24"/>
          <p:cNvSpPr txBox="1"/>
          <p:nvPr>
            <p:ph idx="1" type="subTitle"/>
          </p:nvPr>
        </p:nvSpPr>
        <p:spPr>
          <a:xfrm>
            <a:off x="834813" y="3439723"/>
            <a:ext cx="2226600" cy="861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93" name="Google Shape;593;p24"/>
          <p:cNvSpPr txBox="1"/>
          <p:nvPr>
            <p:ph idx="2" type="subTitle"/>
          </p:nvPr>
        </p:nvSpPr>
        <p:spPr>
          <a:xfrm>
            <a:off x="3458787" y="3439724"/>
            <a:ext cx="2226600" cy="861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94" name="Google Shape;594;p24"/>
          <p:cNvSpPr txBox="1"/>
          <p:nvPr>
            <p:ph idx="3" type="subTitle"/>
          </p:nvPr>
        </p:nvSpPr>
        <p:spPr>
          <a:xfrm>
            <a:off x="6082750" y="3439724"/>
            <a:ext cx="2226600" cy="861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95" name="Google Shape;595;p2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596" name="Google Shape;596;p24"/>
          <p:cNvSpPr txBox="1"/>
          <p:nvPr>
            <p:ph idx="4" type="subTitle"/>
          </p:nvPr>
        </p:nvSpPr>
        <p:spPr>
          <a:xfrm>
            <a:off x="834813" y="2965175"/>
            <a:ext cx="2226600" cy="572700"/>
          </a:xfrm>
          <a:prstGeom prst="rect">
            <a:avLst/>
          </a:prstGeom>
          <a:ln>
            <a:noFill/>
          </a:ln>
        </p:spPr>
        <p:txBody>
          <a:bodyPr anchorCtr="0" anchor="b" bIns="91425" lIns="91425" spcFirstLastPara="1" rIns="91425" wrap="square" tIns="91425">
            <a:noAutofit/>
          </a:bodyPr>
          <a:lstStyle>
            <a:lvl1pPr lvl="0" rtl="0" algn="ctr">
              <a:spcBef>
                <a:spcPts val="0"/>
              </a:spcBef>
              <a:spcAft>
                <a:spcPts val="0"/>
              </a:spcAft>
              <a:buSzPts val="2400"/>
              <a:buFont typeface="Bebas Neue"/>
              <a:buNone/>
              <a:defRPr sz="2000">
                <a:latin typeface="Anton"/>
                <a:ea typeface="Anton"/>
                <a:cs typeface="Anton"/>
                <a:sym typeface="Anton"/>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597" name="Google Shape;597;p24"/>
          <p:cNvSpPr txBox="1"/>
          <p:nvPr>
            <p:ph idx="5" type="subTitle"/>
          </p:nvPr>
        </p:nvSpPr>
        <p:spPr>
          <a:xfrm>
            <a:off x="3458790" y="2965175"/>
            <a:ext cx="2226600" cy="572700"/>
          </a:xfrm>
          <a:prstGeom prst="rect">
            <a:avLst/>
          </a:prstGeom>
          <a:ln>
            <a:noFill/>
          </a:ln>
        </p:spPr>
        <p:txBody>
          <a:bodyPr anchorCtr="0" anchor="b" bIns="91425" lIns="91425" spcFirstLastPara="1" rIns="91425" wrap="square" tIns="91425">
            <a:noAutofit/>
          </a:bodyPr>
          <a:lstStyle>
            <a:lvl1pPr lvl="0" rtl="0" algn="ctr">
              <a:spcBef>
                <a:spcPts val="0"/>
              </a:spcBef>
              <a:spcAft>
                <a:spcPts val="0"/>
              </a:spcAft>
              <a:buSzPts val="2400"/>
              <a:buFont typeface="Bebas Neue"/>
              <a:buNone/>
              <a:defRPr sz="2000">
                <a:latin typeface="Anton"/>
                <a:ea typeface="Anton"/>
                <a:cs typeface="Anton"/>
                <a:sym typeface="Anton"/>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598" name="Google Shape;598;p24"/>
          <p:cNvSpPr txBox="1"/>
          <p:nvPr>
            <p:ph idx="6" type="subTitle"/>
          </p:nvPr>
        </p:nvSpPr>
        <p:spPr>
          <a:xfrm>
            <a:off x="6082754" y="2965175"/>
            <a:ext cx="2226600" cy="572700"/>
          </a:xfrm>
          <a:prstGeom prst="rect">
            <a:avLst/>
          </a:prstGeom>
          <a:ln>
            <a:noFill/>
          </a:ln>
        </p:spPr>
        <p:txBody>
          <a:bodyPr anchorCtr="0" anchor="b" bIns="91425" lIns="91425" spcFirstLastPara="1" rIns="91425" wrap="square" tIns="91425">
            <a:noAutofit/>
          </a:bodyPr>
          <a:lstStyle>
            <a:lvl1pPr lvl="0" rtl="0" algn="ctr">
              <a:spcBef>
                <a:spcPts val="0"/>
              </a:spcBef>
              <a:spcAft>
                <a:spcPts val="0"/>
              </a:spcAft>
              <a:buSzPts val="2400"/>
              <a:buFont typeface="Bebas Neue"/>
              <a:buNone/>
              <a:defRPr sz="2000">
                <a:latin typeface="Anton"/>
                <a:ea typeface="Anton"/>
                <a:cs typeface="Anton"/>
                <a:sym typeface="Anton"/>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6_1">
    <p:spTree>
      <p:nvGrpSpPr>
        <p:cNvPr id="599" name="Shape 599"/>
        <p:cNvGrpSpPr/>
        <p:nvPr/>
      </p:nvGrpSpPr>
      <p:grpSpPr>
        <a:xfrm>
          <a:off x="0" y="0"/>
          <a:ext cx="0" cy="0"/>
          <a:chOff x="0" y="0"/>
          <a:chExt cx="0" cy="0"/>
        </a:xfrm>
      </p:grpSpPr>
      <p:sp>
        <p:nvSpPr>
          <p:cNvPr id="600" name="Google Shape;600;p25"/>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1" name="Google Shape;601;p25"/>
          <p:cNvGrpSpPr/>
          <p:nvPr/>
        </p:nvGrpSpPr>
        <p:grpSpPr>
          <a:xfrm rot="-5400000">
            <a:off x="7189326" y="2859976"/>
            <a:ext cx="764293" cy="3145045"/>
            <a:chOff x="426802" y="2674436"/>
            <a:chExt cx="397738" cy="1636680"/>
          </a:xfrm>
        </p:grpSpPr>
        <p:sp>
          <p:nvSpPr>
            <p:cNvPr id="602" name="Google Shape;602;p25"/>
            <p:cNvSpPr/>
            <p:nvPr/>
          </p:nvSpPr>
          <p:spPr>
            <a:xfrm rot="-5400000">
              <a:off x="-81621" y="3482511"/>
              <a:ext cx="1556645" cy="100566"/>
            </a:xfrm>
            <a:custGeom>
              <a:rect b="b" l="l" r="r" t="t"/>
              <a:pathLst>
                <a:path extrusionOk="0" h="2312" w="35787">
                  <a:moveTo>
                    <a:pt x="17658" y="1"/>
                  </a:moveTo>
                  <a:lnTo>
                    <a:pt x="15576" y="2083"/>
                  </a:lnTo>
                  <a:lnTo>
                    <a:pt x="1" y="2083"/>
                  </a:lnTo>
                  <a:lnTo>
                    <a:pt x="1" y="2312"/>
                  </a:lnTo>
                  <a:lnTo>
                    <a:pt x="15633" y="2312"/>
                  </a:lnTo>
                  <a:lnTo>
                    <a:pt x="17772" y="243"/>
                  </a:lnTo>
                  <a:lnTo>
                    <a:pt x="23363" y="243"/>
                  </a:lnTo>
                  <a:lnTo>
                    <a:pt x="24904" y="1784"/>
                  </a:lnTo>
                  <a:lnTo>
                    <a:pt x="35073" y="1784"/>
                  </a:lnTo>
                  <a:cubicBezTo>
                    <a:pt x="35130" y="1898"/>
                    <a:pt x="35244" y="2026"/>
                    <a:pt x="35430" y="2026"/>
                  </a:cubicBezTo>
                  <a:cubicBezTo>
                    <a:pt x="35601" y="2026"/>
                    <a:pt x="35786" y="1841"/>
                    <a:pt x="35786" y="1670"/>
                  </a:cubicBezTo>
                  <a:cubicBezTo>
                    <a:pt x="35786" y="1427"/>
                    <a:pt x="35601" y="1242"/>
                    <a:pt x="35430" y="1242"/>
                  </a:cubicBezTo>
                  <a:cubicBezTo>
                    <a:pt x="35244" y="1242"/>
                    <a:pt x="35130" y="1370"/>
                    <a:pt x="35073" y="1541"/>
                  </a:cubicBezTo>
                  <a:lnTo>
                    <a:pt x="25018" y="1541"/>
                  </a:lnTo>
                  <a:lnTo>
                    <a:pt x="2342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5"/>
            <p:cNvSpPr/>
            <p:nvPr/>
          </p:nvSpPr>
          <p:spPr>
            <a:xfrm rot="-5400000">
              <a:off x="-285730" y="3386968"/>
              <a:ext cx="1636680" cy="211615"/>
            </a:xfrm>
            <a:custGeom>
              <a:rect b="b" l="l" r="r" t="t"/>
              <a:pathLst>
                <a:path extrusionOk="0" h="4865" w="37627">
                  <a:moveTo>
                    <a:pt x="13137" y="1"/>
                  </a:moveTo>
                  <a:lnTo>
                    <a:pt x="13137" y="4636"/>
                  </a:lnTo>
                  <a:lnTo>
                    <a:pt x="12181" y="4636"/>
                  </a:lnTo>
                  <a:lnTo>
                    <a:pt x="12181" y="771"/>
                  </a:lnTo>
                  <a:lnTo>
                    <a:pt x="1" y="771"/>
                  </a:lnTo>
                  <a:lnTo>
                    <a:pt x="1" y="1014"/>
                  </a:lnTo>
                  <a:lnTo>
                    <a:pt x="11953" y="1014"/>
                  </a:lnTo>
                  <a:lnTo>
                    <a:pt x="11953" y="4865"/>
                  </a:lnTo>
                  <a:lnTo>
                    <a:pt x="13379" y="4865"/>
                  </a:lnTo>
                  <a:lnTo>
                    <a:pt x="13379" y="229"/>
                  </a:lnTo>
                  <a:lnTo>
                    <a:pt x="20454" y="229"/>
                  </a:lnTo>
                  <a:lnTo>
                    <a:pt x="22237" y="2083"/>
                  </a:lnTo>
                  <a:lnTo>
                    <a:pt x="36856" y="2083"/>
                  </a:lnTo>
                  <a:cubicBezTo>
                    <a:pt x="36913" y="2197"/>
                    <a:pt x="37084" y="2311"/>
                    <a:pt x="37213" y="2311"/>
                  </a:cubicBezTo>
                  <a:cubicBezTo>
                    <a:pt x="37441" y="2311"/>
                    <a:pt x="37626" y="2140"/>
                    <a:pt x="37626" y="1955"/>
                  </a:cubicBezTo>
                  <a:cubicBezTo>
                    <a:pt x="37626" y="1727"/>
                    <a:pt x="37441" y="1541"/>
                    <a:pt x="37213" y="1541"/>
                  </a:cubicBezTo>
                  <a:cubicBezTo>
                    <a:pt x="37084" y="1541"/>
                    <a:pt x="36913" y="1655"/>
                    <a:pt x="36856" y="1841"/>
                  </a:cubicBezTo>
                  <a:lnTo>
                    <a:pt x="22351" y="1841"/>
                  </a:lnTo>
                  <a:lnTo>
                    <a:pt x="20511"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5"/>
            <p:cNvSpPr/>
            <p:nvPr/>
          </p:nvSpPr>
          <p:spPr>
            <a:xfrm rot="-5400000">
              <a:off x="416274" y="4013898"/>
              <a:ext cx="447372" cy="147065"/>
            </a:xfrm>
            <a:custGeom>
              <a:rect b="b" l="l" r="r" t="t"/>
              <a:pathLst>
                <a:path extrusionOk="0" h="3381" w="10285">
                  <a:moveTo>
                    <a:pt x="1" y="0"/>
                  </a:moveTo>
                  <a:lnTo>
                    <a:pt x="1" y="228"/>
                  </a:lnTo>
                  <a:lnTo>
                    <a:pt x="9757" y="228"/>
                  </a:lnTo>
                  <a:lnTo>
                    <a:pt x="9757" y="2667"/>
                  </a:lnTo>
                  <a:cubicBezTo>
                    <a:pt x="9628" y="2667"/>
                    <a:pt x="9514" y="2853"/>
                    <a:pt x="9514" y="3024"/>
                  </a:cubicBezTo>
                  <a:cubicBezTo>
                    <a:pt x="9514" y="3209"/>
                    <a:pt x="9685" y="3380"/>
                    <a:pt x="9871" y="3380"/>
                  </a:cubicBezTo>
                  <a:cubicBezTo>
                    <a:pt x="10113" y="3380"/>
                    <a:pt x="10284" y="3209"/>
                    <a:pt x="10284" y="3024"/>
                  </a:cubicBezTo>
                  <a:cubicBezTo>
                    <a:pt x="10284" y="2853"/>
                    <a:pt x="10170" y="2667"/>
                    <a:pt x="9985" y="2667"/>
                  </a:cubicBezTo>
                  <a:lnTo>
                    <a:pt x="9985"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5"/>
            <p:cNvSpPr/>
            <p:nvPr/>
          </p:nvSpPr>
          <p:spPr>
            <a:xfrm rot="-5400000">
              <a:off x="32255" y="3518831"/>
              <a:ext cx="1497053" cy="87517"/>
            </a:xfrm>
            <a:custGeom>
              <a:rect b="b" l="l" r="r" t="t"/>
              <a:pathLst>
                <a:path extrusionOk="0" h="2012" w="34417">
                  <a:moveTo>
                    <a:pt x="18243" y="0"/>
                  </a:moveTo>
                  <a:lnTo>
                    <a:pt x="16588" y="1655"/>
                  </a:lnTo>
                  <a:lnTo>
                    <a:pt x="1" y="1655"/>
                  </a:lnTo>
                  <a:lnTo>
                    <a:pt x="1" y="1897"/>
                  </a:lnTo>
                  <a:lnTo>
                    <a:pt x="16645" y="1897"/>
                  </a:lnTo>
                  <a:lnTo>
                    <a:pt x="18314" y="229"/>
                  </a:lnTo>
                  <a:lnTo>
                    <a:pt x="22522" y="229"/>
                  </a:lnTo>
                  <a:lnTo>
                    <a:pt x="24076" y="1783"/>
                  </a:lnTo>
                  <a:lnTo>
                    <a:pt x="33647" y="1783"/>
                  </a:lnTo>
                  <a:cubicBezTo>
                    <a:pt x="33704" y="1954"/>
                    <a:pt x="33875" y="2011"/>
                    <a:pt x="34003" y="2011"/>
                  </a:cubicBezTo>
                  <a:cubicBezTo>
                    <a:pt x="34232" y="2011"/>
                    <a:pt x="34417" y="1840"/>
                    <a:pt x="34417" y="1655"/>
                  </a:cubicBezTo>
                  <a:cubicBezTo>
                    <a:pt x="34417" y="1427"/>
                    <a:pt x="34232" y="1298"/>
                    <a:pt x="34003" y="1298"/>
                  </a:cubicBezTo>
                  <a:cubicBezTo>
                    <a:pt x="33875" y="1298"/>
                    <a:pt x="33704" y="1370"/>
                    <a:pt x="33647" y="1541"/>
                  </a:cubicBezTo>
                  <a:lnTo>
                    <a:pt x="24191" y="1541"/>
                  </a:lnTo>
                  <a:lnTo>
                    <a:pt x="22650"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5"/>
            <p:cNvSpPr/>
            <p:nvPr/>
          </p:nvSpPr>
          <p:spPr>
            <a:xfrm rot="-5400000">
              <a:off x="48067" y="3573094"/>
              <a:ext cx="1377957" cy="98087"/>
            </a:xfrm>
            <a:custGeom>
              <a:rect b="b" l="l" r="r" t="t"/>
              <a:pathLst>
                <a:path extrusionOk="0" h="2255" w="31679">
                  <a:moveTo>
                    <a:pt x="18186" y="1"/>
                  </a:moveTo>
                  <a:lnTo>
                    <a:pt x="16232" y="1955"/>
                  </a:lnTo>
                  <a:lnTo>
                    <a:pt x="1" y="1955"/>
                  </a:lnTo>
                  <a:lnTo>
                    <a:pt x="1" y="2197"/>
                  </a:lnTo>
                  <a:lnTo>
                    <a:pt x="16346" y="2197"/>
                  </a:lnTo>
                  <a:lnTo>
                    <a:pt x="18314" y="229"/>
                  </a:lnTo>
                  <a:lnTo>
                    <a:pt x="22950" y="229"/>
                  </a:lnTo>
                  <a:lnTo>
                    <a:pt x="24661" y="1955"/>
                  </a:lnTo>
                  <a:lnTo>
                    <a:pt x="30908" y="1955"/>
                  </a:lnTo>
                  <a:cubicBezTo>
                    <a:pt x="30965" y="2140"/>
                    <a:pt x="31151" y="2254"/>
                    <a:pt x="31265" y="2254"/>
                  </a:cubicBezTo>
                  <a:cubicBezTo>
                    <a:pt x="31507" y="2254"/>
                    <a:pt x="31679" y="2069"/>
                    <a:pt x="31679" y="1840"/>
                  </a:cubicBezTo>
                  <a:cubicBezTo>
                    <a:pt x="31679" y="1655"/>
                    <a:pt x="31507" y="1484"/>
                    <a:pt x="31265" y="1484"/>
                  </a:cubicBezTo>
                  <a:cubicBezTo>
                    <a:pt x="31151" y="1484"/>
                    <a:pt x="30965" y="1598"/>
                    <a:pt x="30908" y="1712"/>
                  </a:cubicBezTo>
                  <a:lnTo>
                    <a:pt x="24733" y="1712"/>
                  </a:lnTo>
                  <a:lnTo>
                    <a:pt x="2300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25"/>
            <p:cNvSpPr/>
            <p:nvPr/>
          </p:nvSpPr>
          <p:spPr>
            <a:xfrm rot="-5400000">
              <a:off x="-80031" y="3527509"/>
              <a:ext cx="1354991" cy="212224"/>
            </a:xfrm>
            <a:custGeom>
              <a:rect b="b" l="l" r="r" t="t"/>
              <a:pathLst>
                <a:path extrusionOk="0" h="4879" w="31151">
                  <a:moveTo>
                    <a:pt x="14749" y="0"/>
                  </a:moveTo>
                  <a:lnTo>
                    <a:pt x="14749" y="4636"/>
                  </a:lnTo>
                  <a:lnTo>
                    <a:pt x="10755" y="4636"/>
                  </a:lnTo>
                  <a:lnTo>
                    <a:pt x="10755" y="956"/>
                  </a:lnTo>
                  <a:lnTo>
                    <a:pt x="1" y="956"/>
                  </a:lnTo>
                  <a:lnTo>
                    <a:pt x="1" y="1184"/>
                  </a:lnTo>
                  <a:lnTo>
                    <a:pt x="10527" y="1184"/>
                  </a:lnTo>
                  <a:lnTo>
                    <a:pt x="10527" y="4878"/>
                  </a:lnTo>
                  <a:lnTo>
                    <a:pt x="14977" y="4878"/>
                  </a:lnTo>
                  <a:lnTo>
                    <a:pt x="14977" y="243"/>
                  </a:lnTo>
                  <a:lnTo>
                    <a:pt x="18842" y="243"/>
                  </a:lnTo>
                  <a:lnTo>
                    <a:pt x="21281" y="2739"/>
                  </a:lnTo>
                  <a:lnTo>
                    <a:pt x="30366" y="2739"/>
                  </a:lnTo>
                  <a:cubicBezTo>
                    <a:pt x="30438" y="2853"/>
                    <a:pt x="30609" y="2967"/>
                    <a:pt x="30723" y="2967"/>
                  </a:cubicBezTo>
                  <a:cubicBezTo>
                    <a:pt x="30965" y="2967"/>
                    <a:pt x="31151" y="2796"/>
                    <a:pt x="31151" y="2610"/>
                  </a:cubicBezTo>
                  <a:cubicBezTo>
                    <a:pt x="31151" y="2382"/>
                    <a:pt x="30965" y="2197"/>
                    <a:pt x="30723" y="2197"/>
                  </a:cubicBezTo>
                  <a:cubicBezTo>
                    <a:pt x="30609" y="2197"/>
                    <a:pt x="30438" y="2311"/>
                    <a:pt x="30366" y="2496"/>
                  </a:cubicBezTo>
                  <a:lnTo>
                    <a:pt x="21395" y="2496"/>
                  </a:lnTo>
                  <a:lnTo>
                    <a:pt x="18899"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25"/>
            <p:cNvSpPr/>
            <p:nvPr/>
          </p:nvSpPr>
          <p:spPr>
            <a:xfrm rot="-5400000">
              <a:off x="-149844" y="3491841"/>
              <a:ext cx="1429458" cy="209092"/>
            </a:xfrm>
            <a:custGeom>
              <a:rect b="b" l="l" r="r" t="t"/>
              <a:pathLst>
                <a:path extrusionOk="0" h="4807" w="32863">
                  <a:moveTo>
                    <a:pt x="13850" y="0"/>
                  </a:moveTo>
                  <a:lnTo>
                    <a:pt x="13850" y="4578"/>
                  </a:lnTo>
                  <a:lnTo>
                    <a:pt x="11411" y="4578"/>
                  </a:lnTo>
                  <a:lnTo>
                    <a:pt x="11411" y="884"/>
                  </a:lnTo>
                  <a:lnTo>
                    <a:pt x="1" y="884"/>
                  </a:lnTo>
                  <a:lnTo>
                    <a:pt x="1" y="1127"/>
                  </a:lnTo>
                  <a:lnTo>
                    <a:pt x="11183" y="1127"/>
                  </a:lnTo>
                  <a:lnTo>
                    <a:pt x="11183" y="4807"/>
                  </a:lnTo>
                  <a:lnTo>
                    <a:pt x="14092" y="4807"/>
                  </a:lnTo>
                  <a:lnTo>
                    <a:pt x="14092" y="243"/>
                  </a:lnTo>
                  <a:lnTo>
                    <a:pt x="19498" y="243"/>
                  </a:lnTo>
                  <a:lnTo>
                    <a:pt x="21637" y="2439"/>
                  </a:lnTo>
                  <a:lnTo>
                    <a:pt x="32149" y="2439"/>
                  </a:lnTo>
                  <a:cubicBezTo>
                    <a:pt x="32221" y="2553"/>
                    <a:pt x="32335" y="2667"/>
                    <a:pt x="32506" y="2667"/>
                  </a:cubicBezTo>
                  <a:cubicBezTo>
                    <a:pt x="32691" y="2667"/>
                    <a:pt x="32862" y="2496"/>
                    <a:pt x="32862" y="2311"/>
                  </a:cubicBezTo>
                  <a:cubicBezTo>
                    <a:pt x="32862" y="2082"/>
                    <a:pt x="32691" y="1954"/>
                    <a:pt x="32506" y="1954"/>
                  </a:cubicBezTo>
                  <a:cubicBezTo>
                    <a:pt x="32335" y="1954"/>
                    <a:pt x="32221" y="2025"/>
                    <a:pt x="32149" y="2197"/>
                  </a:cubicBezTo>
                  <a:lnTo>
                    <a:pt x="21752" y="2197"/>
                  </a:lnTo>
                  <a:lnTo>
                    <a:pt x="19555"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 name="Google Shape;609;p25"/>
          <p:cNvGrpSpPr/>
          <p:nvPr/>
        </p:nvGrpSpPr>
        <p:grpSpPr>
          <a:xfrm rot="10800000">
            <a:off x="346036" y="-4"/>
            <a:ext cx="586678" cy="2547665"/>
            <a:chOff x="4792514" y="2979701"/>
            <a:chExt cx="305307" cy="1325804"/>
          </a:xfrm>
        </p:grpSpPr>
        <p:sp>
          <p:nvSpPr>
            <p:cNvPr id="610" name="Google Shape;610;p25"/>
            <p:cNvSpPr/>
            <p:nvPr/>
          </p:nvSpPr>
          <p:spPr>
            <a:xfrm rot="-5400000">
              <a:off x="4409125" y="3616809"/>
              <a:ext cx="1266256" cy="111136"/>
            </a:xfrm>
            <a:custGeom>
              <a:rect b="b" l="l" r="r" t="t"/>
              <a:pathLst>
                <a:path extrusionOk="0" h="2555" w="29111">
                  <a:moveTo>
                    <a:pt x="0" y="1"/>
                  </a:moveTo>
                  <a:lnTo>
                    <a:pt x="0" y="229"/>
                  </a:lnTo>
                  <a:lnTo>
                    <a:pt x="15803" y="229"/>
                  </a:lnTo>
                  <a:lnTo>
                    <a:pt x="18114" y="2554"/>
                  </a:lnTo>
                  <a:lnTo>
                    <a:pt x="23462" y="2554"/>
                  </a:lnTo>
                  <a:lnTo>
                    <a:pt x="24775" y="1185"/>
                  </a:lnTo>
                  <a:lnTo>
                    <a:pt x="28397" y="1185"/>
                  </a:lnTo>
                  <a:cubicBezTo>
                    <a:pt x="28397" y="1370"/>
                    <a:pt x="28583" y="1484"/>
                    <a:pt x="28754" y="1484"/>
                  </a:cubicBezTo>
                  <a:cubicBezTo>
                    <a:pt x="28939" y="1484"/>
                    <a:pt x="29111" y="1299"/>
                    <a:pt x="29111" y="1128"/>
                  </a:cubicBezTo>
                  <a:cubicBezTo>
                    <a:pt x="29111" y="885"/>
                    <a:pt x="28939" y="714"/>
                    <a:pt x="28754" y="714"/>
                  </a:cubicBezTo>
                  <a:cubicBezTo>
                    <a:pt x="28583" y="714"/>
                    <a:pt x="28454" y="828"/>
                    <a:pt x="28397" y="942"/>
                  </a:cubicBezTo>
                  <a:lnTo>
                    <a:pt x="24718" y="942"/>
                  </a:lnTo>
                  <a:lnTo>
                    <a:pt x="23405" y="2312"/>
                  </a:lnTo>
                  <a:lnTo>
                    <a:pt x="18242" y="2312"/>
                  </a:lnTo>
                  <a:lnTo>
                    <a:pt x="1591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25"/>
            <p:cNvSpPr/>
            <p:nvPr/>
          </p:nvSpPr>
          <p:spPr>
            <a:xfrm rot="-5400000">
              <a:off x="4335310" y="3589536"/>
              <a:ext cx="1325804" cy="106134"/>
            </a:xfrm>
            <a:custGeom>
              <a:rect b="b" l="l" r="r" t="t"/>
              <a:pathLst>
                <a:path extrusionOk="0" h="2440" w="30480">
                  <a:moveTo>
                    <a:pt x="0" y="0"/>
                  </a:moveTo>
                  <a:lnTo>
                    <a:pt x="0" y="243"/>
                  </a:lnTo>
                  <a:lnTo>
                    <a:pt x="16459" y="243"/>
                  </a:lnTo>
                  <a:lnTo>
                    <a:pt x="18656" y="2439"/>
                  </a:lnTo>
                  <a:lnTo>
                    <a:pt x="22878" y="2439"/>
                  </a:lnTo>
                  <a:lnTo>
                    <a:pt x="24361" y="899"/>
                  </a:lnTo>
                  <a:lnTo>
                    <a:pt x="29767" y="899"/>
                  </a:lnTo>
                  <a:cubicBezTo>
                    <a:pt x="29824" y="1013"/>
                    <a:pt x="29952" y="1127"/>
                    <a:pt x="30066" y="1127"/>
                  </a:cubicBezTo>
                  <a:cubicBezTo>
                    <a:pt x="30309" y="1127"/>
                    <a:pt x="30480" y="956"/>
                    <a:pt x="30480" y="771"/>
                  </a:cubicBezTo>
                  <a:cubicBezTo>
                    <a:pt x="30480" y="542"/>
                    <a:pt x="30309" y="357"/>
                    <a:pt x="30066" y="357"/>
                  </a:cubicBezTo>
                  <a:cubicBezTo>
                    <a:pt x="29881" y="357"/>
                    <a:pt x="29767" y="471"/>
                    <a:pt x="29710" y="656"/>
                  </a:cubicBezTo>
                  <a:lnTo>
                    <a:pt x="24247" y="656"/>
                  </a:lnTo>
                  <a:lnTo>
                    <a:pt x="22749" y="2197"/>
                  </a:lnTo>
                  <a:lnTo>
                    <a:pt x="18770" y="2197"/>
                  </a:lnTo>
                  <a:lnTo>
                    <a:pt x="16574"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25"/>
            <p:cNvSpPr/>
            <p:nvPr/>
          </p:nvSpPr>
          <p:spPr>
            <a:xfrm rot="-5400000">
              <a:off x="4348012" y="3656827"/>
              <a:ext cx="1196790" cy="100566"/>
            </a:xfrm>
            <a:custGeom>
              <a:rect b="b" l="l" r="r" t="t"/>
              <a:pathLst>
                <a:path extrusionOk="0" h="2312" w="27514">
                  <a:moveTo>
                    <a:pt x="27157" y="1"/>
                  </a:moveTo>
                  <a:cubicBezTo>
                    <a:pt x="26971" y="1"/>
                    <a:pt x="26857" y="115"/>
                    <a:pt x="26800" y="300"/>
                  </a:cubicBezTo>
                  <a:lnTo>
                    <a:pt x="23890" y="300"/>
                  </a:lnTo>
                  <a:lnTo>
                    <a:pt x="22165" y="2083"/>
                  </a:lnTo>
                  <a:lnTo>
                    <a:pt x="19612" y="2083"/>
                  </a:lnTo>
                  <a:lnTo>
                    <a:pt x="17643" y="115"/>
                  </a:lnTo>
                  <a:lnTo>
                    <a:pt x="0" y="115"/>
                  </a:lnTo>
                  <a:lnTo>
                    <a:pt x="0" y="357"/>
                  </a:lnTo>
                  <a:lnTo>
                    <a:pt x="17586" y="357"/>
                  </a:lnTo>
                  <a:lnTo>
                    <a:pt x="19483" y="2311"/>
                  </a:lnTo>
                  <a:lnTo>
                    <a:pt x="22222" y="2311"/>
                  </a:lnTo>
                  <a:lnTo>
                    <a:pt x="24004" y="528"/>
                  </a:lnTo>
                  <a:lnTo>
                    <a:pt x="26800" y="528"/>
                  </a:lnTo>
                  <a:cubicBezTo>
                    <a:pt x="26857" y="657"/>
                    <a:pt x="26971" y="771"/>
                    <a:pt x="27157" y="771"/>
                  </a:cubicBezTo>
                  <a:cubicBezTo>
                    <a:pt x="27385" y="771"/>
                    <a:pt x="27513" y="600"/>
                    <a:pt x="27513" y="414"/>
                  </a:cubicBezTo>
                  <a:cubicBezTo>
                    <a:pt x="27513" y="172"/>
                    <a:pt x="27385" y="1"/>
                    <a:pt x="2715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25"/>
            <p:cNvSpPr/>
            <p:nvPr/>
          </p:nvSpPr>
          <p:spPr>
            <a:xfrm rot="-5400000">
              <a:off x="4316977" y="3695300"/>
              <a:ext cx="1119234" cy="101175"/>
            </a:xfrm>
            <a:custGeom>
              <a:rect b="b" l="l" r="r" t="t"/>
              <a:pathLst>
                <a:path extrusionOk="0" h="2326" w="25731">
                  <a:moveTo>
                    <a:pt x="25374" y="1"/>
                  </a:moveTo>
                  <a:cubicBezTo>
                    <a:pt x="25188" y="1"/>
                    <a:pt x="25074" y="129"/>
                    <a:pt x="25017" y="300"/>
                  </a:cubicBezTo>
                  <a:lnTo>
                    <a:pt x="23947" y="300"/>
                  </a:lnTo>
                  <a:lnTo>
                    <a:pt x="22165" y="2083"/>
                  </a:lnTo>
                  <a:lnTo>
                    <a:pt x="20382" y="2083"/>
                  </a:lnTo>
                  <a:lnTo>
                    <a:pt x="18955" y="657"/>
                  </a:lnTo>
                  <a:lnTo>
                    <a:pt x="0" y="657"/>
                  </a:lnTo>
                  <a:lnTo>
                    <a:pt x="0" y="899"/>
                  </a:lnTo>
                  <a:lnTo>
                    <a:pt x="18827" y="899"/>
                  </a:lnTo>
                  <a:lnTo>
                    <a:pt x="20253" y="2326"/>
                  </a:lnTo>
                  <a:lnTo>
                    <a:pt x="22222" y="2326"/>
                  </a:lnTo>
                  <a:lnTo>
                    <a:pt x="24062" y="543"/>
                  </a:lnTo>
                  <a:lnTo>
                    <a:pt x="25017" y="543"/>
                  </a:lnTo>
                  <a:cubicBezTo>
                    <a:pt x="25074" y="657"/>
                    <a:pt x="25188" y="785"/>
                    <a:pt x="25374" y="785"/>
                  </a:cubicBezTo>
                  <a:cubicBezTo>
                    <a:pt x="25545" y="785"/>
                    <a:pt x="25730" y="600"/>
                    <a:pt x="25730" y="429"/>
                  </a:cubicBezTo>
                  <a:cubicBezTo>
                    <a:pt x="25730" y="186"/>
                    <a:pt x="25545" y="1"/>
                    <a:pt x="2537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25"/>
            <p:cNvSpPr/>
            <p:nvPr/>
          </p:nvSpPr>
          <p:spPr>
            <a:xfrm rot="-5400000">
              <a:off x="4328765" y="3810699"/>
              <a:ext cx="958554" cy="31057"/>
            </a:xfrm>
            <a:custGeom>
              <a:rect b="b" l="l" r="r" t="t"/>
              <a:pathLst>
                <a:path extrusionOk="0" h="714" w="22037">
                  <a:moveTo>
                    <a:pt x="21623" y="1"/>
                  </a:moveTo>
                  <a:cubicBezTo>
                    <a:pt x="21508" y="1"/>
                    <a:pt x="21323" y="58"/>
                    <a:pt x="21266" y="243"/>
                  </a:cubicBezTo>
                  <a:lnTo>
                    <a:pt x="0" y="243"/>
                  </a:lnTo>
                  <a:lnTo>
                    <a:pt x="0" y="486"/>
                  </a:lnTo>
                  <a:lnTo>
                    <a:pt x="21266" y="486"/>
                  </a:lnTo>
                  <a:cubicBezTo>
                    <a:pt x="21323" y="657"/>
                    <a:pt x="21508" y="714"/>
                    <a:pt x="21623" y="714"/>
                  </a:cubicBezTo>
                  <a:cubicBezTo>
                    <a:pt x="21865" y="714"/>
                    <a:pt x="22036" y="600"/>
                    <a:pt x="22036" y="357"/>
                  </a:cubicBezTo>
                  <a:cubicBezTo>
                    <a:pt x="22036" y="129"/>
                    <a:pt x="21865" y="1"/>
                    <a:pt x="21623"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5" name="Google Shape;615;p25"/>
          <p:cNvSpPr txBox="1"/>
          <p:nvPr>
            <p:ph idx="1" type="subTitle"/>
          </p:nvPr>
        </p:nvSpPr>
        <p:spPr>
          <a:xfrm>
            <a:off x="720075" y="2883490"/>
            <a:ext cx="2305500" cy="861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16" name="Google Shape;616;p25"/>
          <p:cNvSpPr txBox="1"/>
          <p:nvPr>
            <p:ph idx="2" type="subTitle"/>
          </p:nvPr>
        </p:nvSpPr>
        <p:spPr>
          <a:xfrm>
            <a:off x="3419293" y="2883490"/>
            <a:ext cx="2305500" cy="861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17" name="Google Shape;617;p25"/>
          <p:cNvSpPr txBox="1"/>
          <p:nvPr>
            <p:ph idx="3" type="subTitle"/>
          </p:nvPr>
        </p:nvSpPr>
        <p:spPr>
          <a:xfrm>
            <a:off x="6118519" y="2883490"/>
            <a:ext cx="2305500" cy="861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18" name="Google Shape;618;p2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619" name="Google Shape;619;p25"/>
          <p:cNvSpPr txBox="1"/>
          <p:nvPr>
            <p:ph idx="4" type="subTitle"/>
          </p:nvPr>
        </p:nvSpPr>
        <p:spPr>
          <a:xfrm>
            <a:off x="720075" y="2408950"/>
            <a:ext cx="2305500" cy="572700"/>
          </a:xfrm>
          <a:prstGeom prst="rect">
            <a:avLst/>
          </a:prstGeom>
          <a:ln>
            <a:noFill/>
          </a:ln>
        </p:spPr>
        <p:txBody>
          <a:bodyPr anchorCtr="0" anchor="b" bIns="91425" lIns="91425" spcFirstLastPara="1" rIns="91425" wrap="square" tIns="91425">
            <a:noAutofit/>
          </a:bodyPr>
          <a:lstStyle>
            <a:lvl1pPr lvl="0" rtl="0" algn="ctr">
              <a:spcBef>
                <a:spcPts val="0"/>
              </a:spcBef>
              <a:spcAft>
                <a:spcPts val="0"/>
              </a:spcAft>
              <a:buSzPts val="2400"/>
              <a:buFont typeface="Bebas Neue"/>
              <a:buNone/>
              <a:defRPr sz="2000">
                <a:latin typeface="Anton"/>
                <a:ea typeface="Anton"/>
                <a:cs typeface="Anton"/>
                <a:sym typeface="Anton"/>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620" name="Google Shape;620;p25"/>
          <p:cNvSpPr txBox="1"/>
          <p:nvPr>
            <p:ph idx="5" type="subTitle"/>
          </p:nvPr>
        </p:nvSpPr>
        <p:spPr>
          <a:xfrm>
            <a:off x="3419296" y="2408950"/>
            <a:ext cx="2305500" cy="572700"/>
          </a:xfrm>
          <a:prstGeom prst="rect">
            <a:avLst/>
          </a:prstGeom>
          <a:ln>
            <a:noFill/>
          </a:ln>
        </p:spPr>
        <p:txBody>
          <a:bodyPr anchorCtr="0" anchor="b" bIns="91425" lIns="91425" spcFirstLastPara="1" rIns="91425" wrap="square" tIns="91425">
            <a:noAutofit/>
          </a:bodyPr>
          <a:lstStyle>
            <a:lvl1pPr lvl="0" rtl="0" algn="ctr">
              <a:spcBef>
                <a:spcPts val="0"/>
              </a:spcBef>
              <a:spcAft>
                <a:spcPts val="0"/>
              </a:spcAft>
              <a:buSzPts val="2400"/>
              <a:buFont typeface="Bebas Neue"/>
              <a:buNone/>
              <a:defRPr sz="2000">
                <a:latin typeface="Anton"/>
                <a:ea typeface="Anton"/>
                <a:cs typeface="Anton"/>
                <a:sym typeface="Anton"/>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621" name="Google Shape;621;p25"/>
          <p:cNvSpPr txBox="1"/>
          <p:nvPr>
            <p:ph idx="6" type="subTitle"/>
          </p:nvPr>
        </p:nvSpPr>
        <p:spPr>
          <a:xfrm>
            <a:off x="6118523" y="2408950"/>
            <a:ext cx="2305500" cy="572700"/>
          </a:xfrm>
          <a:prstGeom prst="rect">
            <a:avLst/>
          </a:prstGeom>
          <a:ln>
            <a:noFill/>
          </a:ln>
        </p:spPr>
        <p:txBody>
          <a:bodyPr anchorCtr="0" anchor="b" bIns="91425" lIns="91425" spcFirstLastPara="1" rIns="91425" wrap="square" tIns="91425">
            <a:noAutofit/>
          </a:bodyPr>
          <a:lstStyle>
            <a:lvl1pPr lvl="0" rtl="0" algn="ctr">
              <a:spcBef>
                <a:spcPts val="0"/>
              </a:spcBef>
              <a:spcAft>
                <a:spcPts val="0"/>
              </a:spcAft>
              <a:buSzPts val="2400"/>
              <a:buFont typeface="Bebas Neue"/>
              <a:buNone/>
              <a:defRPr sz="2000">
                <a:latin typeface="Anton"/>
                <a:ea typeface="Anton"/>
                <a:cs typeface="Anton"/>
                <a:sym typeface="Anton"/>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
    <p:spTree>
      <p:nvGrpSpPr>
        <p:cNvPr id="622" name="Shape 622"/>
        <p:cNvGrpSpPr/>
        <p:nvPr/>
      </p:nvGrpSpPr>
      <p:grpSpPr>
        <a:xfrm>
          <a:off x="0" y="0"/>
          <a:ext cx="0" cy="0"/>
          <a:chOff x="0" y="0"/>
          <a:chExt cx="0" cy="0"/>
        </a:xfrm>
      </p:grpSpPr>
      <p:sp>
        <p:nvSpPr>
          <p:cNvPr id="623" name="Google Shape;623;p26"/>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2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625" name="Google Shape;625;p26"/>
          <p:cNvSpPr txBox="1"/>
          <p:nvPr>
            <p:ph idx="1" type="subTitle"/>
          </p:nvPr>
        </p:nvSpPr>
        <p:spPr>
          <a:xfrm>
            <a:off x="1967648" y="2099176"/>
            <a:ext cx="1978200" cy="665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26" name="Google Shape;626;p26"/>
          <p:cNvSpPr txBox="1"/>
          <p:nvPr>
            <p:ph idx="2" type="subTitle"/>
          </p:nvPr>
        </p:nvSpPr>
        <p:spPr>
          <a:xfrm>
            <a:off x="5198152" y="2099176"/>
            <a:ext cx="1978200" cy="665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27" name="Google Shape;627;p26"/>
          <p:cNvSpPr txBox="1"/>
          <p:nvPr>
            <p:ph idx="3" type="subTitle"/>
          </p:nvPr>
        </p:nvSpPr>
        <p:spPr>
          <a:xfrm>
            <a:off x="1967648" y="3532576"/>
            <a:ext cx="1978200" cy="665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28" name="Google Shape;628;p26"/>
          <p:cNvSpPr txBox="1"/>
          <p:nvPr>
            <p:ph idx="4" type="subTitle"/>
          </p:nvPr>
        </p:nvSpPr>
        <p:spPr>
          <a:xfrm>
            <a:off x="5198152" y="3532576"/>
            <a:ext cx="1978200" cy="665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29" name="Google Shape;629;p26"/>
          <p:cNvSpPr txBox="1"/>
          <p:nvPr>
            <p:ph idx="5" type="subTitle"/>
          </p:nvPr>
        </p:nvSpPr>
        <p:spPr>
          <a:xfrm>
            <a:off x="1967650" y="1611625"/>
            <a:ext cx="1978200" cy="572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Bebas Neue"/>
              <a:buNone/>
              <a:defRPr sz="2000">
                <a:latin typeface="Anton"/>
                <a:ea typeface="Anton"/>
                <a:cs typeface="Anton"/>
                <a:sym typeface="Anton"/>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630" name="Google Shape;630;p26"/>
          <p:cNvSpPr txBox="1"/>
          <p:nvPr>
            <p:ph idx="6" type="subTitle"/>
          </p:nvPr>
        </p:nvSpPr>
        <p:spPr>
          <a:xfrm>
            <a:off x="5198151" y="1611625"/>
            <a:ext cx="1978200" cy="572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Bebas Neue"/>
              <a:buNone/>
              <a:defRPr sz="2000">
                <a:latin typeface="Anton"/>
                <a:ea typeface="Anton"/>
                <a:cs typeface="Anton"/>
                <a:sym typeface="Anton"/>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631" name="Google Shape;631;p26"/>
          <p:cNvSpPr txBox="1"/>
          <p:nvPr>
            <p:ph idx="7" type="subTitle"/>
          </p:nvPr>
        </p:nvSpPr>
        <p:spPr>
          <a:xfrm>
            <a:off x="1967650" y="3045075"/>
            <a:ext cx="1978200" cy="572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Bebas Neue"/>
              <a:buNone/>
              <a:defRPr sz="2000">
                <a:latin typeface="Anton"/>
                <a:ea typeface="Anton"/>
                <a:cs typeface="Anton"/>
                <a:sym typeface="Anton"/>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632" name="Google Shape;632;p26"/>
          <p:cNvSpPr txBox="1"/>
          <p:nvPr>
            <p:ph idx="8" type="subTitle"/>
          </p:nvPr>
        </p:nvSpPr>
        <p:spPr>
          <a:xfrm>
            <a:off x="5198151" y="3045075"/>
            <a:ext cx="1978200" cy="572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Bebas Neue"/>
              <a:buNone/>
              <a:defRPr sz="2000">
                <a:latin typeface="Anton"/>
                <a:ea typeface="Anton"/>
                <a:cs typeface="Anton"/>
                <a:sym typeface="Anton"/>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7">
    <p:spTree>
      <p:nvGrpSpPr>
        <p:cNvPr id="633" name="Shape 633"/>
        <p:cNvGrpSpPr/>
        <p:nvPr/>
      </p:nvGrpSpPr>
      <p:grpSpPr>
        <a:xfrm>
          <a:off x="0" y="0"/>
          <a:ext cx="0" cy="0"/>
          <a:chOff x="0" y="0"/>
          <a:chExt cx="0" cy="0"/>
        </a:xfrm>
      </p:grpSpPr>
      <p:sp>
        <p:nvSpPr>
          <p:cNvPr id="634" name="Google Shape;634;p27"/>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5" name="Google Shape;635;p27"/>
          <p:cNvGrpSpPr/>
          <p:nvPr/>
        </p:nvGrpSpPr>
        <p:grpSpPr>
          <a:xfrm rot="10800000">
            <a:off x="50756" y="-1649516"/>
            <a:ext cx="740390" cy="2806450"/>
            <a:chOff x="8218831" y="2346909"/>
            <a:chExt cx="740390" cy="2806450"/>
          </a:xfrm>
        </p:grpSpPr>
        <p:sp>
          <p:nvSpPr>
            <p:cNvPr id="636" name="Google Shape;636;p27"/>
            <p:cNvSpPr/>
            <p:nvPr/>
          </p:nvSpPr>
          <p:spPr>
            <a:xfrm rot="-5400000">
              <a:off x="7409304" y="3603442"/>
              <a:ext cx="2806450" cy="293383"/>
            </a:xfrm>
            <a:custGeom>
              <a:rect b="b" l="l" r="r" t="t"/>
              <a:pathLst>
                <a:path extrusionOk="0" h="3510" w="33576">
                  <a:moveTo>
                    <a:pt x="33162" y="1"/>
                  </a:moveTo>
                  <a:cubicBezTo>
                    <a:pt x="33048" y="1"/>
                    <a:pt x="32862" y="115"/>
                    <a:pt x="32805" y="229"/>
                  </a:cubicBezTo>
                  <a:lnTo>
                    <a:pt x="18371" y="229"/>
                  </a:lnTo>
                  <a:lnTo>
                    <a:pt x="18371" y="3267"/>
                  </a:lnTo>
                  <a:lnTo>
                    <a:pt x="1" y="3267"/>
                  </a:lnTo>
                  <a:lnTo>
                    <a:pt x="1" y="3509"/>
                  </a:lnTo>
                  <a:lnTo>
                    <a:pt x="18600" y="3509"/>
                  </a:lnTo>
                  <a:lnTo>
                    <a:pt x="18600" y="471"/>
                  </a:lnTo>
                  <a:lnTo>
                    <a:pt x="32805" y="471"/>
                  </a:lnTo>
                  <a:cubicBezTo>
                    <a:pt x="32862" y="657"/>
                    <a:pt x="33048" y="714"/>
                    <a:pt x="33162" y="714"/>
                  </a:cubicBezTo>
                  <a:cubicBezTo>
                    <a:pt x="33404" y="714"/>
                    <a:pt x="33575" y="586"/>
                    <a:pt x="33575" y="357"/>
                  </a:cubicBezTo>
                  <a:cubicBezTo>
                    <a:pt x="33575" y="172"/>
                    <a:pt x="33404" y="1"/>
                    <a:pt x="3316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27"/>
            <p:cNvSpPr/>
            <p:nvPr/>
          </p:nvSpPr>
          <p:spPr>
            <a:xfrm rot="-5400000">
              <a:off x="7520808" y="3794852"/>
              <a:ext cx="2409421" cy="307593"/>
            </a:xfrm>
            <a:custGeom>
              <a:rect b="b" l="l" r="r" t="t"/>
              <a:pathLst>
                <a:path extrusionOk="0" h="3680" w="28826">
                  <a:moveTo>
                    <a:pt x="28469" y="0"/>
                  </a:moveTo>
                  <a:cubicBezTo>
                    <a:pt x="28298" y="0"/>
                    <a:pt x="28170" y="114"/>
                    <a:pt x="28113" y="285"/>
                  </a:cubicBezTo>
                  <a:lnTo>
                    <a:pt x="17302" y="285"/>
                  </a:lnTo>
                  <a:lnTo>
                    <a:pt x="17302" y="3437"/>
                  </a:lnTo>
                  <a:lnTo>
                    <a:pt x="1" y="3437"/>
                  </a:lnTo>
                  <a:lnTo>
                    <a:pt x="1" y="3680"/>
                  </a:lnTo>
                  <a:lnTo>
                    <a:pt x="17530" y="3680"/>
                  </a:lnTo>
                  <a:lnTo>
                    <a:pt x="17530" y="528"/>
                  </a:lnTo>
                  <a:lnTo>
                    <a:pt x="28113" y="528"/>
                  </a:lnTo>
                  <a:cubicBezTo>
                    <a:pt x="28170" y="642"/>
                    <a:pt x="28298" y="770"/>
                    <a:pt x="28469" y="770"/>
                  </a:cubicBezTo>
                  <a:cubicBezTo>
                    <a:pt x="28655" y="770"/>
                    <a:pt x="28826" y="585"/>
                    <a:pt x="28826" y="414"/>
                  </a:cubicBezTo>
                  <a:cubicBezTo>
                    <a:pt x="28826" y="171"/>
                    <a:pt x="28655" y="0"/>
                    <a:pt x="2846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27"/>
            <p:cNvSpPr/>
            <p:nvPr/>
          </p:nvSpPr>
          <p:spPr>
            <a:xfrm rot="-5400000">
              <a:off x="7336629" y="3695260"/>
              <a:ext cx="2603756" cy="312441"/>
            </a:xfrm>
            <a:custGeom>
              <a:rect b="b" l="l" r="r" t="t"/>
              <a:pathLst>
                <a:path extrusionOk="0" h="3738" w="31151">
                  <a:moveTo>
                    <a:pt x="30723" y="0"/>
                  </a:moveTo>
                  <a:cubicBezTo>
                    <a:pt x="30609" y="0"/>
                    <a:pt x="30438" y="114"/>
                    <a:pt x="30366" y="229"/>
                  </a:cubicBezTo>
                  <a:lnTo>
                    <a:pt x="16104" y="229"/>
                  </a:lnTo>
                  <a:lnTo>
                    <a:pt x="16104" y="3495"/>
                  </a:lnTo>
                  <a:lnTo>
                    <a:pt x="1" y="3495"/>
                  </a:lnTo>
                  <a:lnTo>
                    <a:pt x="1" y="3737"/>
                  </a:lnTo>
                  <a:lnTo>
                    <a:pt x="16346" y="3737"/>
                  </a:lnTo>
                  <a:lnTo>
                    <a:pt x="16346" y="471"/>
                  </a:lnTo>
                  <a:lnTo>
                    <a:pt x="30366" y="471"/>
                  </a:lnTo>
                  <a:cubicBezTo>
                    <a:pt x="30438" y="642"/>
                    <a:pt x="30609" y="770"/>
                    <a:pt x="30723" y="770"/>
                  </a:cubicBezTo>
                  <a:cubicBezTo>
                    <a:pt x="30965" y="770"/>
                    <a:pt x="31151" y="585"/>
                    <a:pt x="31151" y="357"/>
                  </a:cubicBezTo>
                  <a:cubicBezTo>
                    <a:pt x="31151" y="171"/>
                    <a:pt x="30965" y="0"/>
                    <a:pt x="30723"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27"/>
            <p:cNvSpPr/>
            <p:nvPr/>
          </p:nvSpPr>
          <p:spPr>
            <a:xfrm rot="-5400000">
              <a:off x="7266838" y="3694675"/>
              <a:ext cx="2484564" cy="432803"/>
            </a:xfrm>
            <a:custGeom>
              <a:rect b="b" l="l" r="r" t="t"/>
              <a:pathLst>
                <a:path extrusionOk="0" h="5178" w="29725">
                  <a:moveTo>
                    <a:pt x="29368" y="1"/>
                  </a:moveTo>
                  <a:cubicBezTo>
                    <a:pt x="29183" y="1"/>
                    <a:pt x="29068" y="129"/>
                    <a:pt x="29011" y="243"/>
                  </a:cubicBezTo>
                  <a:lnTo>
                    <a:pt x="18728" y="243"/>
                  </a:lnTo>
                  <a:lnTo>
                    <a:pt x="18728" y="1555"/>
                  </a:lnTo>
                  <a:lnTo>
                    <a:pt x="14977" y="1555"/>
                  </a:lnTo>
                  <a:lnTo>
                    <a:pt x="14977" y="4935"/>
                  </a:lnTo>
                  <a:lnTo>
                    <a:pt x="1" y="4935"/>
                  </a:lnTo>
                  <a:lnTo>
                    <a:pt x="1" y="5178"/>
                  </a:lnTo>
                  <a:lnTo>
                    <a:pt x="15219" y="5178"/>
                  </a:lnTo>
                  <a:lnTo>
                    <a:pt x="15219" y="1783"/>
                  </a:lnTo>
                  <a:lnTo>
                    <a:pt x="18956" y="1783"/>
                  </a:lnTo>
                  <a:lnTo>
                    <a:pt x="18956" y="485"/>
                  </a:lnTo>
                  <a:lnTo>
                    <a:pt x="29011" y="485"/>
                  </a:lnTo>
                  <a:cubicBezTo>
                    <a:pt x="29068" y="657"/>
                    <a:pt x="29183" y="771"/>
                    <a:pt x="29368" y="771"/>
                  </a:cubicBezTo>
                  <a:cubicBezTo>
                    <a:pt x="29596" y="771"/>
                    <a:pt x="29725" y="600"/>
                    <a:pt x="29725" y="357"/>
                  </a:cubicBezTo>
                  <a:cubicBezTo>
                    <a:pt x="29725" y="186"/>
                    <a:pt x="29596" y="1"/>
                    <a:pt x="29368"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27"/>
            <p:cNvSpPr/>
            <p:nvPr/>
          </p:nvSpPr>
          <p:spPr>
            <a:xfrm rot="-5400000">
              <a:off x="7264499" y="3772159"/>
              <a:ext cx="2335532" cy="426869"/>
            </a:xfrm>
            <a:custGeom>
              <a:rect b="b" l="l" r="r" t="t"/>
              <a:pathLst>
                <a:path extrusionOk="0" h="5107" w="27942">
                  <a:moveTo>
                    <a:pt x="27585" y="0"/>
                  </a:moveTo>
                  <a:cubicBezTo>
                    <a:pt x="27400" y="0"/>
                    <a:pt x="27286" y="114"/>
                    <a:pt x="27229" y="228"/>
                  </a:cubicBezTo>
                  <a:lnTo>
                    <a:pt x="17302" y="228"/>
                  </a:lnTo>
                  <a:lnTo>
                    <a:pt x="17302" y="1369"/>
                  </a:lnTo>
                  <a:lnTo>
                    <a:pt x="14035" y="1369"/>
                  </a:lnTo>
                  <a:lnTo>
                    <a:pt x="14035" y="4864"/>
                  </a:lnTo>
                  <a:lnTo>
                    <a:pt x="1" y="4864"/>
                  </a:lnTo>
                  <a:lnTo>
                    <a:pt x="1" y="5106"/>
                  </a:lnTo>
                  <a:lnTo>
                    <a:pt x="14264" y="5106"/>
                  </a:lnTo>
                  <a:lnTo>
                    <a:pt x="14264" y="1598"/>
                  </a:lnTo>
                  <a:lnTo>
                    <a:pt x="17530" y="1598"/>
                  </a:lnTo>
                  <a:lnTo>
                    <a:pt x="17530" y="471"/>
                  </a:lnTo>
                  <a:lnTo>
                    <a:pt x="27229" y="471"/>
                  </a:lnTo>
                  <a:cubicBezTo>
                    <a:pt x="27286" y="656"/>
                    <a:pt x="27400" y="713"/>
                    <a:pt x="27585" y="713"/>
                  </a:cubicBezTo>
                  <a:cubicBezTo>
                    <a:pt x="27756" y="713"/>
                    <a:pt x="27942" y="585"/>
                    <a:pt x="27942" y="357"/>
                  </a:cubicBezTo>
                  <a:cubicBezTo>
                    <a:pt x="27942" y="171"/>
                    <a:pt x="27756" y="0"/>
                    <a:pt x="27585"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27"/>
            <p:cNvSpPr/>
            <p:nvPr/>
          </p:nvSpPr>
          <p:spPr>
            <a:xfrm rot="-5400000">
              <a:off x="7898072" y="4609597"/>
              <a:ext cx="958636" cy="128888"/>
            </a:xfrm>
            <a:custGeom>
              <a:rect b="b" l="l" r="r" t="t"/>
              <a:pathLst>
                <a:path extrusionOk="0" h="1542" w="11469">
                  <a:moveTo>
                    <a:pt x="11112" y="1"/>
                  </a:moveTo>
                  <a:cubicBezTo>
                    <a:pt x="10940" y="1"/>
                    <a:pt x="10755" y="172"/>
                    <a:pt x="10755" y="358"/>
                  </a:cubicBezTo>
                  <a:cubicBezTo>
                    <a:pt x="10755" y="529"/>
                    <a:pt x="10883" y="714"/>
                    <a:pt x="10997" y="714"/>
                  </a:cubicBezTo>
                  <a:lnTo>
                    <a:pt x="10997" y="1313"/>
                  </a:lnTo>
                  <a:lnTo>
                    <a:pt x="1" y="1313"/>
                  </a:lnTo>
                  <a:lnTo>
                    <a:pt x="1" y="1541"/>
                  </a:lnTo>
                  <a:lnTo>
                    <a:pt x="11240" y="1541"/>
                  </a:lnTo>
                  <a:lnTo>
                    <a:pt x="11240" y="714"/>
                  </a:lnTo>
                  <a:cubicBezTo>
                    <a:pt x="11411" y="714"/>
                    <a:pt x="11468" y="529"/>
                    <a:pt x="11468" y="358"/>
                  </a:cubicBezTo>
                  <a:cubicBezTo>
                    <a:pt x="11468" y="172"/>
                    <a:pt x="11354" y="1"/>
                    <a:pt x="1111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7"/>
            <p:cNvSpPr/>
            <p:nvPr/>
          </p:nvSpPr>
          <p:spPr>
            <a:xfrm rot="-5400000">
              <a:off x="7893308" y="4534537"/>
              <a:ext cx="1038460" cy="199183"/>
            </a:xfrm>
            <a:custGeom>
              <a:rect b="b" l="l" r="r" t="t"/>
              <a:pathLst>
                <a:path extrusionOk="0" h="2383" w="12424">
                  <a:moveTo>
                    <a:pt x="12067" y="1"/>
                  </a:moveTo>
                  <a:cubicBezTo>
                    <a:pt x="11896" y="1"/>
                    <a:pt x="11711" y="172"/>
                    <a:pt x="11711" y="358"/>
                  </a:cubicBezTo>
                  <a:cubicBezTo>
                    <a:pt x="11711" y="529"/>
                    <a:pt x="11825" y="714"/>
                    <a:pt x="11953" y="714"/>
                  </a:cubicBezTo>
                  <a:lnTo>
                    <a:pt x="11953" y="2140"/>
                  </a:lnTo>
                  <a:lnTo>
                    <a:pt x="1" y="2140"/>
                  </a:lnTo>
                  <a:lnTo>
                    <a:pt x="1" y="2383"/>
                  </a:lnTo>
                  <a:lnTo>
                    <a:pt x="12181" y="2383"/>
                  </a:lnTo>
                  <a:lnTo>
                    <a:pt x="12181" y="714"/>
                  </a:lnTo>
                  <a:cubicBezTo>
                    <a:pt x="12367" y="714"/>
                    <a:pt x="12424" y="529"/>
                    <a:pt x="12424" y="358"/>
                  </a:cubicBezTo>
                  <a:cubicBezTo>
                    <a:pt x="12424" y="172"/>
                    <a:pt x="12310" y="1"/>
                    <a:pt x="1206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7"/>
            <p:cNvSpPr/>
            <p:nvPr/>
          </p:nvSpPr>
          <p:spPr>
            <a:xfrm rot="-5400000">
              <a:off x="7885576" y="4457597"/>
              <a:ext cx="1123132" cy="268391"/>
            </a:xfrm>
            <a:custGeom>
              <a:rect b="b" l="l" r="r" t="t"/>
              <a:pathLst>
                <a:path extrusionOk="0" h="3211" w="13437">
                  <a:moveTo>
                    <a:pt x="13080" y="1"/>
                  </a:moveTo>
                  <a:cubicBezTo>
                    <a:pt x="12837" y="1"/>
                    <a:pt x="12666" y="172"/>
                    <a:pt x="12666" y="358"/>
                  </a:cubicBezTo>
                  <a:cubicBezTo>
                    <a:pt x="12666" y="529"/>
                    <a:pt x="12780" y="714"/>
                    <a:pt x="12966" y="714"/>
                  </a:cubicBezTo>
                  <a:lnTo>
                    <a:pt x="12966" y="2968"/>
                  </a:lnTo>
                  <a:lnTo>
                    <a:pt x="1" y="2968"/>
                  </a:lnTo>
                  <a:lnTo>
                    <a:pt x="1" y="3210"/>
                  </a:lnTo>
                  <a:lnTo>
                    <a:pt x="13194" y="3210"/>
                  </a:lnTo>
                  <a:lnTo>
                    <a:pt x="13194" y="714"/>
                  </a:lnTo>
                  <a:cubicBezTo>
                    <a:pt x="13322" y="714"/>
                    <a:pt x="13436" y="529"/>
                    <a:pt x="13436" y="358"/>
                  </a:cubicBezTo>
                  <a:cubicBezTo>
                    <a:pt x="13436" y="172"/>
                    <a:pt x="13251" y="1"/>
                    <a:pt x="1308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 name="Google Shape;644;p27"/>
          <p:cNvGrpSpPr/>
          <p:nvPr/>
        </p:nvGrpSpPr>
        <p:grpSpPr>
          <a:xfrm>
            <a:off x="8430766" y="2624662"/>
            <a:ext cx="536528" cy="2528697"/>
            <a:chOff x="8143116" y="2624662"/>
            <a:chExt cx="536528" cy="2528697"/>
          </a:xfrm>
        </p:grpSpPr>
        <p:sp>
          <p:nvSpPr>
            <p:cNvPr id="645" name="Google Shape;645;p27"/>
            <p:cNvSpPr/>
            <p:nvPr/>
          </p:nvSpPr>
          <p:spPr>
            <a:xfrm rot="-5400000">
              <a:off x="7445679" y="3919393"/>
              <a:ext cx="2235397" cy="232533"/>
            </a:xfrm>
            <a:custGeom>
              <a:rect b="b" l="l" r="r" t="t"/>
              <a:pathLst>
                <a:path extrusionOk="0" h="2782" w="26744">
                  <a:moveTo>
                    <a:pt x="26330" y="0"/>
                  </a:moveTo>
                  <a:cubicBezTo>
                    <a:pt x="26216" y="0"/>
                    <a:pt x="26030" y="114"/>
                    <a:pt x="25973" y="286"/>
                  </a:cubicBezTo>
                  <a:lnTo>
                    <a:pt x="17116" y="286"/>
                  </a:lnTo>
                  <a:lnTo>
                    <a:pt x="14863" y="2553"/>
                  </a:lnTo>
                  <a:lnTo>
                    <a:pt x="1" y="2553"/>
                  </a:lnTo>
                  <a:lnTo>
                    <a:pt x="1" y="2782"/>
                  </a:lnTo>
                  <a:lnTo>
                    <a:pt x="14920" y="2782"/>
                  </a:lnTo>
                  <a:lnTo>
                    <a:pt x="17245" y="528"/>
                  </a:lnTo>
                  <a:lnTo>
                    <a:pt x="25973" y="528"/>
                  </a:lnTo>
                  <a:cubicBezTo>
                    <a:pt x="26030" y="642"/>
                    <a:pt x="26216" y="770"/>
                    <a:pt x="26330" y="770"/>
                  </a:cubicBezTo>
                  <a:cubicBezTo>
                    <a:pt x="26572" y="770"/>
                    <a:pt x="26744" y="585"/>
                    <a:pt x="26744" y="414"/>
                  </a:cubicBezTo>
                  <a:cubicBezTo>
                    <a:pt x="26744" y="171"/>
                    <a:pt x="26572" y="0"/>
                    <a:pt x="2633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27"/>
            <p:cNvSpPr/>
            <p:nvPr/>
          </p:nvSpPr>
          <p:spPr>
            <a:xfrm rot="-5400000">
              <a:off x="7411119" y="4023081"/>
              <a:ext cx="1987401" cy="273156"/>
            </a:xfrm>
            <a:custGeom>
              <a:rect b="b" l="l" r="r" t="t"/>
              <a:pathLst>
                <a:path extrusionOk="0" h="3268" w="23777">
                  <a:moveTo>
                    <a:pt x="23363" y="1"/>
                  </a:moveTo>
                  <a:cubicBezTo>
                    <a:pt x="23235" y="1"/>
                    <a:pt x="23064" y="58"/>
                    <a:pt x="23007" y="229"/>
                  </a:cubicBezTo>
                  <a:lnTo>
                    <a:pt x="16588" y="229"/>
                  </a:lnTo>
                  <a:lnTo>
                    <a:pt x="13793" y="3025"/>
                  </a:lnTo>
                  <a:lnTo>
                    <a:pt x="1" y="3025"/>
                  </a:lnTo>
                  <a:lnTo>
                    <a:pt x="1" y="3267"/>
                  </a:lnTo>
                  <a:lnTo>
                    <a:pt x="13850" y="3267"/>
                  </a:lnTo>
                  <a:lnTo>
                    <a:pt x="16703" y="472"/>
                  </a:lnTo>
                  <a:lnTo>
                    <a:pt x="23007" y="472"/>
                  </a:lnTo>
                  <a:cubicBezTo>
                    <a:pt x="23064" y="586"/>
                    <a:pt x="23235" y="714"/>
                    <a:pt x="23363" y="714"/>
                  </a:cubicBezTo>
                  <a:cubicBezTo>
                    <a:pt x="23591" y="714"/>
                    <a:pt x="23777" y="529"/>
                    <a:pt x="23777" y="357"/>
                  </a:cubicBezTo>
                  <a:cubicBezTo>
                    <a:pt x="23777" y="115"/>
                    <a:pt x="23591" y="1"/>
                    <a:pt x="23363"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27"/>
            <p:cNvSpPr/>
            <p:nvPr/>
          </p:nvSpPr>
          <p:spPr>
            <a:xfrm rot="-5400000">
              <a:off x="7217368" y="3764970"/>
              <a:ext cx="2528697" cy="248080"/>
            </a:xfrm>
            <a:custGeom>
              <a:rect b="b" l="l" r="r" t="t"/>
              <a:pathLst>
                <a:path extrusionOk="0" h="2968" w="30253">
                  <a:moveTo>
                    <a:pt x="29839" y="1"/>
                  </a:moveTo>
                  <a:cubicBezTo>
                    <a:pt x="29725" y="1"/>
                    <a:pt x="29539" y="115"/>
                    <a:pt x="29482" y="229"/>
                  </a:cubicBezTo>
                  <a:lnTo>
                    <a:pt x="16760" y="229"/>
                  </a:lnTo>
                  <a:lnTo>
                    <a:pt x="14264" y="2725"/>
                  </a:lnTo>
                  <a:lnTo>
                    <a:pt x="1" y="2725"/>
                  </a:lnTo>
                  <a:lnTo>
                    <a:pt x="1" y="2967"/>
                  </a:lnTo>
                  <a:lnTo>
                    <a:pt x="14321" y="2967"/>
                  </a:lnTo>
                  <a:lnTo>
                    <a:pt x="16817" y="471"/>
                  </a:lnTo>
                  <a:lnTo>
                    <a:pt x="29482" y="471"/>
                  </a:lnTo>
                  <a:cubicBezTo>
                    <a:pt x="29539" y="642"/>
                    <a:pt x="29725" y="771"/>
                    <a:pt x="29839" y="771"/>
                  </a:cubicBezTo>
                  <a:cubicBezTo>
                    <a:pt x="30081" y="771"/>
                    <a:pt x="30252" y="585"/>
                    <a:pt x="30252" y="357"/>
                  </a:cubicBezTo>
                  <a:cubicBezTo>
                    <a:pt x="30252" y="172"/>
                    <a:pt x="30081" y="1"/>
                    <a:pt x="2983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27"/>
            <p:cNvSpPr/>
            <p:nvPr/>
          </p:nvSpPr>
          <p:spPr>
            <a:xfrm rot="-5400000">
              <a:off x="7095211" y="3791843"/>
              <a:ext cx="2409421" cy="313611"/>
            </a:xfrm>
            <a:custGeom>
              <a:rect b="b" l="l" r="r" t="t"/>
              <a:pathLst>
                <a:path extrusionOk="0" h="3752" w="28826">
                  <a:moveTo>
                    <a:pt x="28469" y="0"/>
                  </a:moveTo>
                  <a:cubicBezTo>
                    <a:pt x="28298" y="0"/>
                    <a:pt x="28170" y="129"/>
                    <a:pt x="28113" y="300"/>
                  </a:cubicBezTo>
                  <a:lnTo>
                    <a:pt x="16588" y="300"/>
                  </a:lnTo>
                  <a:lnTo>
                    <a:pt x="13322" y="3509"/>
                  </a:lnTo>
                  <a:lnTo>
                    <a:pt x="1" y="3509"/>
                  </a:lnTo>
                  <a:lnTo>
                    <a:pt x="1" y="3751"/>
                  </a:lnTo>
                  <a:lnTo>
                    <a:pt x="13436" y="3751"/>
                  </a:lnTo>
                  <a:lnTo>
                    <a:pt x="16703" y="542"/>
                  </a:lnTo>
                  <a:lnTo>
                    <a:pt x="28113" y="542"/>
                  </a:lnTo>
                  <a:cubicBezTo>
                    <a:pt x="28170" y="656"/>
                    <a:pt x="28298" y="785"/>
                    <a:pt x="28469" y="785"/>
                  </a:cubicBezTo>
                  <a:cubicBezTo>
                    <a:pt x="28655" y="785"/>
                    <a:pt x="28826" y="599"/>
                    <a:pt x="28826" y="428"/>
                  </a:cubicBezTo>
                  <a:cubicBezTo>
                    <a:pt x="28826" y="186"/>
                    <a:pt x="28655" y="0"/>
                    <a:pt x="2846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9" name="Google Shape;649;p2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650" name="Google Shape;650;p27"/>
          <p:cNvSpPr txBox="1"/>
          <p:nvPr>
            <p:ph idx="1" type="subTitle"/>
          </p:nvPr>
        </p:nvSpPr>
        <p:spPr>
          <a:xfrm>
            <a:off x="1101175" y="1946457"/>
            <a:ext cx="1986000" cy="649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51" name="Google Shape;651;p27"/>
          <p:cNvSpPr txBox="1"/>
          <p:nvPr>
            <p:ph idx="2" type="subTitle"/>
          </p:nvPr>
        </p:nvSpPr>
        <p:spPr>
          <a:xfrm>
            <a:off x="3578947" y="1946457"/>
            <a:ext cx="1986000" cy="649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52" name="Google Shape;652;p27"/>
          <p:cNvSpPr txBox="1"/>
          <p:nvPr>
            <p:ph idx="3" type="subTitle"/>
          </p:nvPr>
        </p:nvSpPr>
        <p:spPr>
          <a:xfrm>
            <a:off x="1101175" y="3483332"/>
            <a:ext cx="1986000" cy="649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53" name="Google Shape;653;p27"/>
          <p:cNvSpPr txBox="1"/>
          <p:nvPr>
            <p:ph idx="4" type="subTitle"/>
          </p:nvPr>
        </p:nvSpPr>
        <p:spPr>
          <a:xfrm>
            <a:off x="3578947" y="3483332"/>
            <a:ext cx="1986000" cy="649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54" name="Google Shape;654;p27"/>
          <p:cNvSpPr txBox="1"/>
          <p:nvPr>
            <p:ph idx="5" type="subTitle"/>
          </p:nvPr>
        </p:nvSpPr>
        <p:spPr>
          <a:xfrm>
            <a:off x="6056725" y="1946457"/>
            <a:ext cx="1986000" cy="649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55" name="Google Shape;655;p27"/>
          <p:cNvSpPr txBox="1"/>
          <p:nvPr>
            <p:ph idx="6" type="subTitle"/>
          </p:nvPr>
        </p:nvSpPr>
        <p:spPr>
          <a:xfrm>
            <a:off x="6056725" y="3483332"/>
            <a:ext cx="1986000" cy="649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56" name="Google Shape;656;p27"/>
          <p:cNvSpPr txBox="1"/>
          <p:nvPr>
            <p:ph idx="7" type="subTitle"/>
          </p:nvPr>
        </p:nvSpPr>
        <p:spPr>
          <a:xfrm>
            <a:off x="1101175" y="1536976"/>
            <a:ext cx="1986000" cy="509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Bebas Neue"/>
              <a:buNone/>
              <a:defRPr sz="2000">
                <a:latin typeface="Anton"/>
                <a:ea typeface="Anton"/>
                <a:cs typeface="Anton"/>
                <a:sym typeface="Anton"/>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657" name="Google Shape;657;p27"/>
          <p:cNvSpPr txBox="1"/>
          <p:nvPr>
            <p:ph idx="8" type="subTitle"/>
          </p:nvPr>
        </p:nvSpPr>
        <p:spPr>
          <a:xfrm>
            <a:off x="3578947" y="1536976"/>
            <a:ext cx="1986000" cy="509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Bebas Neue"/>
              <a:buNone/>
              <a:defRPr sz="2000">
                <a:latin typeface="Anton"/>
                <a:ea typeface="Anton"/>
                <a:cs typeface="Anton"/>
                <a:sym typeface="Anton"/>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658" name="Google Shape;658;p27"/>
          <p:cNvSpPr txBox="1"/>
          <p:nvPr>
            <p:ph idx="9" type="subTitle"/>
          </p:nvPr>
        </p:nvSpPr>
        <p:spPr>
          <a:xfrm>
            <a:off x="1101175" y="3073851"/>
            <a:ext cx="1986000" cy="509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Bebas Neue"/>
              <a:buNone/>
              <a:defRPr sz="2000">
                <a:latin typeface="Anton"/>
                <a:ea typeface="Anton"/>
                <a:cs typeface="Anton"/>
                <a:sym typeface="Anton"/>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659" name="Google Shape;659;p27"/>
          <p:cNvSpPr txBox="1"/>
          <p:nvPr>
            <p:ph idx="13" type="subTitle"/>
          </p:nvPr>
        </p:nvSpPr>
        <p:spPr>
          <a:xfrm>
            <a:off x="3578947" y="3073851"/>
            <a:ext cx="1986000" cy="509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Bebas Neue"/>
              <a:buNone/>
              <a:defRPr sz="2000">
                <a:latin typeface="Anton"/>
                <a:ea typeface="Anton"/>
                <a:cs typeface="Anton"/>
                <a:sym typeface="Anton"/>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660" name="Google Shape;660;p27"/>
          <p:cNvSpPr txBox="1"/>
          <p:nvPr>
            <p:ph idx="14" type="subTitle"/>
          </p:nvPr>
        </p:nvSpPr>
        <p:spPr>
          <a:xfrm>
            <a:off x="6056725" y="1536976"/>
            <a:ext cx="1986000" cy="509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Bebas Neue"/>
              <a:buNone/>
              <a:defRPr sz="2000">
                <a:latin typeface="Anton"/>
                <a:ea typeface="Anton"/>
                <a:cs typeface="Anton"/>
                <a:sym typeface="Anton"/>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661" name="Google Shape;661;p27"/>
          <p:cNvSpPr txBox="1"/>
          <p:nvPr>
            <p:ph idx="15" type="subTitle"/>
          </p:nvPr>
        </p:nvSpPr>
        <p:spPr>
          <a:xfrm>
            <a:off x="6056725" y="3073851"/>
            <a:ext cx="1986000" cy="509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Bebas Neue"/>
              <a:buNone/>
              <a:defRPr sz="2000">
                <a:latin typeface="Anton"/>
                <a:ea typeface="Anton"/>
                <a:cs typeface="Anton"/>
                <a:sym typeface="Anton"/>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spTree>
      <p:nvGrpSpPr>
        <p:cNvPr id="662" name="Shape 662"/>
        <p:cNvGrpSpPr/>
        <p:nvPr/>
      </p:nvGrpSpPr>
      <p:grpSpPr>
        <a:xfrm>
          <a:off x="0" y="0"/>
          <a:ext cx="0" cy="0"/>
          <a:chOff x="0" y="0"/>
          <a:chExt cx="0" cy="0"/>
        </a:xfrm>
      </p:grpSpPr>
      <p:sp>
        <p:nvSpPr>
          <p:cNvPr id="663" name="Google Shape;663;p28"/>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28"/>
          <p:cNvSpPr txBox="1"/>
          <p:nvPr>
            <p:ph hasCustomPrompt="1" type="title"/>
          </p:nvPr>
        </p:nvSpPr>
        <p:spPr>
          <a:xfrm>
            <a:off x="4118275" y="630550"/>
            <a:ext cx="4312500" cy="7689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Clr>
                <a:schemeClr val="lt1"/>
              </a:buClr>
              <a:buSzPts val="6000"/>
              <a:buNone/>
              <a:defRPr sz="45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665" name="Google Shape;665;p28"/>
          <p:cNvSpPr txBox="1"/>
          <p:nvPr>
            <p:ph idx="1" type="subTitle"/>
          </p:nvPr>
        </p:nvSpPr>
        <p:spPr>
          <a:xfrm>
            <a:off x="4118275" y="1356469"/>
            <a:ext cx="4312500" cy="408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dk1"/>
              </a:buClr>
              <a:buSzPts val="2400"/>
              <a:buFont typeface="PT Sans"/>
              <a:buNone/>
              <a:defRPr sz="1600">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666" name="Google Shape;666;p28"/>
          <p:cNvSpPr txBox="1"/>
          <p:nvPr>
            <p:ph hasCustomPrompt="1" idx="2" type="title"/>
          </p:nvPr>
        </p:nvSpPr>
        <p:spPr>
          <a:xfrm>
            <a:off x="4118275" y="2004460"/>
            <a:ext cx="4312500" cy="7689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Clr>
                <a:schemeClr val="lt1"/>
              </a:buClr>
              <a:buSzPts val="6000"/>
              <a:buNone/>
              <a:defRPr sz="45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667" name="Google Shape;667;p28"/>
          <p:cNvSpPr txBox="1"/>
          <p:nvPr>
            <p:ph idx="3" type="subTitle"/>
          </p:nvPr>
        </p:nvSpPr>
        <p:spPr>
          <a:xfrm>
            <a:off x="4118275" y="2728056"/>
            <a:ext cx="4312500" cy="408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dk1"/>
              </a:buClr>
              <a:buSzPts val="2400"/>
              <a:buFont typeface="PT Sans"/>
              <a:buNone/>
              <a:defRPr sz="1600">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668" name="Google Shape;668;p28"/>
          <p:cNvSpPr txBox="1"/>
          <p:nvPr>
            <p:ph hasCustomPrompt="1" idx="4" type="title"/>
          </p:nvPr>
        </p:nvSpPr>
        <p:spPr>
          <a:xfrm>
            <a:off x="4118275" y="3378371"/>
            <a:ext cx="4312500" cy="7689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Clr>
                <a:schemeClr val="lt1"/>
              </a:buClr>
              <a:buSzPts val="6000"/>
              <a:buNone/>
              <a:defRPr sz="45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669" name="Google Shape;669;p28"/>
          <p:cNvSpPr txBox="1"/>
          <p:nvPr>
            <p:ph idx="5" type="subTitle"/>
          </p:nvPr>
        </p:nvSpPr>
        <p:spPr>
          <a:xfrm>
            <a:off x="4118275" y="4104649"/>
            <a:ext cx="4312500" cy="408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dk1"/>
              </a:buClr>
              <a:buSzPts val="2400"/>
              <a:buFont typeface="PT Sans"/>
              <a:buNone/>
              <a:defRPr sz="1600">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grpSp>
        <p:nvGrpSpPr>
          <p:cNvPr id="670" name="Google Shape;670;p28"/>
          <p:cNvGrpSpPr/>
          <p:nvPr/>
        </p:nvGrpSpPr>
        <p:grpSpPr>
          <a:xfrm>
            <a:off x="-2" y="91396"/>
            <a:ext cx="2581576" cy="4960723"/>
            <a:chOff x="-2" y="91396"/>
            <a:chExt cx="2581576" cy="4960723"/>
          </a:xfrm>
        </p:grpSpPr>
        <p:grpSp>
          <p:nvGrpSpPr>
            <p:cNvPr id="671" name="Google Shape;671;p28"/>
            <p:cNvGrpSpPr/>
            <p:nvPr/>
          </p:nvGrpSpPr>
          <p:grpSpPr>
            <a:xfrm rot="5400000">
              <a:off x="716105" y="1036885"/>
              <a:ext cx="1149364" cy="2581575"/>
              <a:chOff x="1390914" y="2488356"/>
              <a:chExt cx="811526" cy="1822760"/>
            </a:xfrm>
          </p:grpSpPr>
          <p:sp>
            <p:nvSpPr>
              <p:cNvPr id="672" name="Google Shape;672;p28"/>
              <p:cNvSpPr/>
              <p:nvPr/>
            </p:nvSpPr>
            <p:spPr>
              <a:xfrm rot="-5400000">
                <a:off x="1739909" y="2894384"/>
                <a:ext cx="868558" cy="56503"/>
              </a:xfrm>
              <a:custGeom>
                <a:rect b="b" l="l" r="r" t="t"/>
                <a:pathLst>
                  <a:path extrusionOk="0" h="1299" w="19968">
                    <a:moveTo>
                      <a:pt x="19554" y="0"/>
                    </a:moveTo>
                    <a:cubicBezTo>
                      <a:pt x="19426" y="0"/>
                      <a:pt x="19255" y="114"/>
                      <a:pt x="19198" y="229"/>
                    </a:cubicBezTo>
                    <a:lnTo>
                      <a:pt x="0" y="229"/>
                    </a:lnTo>
                    <a:lnTo>
                      <a:pt x="0" y="1298"/>
                    </a:lnTo>
                    <a:lnTo>
                      <a:pt x="228" y="1298"/>
                    </a:lnTo>
                    <a:lnTo>
                      <a:pt x="228" y="471"/>
                    </a:lnTo>
                    <a:lnTo>
                      <a:pt x="19198" y="471"/>
                    </a:lnTo>
                    <a:cubicBezTo>
                      <a:pt x="19255" y="642"/>
                      <a:pt x="19426" y="770"/>
                      <a:pt x="19554" y="770"/>
                    </a:cubicBezTo>
                    <a:cubicBezTo>
                      <a:pt x="19783" y="770"/>
                      <a:pt x="19968" y="585"/>
                      <a:pt x="19968" y="357"/>
                    </a:cubicBezTo>
                    <a:cubicBezTo>
                      <a:pt x="19968" y="171"/>
                      <a:pt x="19783" y="0"/>
                      <a:pt x="19554"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8"/>
              <p:cNvSpPr/>
              <p:nvPr/>
            </p:nvSpPr>
            <p:spPr>
              <a:xfrm rot="-5400000">
                <a:off x="1765616" y="2959195"/>
                <a:ext cx="778040" cy="95608"/>
              </a:xfrm>
              <a:custGeom>
                <a:rect b="b" l="l" r="r" t="t"/>
                <a:pathLst>
                  <a:path extrusionOk="0" h="2198" w="17887">
                    <a:moveTo>
                      <a:pt x="17472" y="1"/>
                    </a:moveTo>
                    <a:cubicBezTo>
                      <a:pt x="17358" y="1"/>
                      <a:pt x="17173" y="115"/>
                      <a:pt x="17116" y="243"/>
                    </a:cubicBezTo>
                    <a:lnTo>
                      <a:pt x="0" y="243"/>
                    </a:lnTo>
                    <a:lnTo>
                      <a:pt x="0" y="2197"/>
                    </a:lnTo>
                    <a:lnTo>
                      <a:pt x="243" y="2197"/>
                    </a:lnTo>
                    <a:lnTo>
                      <a:pt x="243" y="471"/>
                    </a:lnTo>
                    <a:lnTo>
                      <a:pt x="17116" y="471"/>
                    </a:lnTo>
                    <a:cubicBezTo>
                      <a:pt x="17173" y="657"/>
                      <a:pt x="17358" y="714"/>
                      <a:pt x="17472" y="714"/>
                    </a:cubicBezTo>
                    <a:cubicBezTo>
                      <a:pt x="17715" y="714"/>
                      <a:pt x="17886" y="600"/>
                      <a:pt x="17886" y="357"/>
                    </a:cubicBezTo>
                    <a:cubicBezTo>
                      <a:pt x="17886" y="186"/>
                      <a:pt x="17715" y="1"/>
                      <a:pt x="1747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8"/>
              <p:cNvSpPr/>
              <p:nvPr/>
            </p:nvSpPr>
            <p:spPr>
              <a:xfrm rot="-5400000">
                <a:off x="1756634" y="3001714"/>
                <a:ext cx="760032" cy="131580"/>
              </a:xfrm>
              <a:custGeom>
                <a:rect b="b" l="l" r="r" t="t"/>
                <a:pathLst>
                  <a:path extrusionOk="0" h="3025" w="17473">
                    <a:moveTo>
                      <a:pt x="17116" y="0"/>
                    </a:moveTo>
                    <a:cubicBezTo>
                      <a:pt x="16931" y="0"/>
                      <a:pt x="16817" y="58"/>
                      <a:pt x="16759" y="229"/>
                    </a:cubicBezTo>
                    <a:lnTo>
                      <a:pt x="1" y="229"/>
                    </a:lnTo>
                    <a:lnTo>
                      <a:pt x="1" y="3024"/>
                    </a:lnTo>
                    <a:lnTo>
                      <a:pt x="243" y="3024"/>
                    </a:lnTo>
                    <a:lnTo>
                      <a:pt x="243" y="471"/>
                    </a:lnTo>
                    <a:lnTo>
                      <a:pt x="16759" y="471"/>
                    </a:lnTo>
                    <a:cubicBezTo>
                      <a:pt x="16817" y="585"/>
                      <a:pt x="16931" y="714"/>
                      <a:pt x="17116" y="714"/>
                    </a:cubicBezTo>
                    <a:cubicBezTo>
                      <a:pt x="17287" y="714"/>
                      <a:pt x="17473" y="528"/>
                      <a:pt x="17473" y="357"/>
                    </a:cubicBezTo>
                    <a:cubicBezTo>
                      <a:pt x="17473" y="115"/>
                      <a:pt x="17287" y="0"/>
                      <a:pt x="1711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8"/>
              <p:cNvSpPr/>
              <p:nvPr/>
            </p:nvSpPr>
            <p:spPr>
              <a:xfrm rot="-5400000">
                <a:off x="1370420" y="3504542"/>
                <a:ext cx="1460472" cy="152676"/>
              </a:xfrm>
              <a:custGeom>
                <a:rect b="b" l="l" r="r" t="t"/>
                <a:pathLst>
                  <a:path extrusionOk="0" h="3510" w="33576">
                    <a:moveTo>
                      <a:pt x="33162" y="1"/>
                    </a:moveTo>
                    <a:cubicBezTo>
                      <a:pt x="33048" y="1"/>
                      <a:pt x="32862" y="115"/>
                      <a:pt x="32805" y="229"/>
                    </a:cubicBezTo>
                    <a:lnTo>
                      <a:pt x="18371" y="229"/>
                    </a:lnTo>
                    <a:lnTo>
                      <a:pt x="18371" y="3267"/>
                    </a:lnTo>
                    <a:lnTo>
                      <a:pt x="1" y="3267"/>
                    </a:lnTo>
                    <a:lnTo>
                      <a:pt x="1" y="3509"/>
                    </a:lnTo>
                    <a:lnTo>
                      <a:pt x="18600" y="3509"/>
                    </a:lnTo>
                    <a:lnTo>
                      <a:pt x="18600" y="471"/>
                    </a:lnTo>
                    <a:lnTo>
                      <a:pt x="32805" y="471"/>
                    </a:lnTo>
                    <a:cubicBezTo>
                      <a:pt x="32862" y="657"/>
                      <a:pt x="33048" y="714"/>
                      <a:pt x="33162" y="714"/>
                    </a:cubicBezTo>
                    <a:cubicBezTo>
                      <a:pt x="33404" y="714"/>
                      <a:pt x="33575" y="586"/>
                      <a:pt x="33575" y="357"/>
                    </a:cubicBezTo>
                    <a:cubicBezTo>
                      <a:pt x="33575" y="172"/>
                      <a:pt x="33404" y="1"/>
                      <a:pt x="3316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28"/>
              <p:cNvSpPr/>
              <p:nvPr/>
            </p:nvSpPr>
            <p:spPr>
              <a:xfrm rot="-5400000">
                <a:off x="1428446" y="3604151"/>
                <a:ext cx="1253859" cy="160071"/>
              </a:xfrm>
              <a:custGeom>
                <a:rect b="b" l="l" r="r" t="t"/>
                <a:pathLst>
                  <a:path extrusionOk="0" h="3680" w="28826">
                    <a:moveTo>
                      <a:pt x="28469" y="0"/>
                    </a:moveTo>
                    <a:cubicBezTo>
                      <a:pt x="28298" y="0"/>
                      <a:pt x="28170" y="114"/>
                      <a:pt x="28113" y="285"/>
                    </a:cubicBezTo>
                    <a:lnTo>
                      <a:pt x="17302" y="285"/>
                    </a:lnTo>
                    <a:lnTo>
                      <a:pt x="17302" y="3437"/>
                    </a:lnTo>
                    <a:lnTo>
                      <a:pt x="1" y="3437"/>
                    </a:lnTo>
                    <a:lnTo>
                      <a:pt x="1" y="3680"/>
                    </a:lnTo>
                    <a:lnTo>
                      <a:pt x="17530" y="3680"/>
                    </a:lnTo>
                    <a:lnTo>
                      <a:pt x="17530" y="528"/>
                    </a:lnTo>
                    <a:lnTo>
                      <a:pt x="28113" y="528"/>
                    </a:lnTo>
                    <a:cubicBezTo>
                      <a:pt x="28170" y="642"/>
                      <a:pt x="28298" y="770"/>
                      <a:pt x="28469" y="770"/>
                    </a:cubicBezTo>
                    <a:cubicBezTo>
                      <a:pt x="28655" y="770"/>
                      <a:pt x="28826" y="585"/>
                      <a:pt x="28826" y="414"/>
                    </a:cubicBezTo>
                    <a:cubicBezTo>
                      <a:pt x="28826" y="171"/>
                      <a:pt x="28655" y="0"/>
                      <a:pt x="2846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28"/>
              <p:cNvSpPr/>
              <p:nvPr/>
            </p:nvSpPr>
            <p:spPr>
              <a:xfrm rot="-5400000">
                <a:off x="1332600" y="3552324"/>
                <a:ext cx="1354991" cy="162594"/>
              </a:xfrm>
              <a:custGeom>
                <a:rect b="b" l="l" r="r" t="t"/>
                <a:pathLst>
                  <a:path extrusionOk="0" h="3738" w="31151">
                    <a:moveTo>
                      <a:pt x="30723" y="0"/>
                    </a:moveTo>
                    <a:cubicBezTo>
                      <a:pt x="30609" y="0"/>
                      <a:pt x="30438" y="114"/>
                      <a:pt x="30366" y="229"/>
                    </a:cubicBezTo>
                    <a:lnTo>
                      <a:pt x="16104" y="229"/>
                    </a:lnTo>
                    <a:lnTo>
                      <a:pt x="16104" y="3495"/>
                    </a:lnTo>
                    <a:lnTo>
                      <a:pt x="1" y="3495"/>
                    </a:lnTo>
                    <a:lnTo>
                      <a:pt x="1" y="3737"/>
                    </a:lnTo>
                    <a:lnTo>
                      <a:pt x="16346" y="3737"/>
                    </a:lnTo>
                    <a:lnTo>
                      <a:pt x="16346" y="471"/>
                    </a:lnTo>
                    <a:lnTo>
                      <a:pt x="30366" y="471"/>
                    </a:lnTo>
                    <a:cubicBezTo>
                      <a:pt x="30438" y="642"/>
                      <a:pt x="30609" y="770"/>
                      <a:pt x="30723" y="770"/>
                    </a:cubicBezTo>
                    <a:cubicBezTo>
                      <a:pt x="30965" y="770"/>
                      <a:pt x="31151" y="585"/>
                      <a:pt x="31151" y="357"/>
                    </a:cubicBezTo>
                    <a:cubicBezTo>
                      <a:pt x="31151" y="171"/>
                      <a:pt x="30965" y="0"/>
                      <a:pt x="30723"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8"/>
              <p:cNvSpPr/>
              <p:nvPr/>
            </p:nvSpPr>
            <p:spPr>
              <a:xfrm rot="-5400000">
                <a:off x="1296281" y="3552020"/>
                <a:ext cx="1292963" cy="225230"/>
              </a:xfrm>
              <a:custGeom>
                <a:rect b="b" l="l" r="r" t="t"/>
                <a:pathLst>
                  <a:path extrusionOk="0" h="5178" w="29725">
                    <a:moveTo>
                      <a:pt x="29368" y="1"/>
                    </a:moveTo>
                    <a:cubicBezTo>
                      <a:pt x="29183" y="1"/>
                      <a:pt x="29068" y="129"/>
                      <a:pt x="29011" y="243"/>
                    </a:cubicBezTo>
                    <a:lnTo>
                      <a:pt x="18728" y="243"/>
                    </a:lnTo>
                    <a:lnTo>
                      <a:pt x="18728" y="1555"/>
                    </a:lnTo>
                    <a:lnTo>
                      <a:pt x="14977" y="1555"/>
                    </a:lnTo>
                    <a:lnTo>
                      <a:pt x="14977" y="4935"/>
                    </a:lnTo>
                    <a:lnTo>
                      <a:pt x="1" y="4935"/>
                    </a:lnTo>
                    <a:lnTo>
                      <a:pt x="1" y="5178"/>
                    </a:lnTo>
                    <a:lnTo>
                      <a:pt x="15219" y="5178"/>
                    </a:lnTo>
                    <a:lnTo>
                      <a:pt x="15219" y="1783"/>
                    </a:lnTo>
                    <a:lnTo>
                      <a:pt x="18956" y="1783"/>
                    </a:lnTo>
                    <a:lnTo>
                      <a:pt x="18956" y="485"/>
                    </a:lnTo>
                    <a:lnTo>
                      <a:pt x="29011" y="485"/>
                    </a:lnTo>
                    <a:cubicBezTo>
                      <a:pt x="29068" y="657"/>
                      <a:pt x="29183" y="771"/>
                      <a:pt x="29368" y="771"/>
                    </a:cubicBezTo>
                    <a:cubicBezTo>
                      <a:pt x="29596" y="771"/>
                      <a:pt x="29725" y="600"/>
                      <a:pt x="29725" y="357"/>
                    </a:cubicBezTo>
                    <a:cubicBezTo>
                      <a:pt x="29725" y="186"/>
                      <a:pt x="29596" y="1"/>
                      <a:pt x="29368"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28"/>
              <p:cNvSpPr/>
              <p:nvPr/>
            </p:nvSpPr>
            <p:spPr>
              <a:xfrm rot="-5400000">
                <a:off x="1295063" y="3592342"/>
                <a:ext cx="1215407" cy="222142"/>
              </a:xfrm>
              <a:custGeom>
                <a:rect b="b" l="l" r="r" t="t"/>
                <a:pathLst>
                  <a:path extrusionOk="0" h="5107" w="27942">
                    <a:moveTo>
                      <a:pt x="27585" y="0"/>
                    </a:moveTo>
                    <a:cubicBezTo>
                      <a:pt x="27400" y="0"/>
                      <a:pt x="27286" y="114"/>
                      <a:pt x="27229" y="228"/>
                    </a:cubicBezTo>
                    <a:lnTo>
                      <a:pt x="17302" y="228"/>
                    </a:lnTo>
                    <a:lnTo>
                      <a:pt x="17302" y="1369"/>
                    </a:lnTo>
                    <a:lnTo>
                      <a:pt x="14035" y="1369"/>
                    </a:lnTo>
                    <a:lnTo>
                      <a:pt x="14035" y="4864"/>
                    </a:lnTo>
                    <a:lnTo>
                      <a:pt x="1" y="4864"/>
                    </a:lnTo>
                    <a:lnTo>
                      <a:pt x="1" y="5106"/>
                    </a:lnTo>
                    <a:lnTo>
                      <a:pt x="14264" y="5106"/>
                    </a:lnTo>
                    <a:lnTo>
                      <a:pt x="14264" y="1598"/>
                    </a:lnTo>
                    <a:lnTo>
                      <a:pt x="17530" y="1598"/>
                    </a:lnTo>
                    <a:lnTo>
                      <a:pt x="17530" y="471"/>
                    </a:lnTo>
                    <a:lnTo>
                      <a:pt x="27229" y="471"/>
                    </a:lnTo>
                    <a:cubicBezTo>
                      <a:pt x="27286" y="656"/>
                      <a:pt x="27400" y="713"/>
                      <a:pt x="27585" y="713"/>
                    </a:cubicBezTo>
                    <a:cubicBezTo>
                      <a:pt x="27756" y="713"/>
                      <a:pt x="27942" y="585"/>
                      <a:pt x="27942" y="357"/>
                    </a:cubicBezTo>
                    <a:cubicBezTo>
                      <a:pt x="27942" y="171"/>
                      <a:pt x="27756" y="0"/>
                      <a:pt x="27585"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28"/>
              <p:cNvSpPr/>
              <p:nvPr/>
            </p:nvSpPr>
            <p:spPr>
              <a:xfrm rot="-5400000">
                <a:off x="1190518" y="3668963"/>
                <a:ext cx="1163297" cy="121010"/>
              </a:xfrm>
              <a:custGeom>
                <a:rect b="b" l="l" r="r" t="t"/>
                <a:pathLst>
                  <a:path extrusionOk="0" h="2782" w="26744">
                    <a:moveTo>
                      <a:pt x="26330" y="0"/>
                    </a:moveTo>
                    <a:cubicBezTo>
                      <a:pt x="26216" y="0"/>
                      <a:pt x="26030" y="114"/>
                      <a:pt x="25973" y="286"/>
                    </a:cubicBezTo>
                    <a:lnTo>
                      <a:pt x="17116" y="286"/>
                    </a:lnTo>
                    <a:lnTo>
                      <a:pt x="14863" y="2553"/>
                    </a:lnTo>
                    <a:lnTo>
                      <a:pt x="1" y="2553"/>
                    </a:lnTo>
                    <a:lnTo>
                      <a:pt x="1" y="2782"/>
                    </a:lnTo>
                    <a:lnTo>
                      <a:pt x="14920" y="2782"/>
                    </a:lnTo>
                    <a:lnTo>
                      <a:pt x="17245" y="528"/>
                    </a:lnTo>
                    <a:lnTo>
                      <a:pt x="25973" y="528"/>
                    </a:lnTo>
                    <a:cubicBezTo>
                      <a:pt x="26030" y="642"/>
                      <a:pt x="26216" y="770"/>
                      <a:pt x="26330" y="770"/>
                    </a:cubicBezTo>
                    <a:cubicBezTo>
                      <a:pt x="26572" y="770"/>
                      <a:pt x="26744" y="585"/>
                      <a:pt x="26744" y="414"/>
                    </a:cubicBezTo>
                    <a:cubicBezTo>
                      <a:pt x="26744" y="171"/>
                      <a:pt x="26572" y="0"/>
                      <a:pt x="2633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28"/>
              <p:cNvSpPr/>
              <p:nvPr/>
            </p:nvSpPr>
            <p:spPr>
              <a:xfrm rot="-5400000">
                <a:off x="1172533" y="3722921"/>
                <a:ext cx="1034240" cy="142150"/>
              </a:xfrm>
              <a:custGeom>
                <a:rect b="b" l="l" r="r" t="t"/>
                <a:pathLst>
                  <a:path extrusionOk="0" h="3268" w="23777">
                    <a:moveTo>
                      <a:pt x="23363" y="1"/>
                    </a:moveTo>
                    <a:cubicBezTo>
                      <a:pt x="23235" y="1"/>
                      <a:pt x="23064" y="58"/>
                      <a:pt x="23007" y="229"/>
                    </a:cubicBezTo>
                    <a:lnTo>
                      <a:pt x="16588" y="229"/>
                    </a:lnTo>
                    <a:lnTo>
                      <a:pt x="13793" y="3025"/>
                    </a:lnTo>
                    <a:lnTo>
                      <a:pt x="1" y="3025"/>
                    </a:lnTo>
                    <a:lnTo>
                      <a:pt x="1" y="3267"/>
                    </a:lnTo>
                    <a:lnTo>
                      <a:pt x="13850" y="3267"/>
                    </a:lnTo>
                    <a:lnTo>
                      <a:pt x="16703" y="472"/>
                    </a:lnTo>
                    <a:lnTo>
                      <a:pt x="23007" y="472"/>
                    </a:lnTo>
                    <a:cubicBezTo>
                      <a:pt x="23064" y="586"/>
                      <a:pt x="23235" y="714"/>
                      <a:pt x="23363" y="714"/>
                    </a:cubicBezTo>
                    <a:cubicBezTo>
                      <a:pt x="23591" y="714"/>
                      <a:pt x="23777" y="529"/>
                      <a:pt x="23777" y="357"/>
                    </a:cubicBezTo>
                    <a:cubicBezTo>
                      <a:pt x="23777" y="115"/>
                      <a:pt x="23591" y="1"/>
                      <a:pt x="23363"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28"/>
              <p:cNvSpPr/>
              <p:nvPr/>
            </p:nvSpPr>
            <p:spPr>
              <a:xfrm rot="-5400000">
                <a:off x="1371361" y="4014833"/>
                <a:ext cx="455419" cy="137148"/>
              </a:xfrm>
              <a:custGeom>
                <a:rect b="b" l="l" r="r" t="t"/>
                <a:pathLst>
                  <a:path extrusionOk="0" h="3153" w="10470">
                    <a:moveTo>
                      <a:pt x="1" y="1"/>
                    </a:moveTo>
                    <a:lnTo>
                      <a:pt x="1" y="243"/>
                    </a:lnTo>
                    <a:lnTo>
                      <a:pt x="9928" y="243"/>
                    </a:lnTo>
                    <a:lnTo>
                      <a:pt x="9928" y="2382"/>
                    </a:lnTo>
                    <a:cubicBezTo>
                      <a:pt x="9814" y="2439"/>
                      <a:pt x="9685" y="2611"/>
                      <a:pt x="9685" y="2739"/>
                    </a:cubicBezTo>
                    <a:cubicBezTo>
                      <a:pt x="9685" y="2967"/>
                      <a:pt x="9871" y="3153"/>
                      <a:pt x="10042" y="3153"/>
                    </a:cubicBezTo>
                    <a:cubicBezTo>
                      <a:pt x="10284" y="3153"/>
                      <a:pt x="10470" y="2967"/>
                      <a:pt x="10470" y="2739"/>
                    </a:cubicBezTo>
                    <a:cubicBezTo>
                      <a:pt x="10470" y="2611"/>
                      <a:pt x="10341" y="2439"/>
                      <a:pt x="10170" y="2382"/>
                    </a:cubicBezTo>
                    <a:lnTo>
                      <a:pt x="1017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28"/>
              <p:cNvSpPr/>
              <p:nvPr/>
            </p:nvSpPr>
            <p:spPr>
              <a:xfrm rot="-5400000">
                <a:off x="1624774" y="4028143"/>
                <a:ext cx="498873" cy="67073"/>
              </a:xfrm>
              <a:custGeom>
                <a:rect b="b" l="l" r="r" t="t"/>
                <a:pathLst>
                  <a:path extrusionOk="0" h="1542" w="11469">
                    <a:moveTo>
                      <a:pt x="11112" y="1"/>
                    </a:moveTo>
                    <a:cubicBezTo>
                      <a:pt x="10940" y="1"/>
                      <a:pt x="10755" y="172"/>
                      <a:pt x="10755" y="358"/>
                    </a:cubicBezTo>
                    <a:cubicBezTo>
                      <a:pt x="10755" y="529"/>
                      <a:pt x="10883" y="714"/>
                      <a:pt x="10997" y="714"/>
                    </a:cubicBezTo>
                    <a:lnTo>
                      <a:pt x="10997" y="1313"/>
                    </a:lnTo>
                    <a:lnTo>
                      <a:pt x="1" y="1313"/>
                    </a:lnTo>
                    <a:lnTo>
                      <a:pt x="1" y="1541"/>
                    </a:lnTo>
                    <a:lnTo>
                      <a:pt x="11240" y="1541"/>
                    </a:lnTo>
                    <a:lnTo>
                      <a:pt x="11240" y="714"/>
                    </a:lnTo>
                    <a:cubicBezTo>
                      <a:pt x="11411" y="714"/>
                      <a:pt x="11468" y="529"/>
                      <a:pt x="11468" y="358"/>
                    </a:cubicBezTo>
                    <a:cubicBezTo>
                      <a:pt x="11468" y="172"/>
                      <a:pt x="11354" y="1"/>
                      <a:pt x="1111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8"/>
              <p:cNvSpPr/>
              <p:nvPr/>
            </p:nvSpPr>
            <p:spPr>
              <a:xfrm rot="-5400000">
                <a:off x="1622294" y="3989082"/>
                <a:ext cx="540413" cy="103655"/>
              </a:xfrm>
              <a:custGeom>
                <a:rect b="b" l="l" r="r" t="t"/>
                <a:pathLst>
                  <a:path extrusionOk="0" h="2383" w="12424">
                    <a:moveTo>
                      <a:pt x="12067" y="1"/>
                    </a:moveTo>
                    <a:cubicBezTo>
                      <a:pt x="11896" y="1"/>
                      <a:pt x="11711" y="172"/>
                      <a:pt x="11711" y="358"/>
                    </a:cubicBezTo>
                    <a:cubicBezTo>
                      <a:pt x="11711" y="529"/>
                      <a:pt x="11825" y="714"/>
                      <a:pt x="11953" y="714"/>
                    </a:cubicBezTo>
                    <a:lnTo>
                      <a:pt x="11953" y="2140"/>
                    </a:lnTo>
                    <a:lnTo>
                      <a:pt x="1" y="2140"/>
                    </a:lnTo>
                    <a:lnTo>
                      <a:pt x="1" y="2383"/>
                    </a:lnTo>
                    <a:lnTo>
                      <a:pt x="12181" y="2383"/>
                    </a:lnTo>
                    <a:lnTo>
                      <a:pt x="12181" y="714"/>
                    </a:lnTo>
                    <a:cubicBezTo>
                      <a:pt x="12367" y="714"/>
                      <a:pt x="12424" y="529"/>
                      <a:pt x="12424" y="358"/>
                    </a:cubicBezTo>
                    <a:cubicBezTo>
                      <a:pt x="12424" y="172"/>
                      <a:pt x="12310" y="1"/>
                      <a:pt x="1206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28"/>
              <p:cNvSpPr/>
              <p:nvPr/>
            </p:nvSpPr>
            <p:spPr>
              <a:xfrm rot="-5400000">
                <a:off x="1618271" y="3949043"/>
                <a:ext cx="584476" cy="139670"/>
              </a:xfrm>
              <a:custGeom>
                <a:rect b="b" l="l" r="r" t="t"/>
                <a:pathLst>
                  <a:path extrusionOk="0" h="3211" w="13437">
                    <a:moveTo>
                      <a:pt x="13080" y="1"/>
                    </a:moveTo>
                    <a:cubicBezTo>
                      <a:pt x="12837" y="1"/>
                      <a:pt x="12666" y="172"/>
                      <a:pt x="12666" y="358"/>
                    </a:cubicBezTo>
                    <a:cubicBezTo>
                      <a:pt x="12666" y="529"/>
                      <a:pt x="12780" y="714"/>
                      <a:pt x="12966" y="714"/>
                    </a:cubicBezTo>
                    <a:lnTo>
                      <a:pt x="12966" y="2968"/>
                    </a:lnTo>
                    <a:lnTo>
                      <a:pt x="1" y="2968"/>
                    </a:lnTo>
                    <a:lnTo>
                      <a:pt x="1" y="3210"/>
                    </a:lnTo>
                    <a:lnTo>
                      <a:pt x="13194" y="3210"/>
                    </a:lnTo>
                    <a:lnTo>
                      <a:pt x="13194" y="714"/>
                    </a:lnTo>
                    <a:cubicBezTo>
                      <a:pt x="13322" y="714"/>
                      <a:pt x="13436" y="529"/>
                      <a:pt x="13436" y="358"/>
                    </a:cubicBezTo>
                    <a:cubicBezTo>
                      <a:pt x="13436" y="172"/>
                      <a:pt x="13251" y="1"/>
                      <a:pt x="1308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28"/>
              <p:cNvSpPr/>
              <p:nvPr/>
            </p:nvSpPr>
            <p:spPr>
              <a:xfrm rot="-5400000">
                <a:off x="1336628" y="3980100"/>
                <a:ext cx="491391" cy="170641"/>
              </a:xfrm>
              <a:custGeom>
                <a:rect b="b" l="l" r="r" t="t"/>
                <a:pathLst>
                  <a:path extrusionOk="0" h="3923" w="11297">
                    <a:moveTo>
                      <a:pt x="1" y="0"/>
                    </a:moveTo>
                    <a:lnTo>
                      <a:pt x="1" y="229"/>
                    </a:lnTo>
                    <a:lnTo>
                      <a:pt x="10826" y="229"/>
                    </a:lnTo>
                    <a:lnTo>
                      <a:pt x="10826" y="3152"/>
                    </a:lnTo>
                    <a:cubicBezTo>
                      <a:pt x="10641" y="3209"/>
                      <a:pt x="10584" y="3381"/>
                      <a:pt x="10584" y="3509"/>
                    </a:cubicBezTo>
                    <a:cubicBezTo>
                      <a:pt x="10584" y="3737"/>
                      <a:pt x="10698" y="3923"/>
                      <a:pt x="10940" y="3923"/>
                    </a:cubicBezTo>
                    <a:cubicBezTo>
                      <a:pt x="11112" y="3923"/>
                      <a:pt x="11297" y="3737"/>
                      <a:pt x="11297" y="3509"/>
                    </a:cubicBezTo>
                    <a:cubicBezTo>
                      <a:pt x="11297" y="3381"/>
                      <a:pt x="11183" y="3209"/>
                      <a:pt x="11054" y="3152"/>
                    </a:cubicBezTo>
                    <a:lnTo>
                      <a:pt x="11054"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8"/>
              <p:cNvSpPr/>
              <p:nvPr/>
            </p:nvSpPr>
            <p:spPr>
              <a:xfrm rot="-5400000">
                <a:off x="1071705" y="3588601"/>
                <a:ext cx="1315930" cy="129101"/>
              </a:xfrm>
              <a:custGeom>
                <a:rect b="b" l="l" r="r" t="t"/>
                <a:pathLst>
                  <a:path extrusionOk="0" h="2968" w="30253">
                    <a:moveTo>
                      <a:pt x="29839" y="1"/>
                    </a:moveTo>
                    <a:cubicBezTo>
                      <a:pt x="29725" y="1"/>
                      <a:pt x="29539" y="115"/>
                      <a:pt x="29482" y="229"/>
                    </a:cubicBezTo>
                    <a:lnTo>
                      <a:pt x="16760" y="229"/>
                    </a:lnTo>
                    <a:lnTo>
                      <a:pt x="14264" y="2725"/>
                    </a:lnTo>
                    <a:lnTo>
                      <a:pt x="1" y="2725"/>
                    </a:lnTo>
                    <a:lnTo>
                      <a:pt x="1" y="2967"/>
                    </a:lnTo>
                    <a:lnTo>
                      <a:pt x="14321" y="2967"/>
                    </a:lnTo>
                    <a:lnTo>
                      <a:pt x="16817" y="471"/>
                    </a:lnTo>
                    <a:lnTo>
                      <a:pt x="29482" y="471"/>
                    </a:lnTo>
                    <a:cubicBezTo>
                      <a:pt x="29539" y="642"/>
                      <a:pt x="29725" y="771"/>
                      <a:pt x="29839" y="771"/>
                    </a:cubicBezTo>
                    <a:cubicBezTo>
                      <a:pt x="30081" y="771"/>
                      <a:pt x="30252" y="585"/>
                      <a:pt x="30252" y="357"/>
                    </a:cubicBezTo>
                    <a:cubicBezTo>
                      <a:pt x="30252" y="172"/>
                      <a:pt x="30081" y="1"/>
                      <a:pt x="2983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8"/>
              <p:cNvSpPr/>
              <p:nvPr/>
            </p:nvSpPr>
            <p:spPr>
              <a:xfrm rot="-5400000">
                <a:off x="1008135" y="3602585"/>
                <a:ext cx="1253859" cy="163203"/>
              </a:xfrm>
              <a:custGeom>
                <a:rect b="b" l="l" r="r" t="t"/>
                <a:pathLst>
                  <a:path extrusionOk="0" h="3752" w="28826">
                    <a:moveTo>
                      <a:pt x="28469" y="0"/>
                    </a:moveTo>
                    <a:cubicBezTo>
                      <a:pt x="28298" y="0"/>
                      <a:pt x="28170" y="129"/>
                      <a:pt x="28113" y="300"/>
                    </a:cubicBezTo>
                    <a:lnTo>
                      <a:pt x="16588" y="300"/>
                    </a:lnTo>
                    <a:lnTo>
                      <a:pt x="13322" y="3509"/>
                    </a:lnTo>
                    <a:lnTo>
                      <a:pt x="1" y="3509"/>
                    </a:lnTo>
                    <a:lnTo>
                      <a:pt x="1" y="3751"/>
                    </a:lnTo>
                    <a:lnTo>
                      <a:pt x="13436" y="3751"/>
                    </a:lnTo>
                    <a:lnTo>
                      <a:pt x="16703" y="542"/>
                    </a:lnTo>
                    <a:lnTo>
                      <a:pt x="28113" y="542"/>
                    </a:lnTo>
                    <a:cubicBezTo>
                      <a:pt x="28170" y="656"/>
                      <a:pt x="28298" y="785"/>
                      <a:pt x="28469" y="785"/>
                    </a:cubicBezTo>
                    <a:cubicBezTo>
                      <a:pt x="28655" y="785"/>
                      <a:pt x="28826" y="599"/>
                      <a:pt x="28826" y="428"/>
                    </a:cubicBezTo>
                    <a:cubicBezTo>
                      <a:pt x="28826" y="186"/>
                      <a:pt x="28655" y="0"/>
                      <a:pt x="2846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28"/>
              <p:cNvSpPr/>
              <p:nvPr/>
            </p:nvSpPr>
            <p:spPr>
              <a:xfrm rot="-5400000">
                <a:off x="911354" y="3681359"/>
                <a:ext cx="1109317" cy="150197"/>
              </a:xfrm>
              <a:custGeom>
                <a:rect b="b" l="l" r="r" t="t"/>
                <a:pathLst>
                  <a:path extrusionOk="0" h="3453" w="25503">
                    <a:moveTo>
                      <a:pt x="25146" y="0"/>
                    </a:moveTo>
                    <a:cubicBezTo>
                      <a:pt x="24961" y="0"/>
                      <a:pt x="24847" y="57"/>
                      <a:pt x="24790" y="172"/>
                    </a:cubicBezTo>
                    <a:lnTo>
                      <a:pt x="16175" y="172"/>
                    </a:lnTo>
                    <a:lnTo>
                      <a:pt x="13493" y="2853"/>
                    </a:lnTo>
                    <a:lnTo>
                      <a:pt x="13493" y="243"/>
                    </a:lnTo>
                    <a:lnTo>
                      <a:pt x="1" y="243"/>
                    </a:lnTo>
                    <a:lnTo>
                      <a:pt x="1" y="471"/>
                    </a:lnTo>
                    <a:lnTo>
                      <a:pt x="13251" y="471"/>
                    </a:lnTo>
                    <a:lnTo>
                      <a:pt x="13251" y="3452"/>
                    </a:lnTo>
                    <a:lnTo>
                      <a:pt x="16289" y="414"/>
                    </a:lnTo>
                    <a:lnTo>
                      <a:pt x="24790" y="414"/>
                    </a:lnTo>
                    <a:cubicBezTo>
                      <a:pt x="24847" y="599"/>
                      <a:pt x="24961" y="714"/>
                      <a:pt x="25146" y="714"/>
                    </a:cubicBezTo>
                    <a:cubicBezTo>
                      <a:pt x="25374" y="714"/>
                      <a:pt x="25503" y="528"/>
                      <a:pt x="25503" y="357"/>
                    </a:cubicBezTo>
                    <a:cubicBezTo>
                      <a:pt x="25503" y="114"/>
                      <a:pt x="25374" y="0"/>
                      <a:pt x="2514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28"/>
              <p:cNvSpPr/>
              <p:nvPr/>
            </p:nvSpPr>
            <p:spPr>
              <a:xfrm rot="-5400000">
                <a:off x="862332" y="3518809"/>
                <a:ext cx="1398445" cy="186169"/>
              </a:xfrm>
              <a:custGeom>
                <a:rect b="b" l="l" r="r" t="t"/>
                <a:pathLst>
                  <a:path extrusionOk="0" h="4280" w="32150">
                    <a:moveTo>
                      <a:pt x="1" y="0"/>
                    </a:moveTo>
                    <a:lnTo>
                      <a:pt x="1" y="243"/>
                    </a:lnTo>
                    <a:lnTo>
                      <a:pt x="11539" y="243"/>
                    </a:lnTo>
                    <a:lnTo>
                      <a:pt x="11539" y="4279"/>
                    </a:lnTo>
                    <a:lnTo>
                      <a:pt x="13137" y="4279"/>
                    </a:lnTo>
                    <a:lnTo>
                      <a:pt x="16460" y="956"/>
                    </a:lnTo>
                    <a:lnTo>
                      <a:pt x="31436" y="956"/>
                    </a:lnTo>
                    <a:cubicBezTo>
                      <a:pt x="31507" y="1070"/>
                      <a:pt x="31621" y="1127"/>
                      <a:pt x="31793" y="1127"/>
                    </a:cubicBezTo>
                    <a:cubicBezTo>
                      <a:pt x="31978" y="1127"/>
                      <a:pt x="32149" y="1013"/>
                      <a:pt x="32149" y="770"/>
                    </a:cubicBezTo>
                    <a:cubicBezTo>
                      <a:pt x="32149" y="599"/>
                      <a:pt x="31978" y="414"/>
                      <a:pt x="31793" y="414"/>
                    </a:cubicBezTo>
                    <a:cubicBezTo>
                      <a:pt x="31621" y="414"/>
                      <a:pt x="31436" y="528"/>
                      <a:pt x="31436" y="713"/>
                    </a:cubicBezTo>
                    <a:lnTo>
                      <a:pt x="16403" y="713"/>
                    </a:lnTo>
                    <a:lnTo>
                      <a:pt x="13023" y="4037"/>
                    </a:lnTo>
                    <a:lnTo>
                      <a:pt x="11768" y="4037"/>
                    </a:lnTo>
                    <a:lnTo>
                      <a:pt x="1176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8"/>
              <p:cNvSpPr/>
              <p:nvPr/>
            </p:nvSpPr>
            <p:spPr>
              <a:xfrm rot="-5400000">
                <a:off x="868857" y="3571876"/>
                <a:ext cx="1302881" cy="175599"/>
              </a:xfrm>
              <a:custGeom>
                <a:rect b="b" l="l" r="r" t="t"/>
                <a:pathLst>
                  <a:path extrusionOk="0" h="4037" w="29953">
                    <a:moveTo>
                      <a:pt x="1" y="0"/>
                    </a:moveTo>
                    <a:lnTo>
                      <a:pt x="1" y="228"/>
                    </a:lnTo>
                    <a:lnTo>
                      <a:pt x="12310" y="228"/>
                    </a:lnTo>
                    <a:lnTo>
                      <a:pt x="12310" y="4036"/>
                    </a:lnTo>
                    <a:lnTo>
                      <a:pt x="13137" y="4036"/>
                    </a:lnTo>
                    <a:lnTo>
                      <a:pt x="16403" y="770"/>
                    </a:lnTo>
                    <a:lnTo>
                      <a:pt x="29183" y="770"/>
                    </a:lnTo>
                    <a:cubicBezTo>
                      <a:pt x="29240" y="941"/>
                      <a:pt x="29425" y="1070"/>
                      <a:pt x="29539" y="1070"/>
                    </a:cubicBezTo>
                    <a:cubicBezTo>
                      <a:pt x="29782" y="1070"/>
                      <a:pt x="29953" y="884"/>
                      <a:pt x="29953" y="642"/>
                    </a:cubicBezTo>
                    <a:cubicBezTo>
                      <a:pt x="29953" y="471"/>
                      <a:pt x="29782" y="285"/>
                      <a:pt x="29539" y="285"/>
                    </a:cubicBezTo>
                    <a:cubicBezTo>
                      <a:pt x="29425" y="285"/>
                      <a:pt x="29240" y="414"/>
                      <a:pt x="29183" y="528"/>
                    </a:cubicBezTo>
                    <a:lnTo>
                      <a:pt x="16289" y="528"/>
                    </a:lnTo>
                    <a:lnTo>
                      <a:pt x="13023" y="3794"/>
                    </a:lnTo>
                    <a:lnTo>
                      <a:pt x="12538" y="3794"/>
                    </a:lnTo>
                    <a:lnTo>
                      <a:pt x="1253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 name="Google Shape;692;p28"/>
            <p:cNvGrpSpPr/>
            <p:nvPr/>
          </p:nvGrpSpPr>
          <p:grpSpPr>
            <a:xfrm rot="5400000">
              <a:off x="877357" y="-121214"/>
              <a:ext cx="563316" cy="2318030"/>
              <a:chOff x="426802" y="2674436"/>
              <a:chExt cx="397738" cy="1636680"/>
            </a:xfrm>
          </p:grpSpPr>
          <p:sp>
            <p:nvSpPr>
              <p:cNvPr id="693" name="Google Shape;693;p28"/>
              <p:cNvSpPr/>
              <p:nvPr/>
            </p:nvSpPr>
            <p:spPr>
              <a:xfrm rot="-5400000">
                <a:off x="-81621" y="3482511"/>
                <a:ext cx="1556645" cy="100566"/>
              </a:xfrm>
              <a:custGeom>
                <a:rect b="b" l="l" r="r" t="t"/>
                <a:pathLst>
                  <a:path extrusionOk="0" h="2312" w="35787">
                    <a:moveTo>
                      <a:pt x="17658" y="1"/>
                    </a:moveTo>
                    <a:lnTo>
                      <a:pt x="15576" y="2083"/>
                    </a:lnTo>
                    <a:lnTo>
                      <a:pt x="1" y="2083"/>
                    </a:lnTo>
                    <a:lnTo>
                      <a:pt x="1" y="2312"/>
                    </a:lnTo>
                    <a:lnTo>
                      <a:pt x="15633" y="2312"/>
                    </a:lnTo>
                    <a:lnTo>
                      <a:pt x="17772" y="243"/>
                    </a:lnTo>
                    <a:lnTo>
                      <a:pt x="23363" y="243"/>
                    </a:lnTo>
                    <a:lnTo>
                      <a:pt x="24904" y="1784"/>
                    </a:lnTo>
                    <a:lnTo>
                      <a:pt x="35073" y="1784"/>
                    </a:lnTo>
                    <a:cubicBezTo>
                      <a:pt x="35130" y="1898"/>
                      <a:pt x="35244" y="2026"/>
                      <a:pt x="35430" y="2026"/>
                    </a:cubicBezTo>
                    <a:cubicBezTo>
                      <a:pt x="35601" y="2026"/>
                      <a:pt x="35786" y="1841"/>
                      <a:pt x="35786" y="1670"/>
                    </a:cubicBezTo>
                    <a:cubicBezTo>
                      <a:pt x="35786" y="1427"/>
                      <a:pt x="35601" y="1242"/>
                      <a:pt x="35430" y="1242"/>
                    </a:cubicBezTo>
                    <a:cubicBezTo>
                      <a:pt x="35244" y="1242"/>
                      <a:pt x="35130" y="1370"/>
                      <a:pt x="35073" y="1541"/>
                    </a:cubicBezTo>
                    <a:lnTo>
                      <a:pt x="25018" y="1541"/>
                    </a:lnTo>
                    <a:lnTo>
                      <a:pt x="2342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28"/>
              <p:cNvSpPr/>
              <p:nvPr/>
            </p:nvSpPr>
            <p:spPr>
              <a:xfrm rot="-5400000">
                <a:off x="-285730" y="3386968"/>
                <a:ext cx="1636680" cy="211615"/>
              </a:xfrm>
              <a:custGeom>
                <a:rect b="b" l="l" r="r" t="t"/>
                <a:pathLst>
                  <a:path extrusionOk="0" h="4865" w="37627">
                    <a:moveTo>
                      <a:pt x="13137" y="1"/>
                    </a:moveTo>
                    <a:lnTo>
                      <a:pt x="13137" y="4636"/>
                    </a:lnTo>
                    <a:lnTo>
                      <a:pt x="12181" y="4636"/>
                    </a:lnTo>
                    <a:lnTo>
                      <a:pt x="12181" y="771"/>
                    </a:lnTo>
                    <a:lnTo>
                      <a:pt x="1" y="771"/>
                    </a:lnTo>
                    <a:lnTo>
                      <a:pt x="1" y="1014"/>
                    </a:lnTo>
                    <a:lnTo>
                      <a:pt x="11953" y="1014"/>
                    </a:lnTo>
                    <a:lnTo>
                      <a:pt x="11953" y="4865"/>
                    </a:lnTo>
                    <a:lnTo>
                      <a:pt x="13379" y="4865"/>
                    </a:lnTo>
                    <a:lnTo>
                      <a:pt x="13379" y="229"/>
                    </a:lnTo>
                    <a:lnTo>
                      <a:pt x="20454" y="229"/>
                    </a:lnTo>
                    <a:lnTo>
                      <a:pt x="22237" y="2083"/>
                    </a:lnTo>
                    <a:lnTo>
                      <a:pt x="36856" y="2083"/>
                    </a:lnTo>
                    <a:cubicBezTo>
                      <a:pt x="36913" y="2197"/>
                      <a:pt x="37084" y="2311"/>
                      <a:pt x="37213" y="2311"/>
                    </a:cubicBezTo>
                    <a:cubicBezTo>
                      <a:pt x="37441" y="2311"/>
                      <a:pt x="37626" y="2140"/>
                      <a:pt x="37626" y="1955"/>
                    </a:cubicBezTo>
                    <a:cubicBezTo>
                      <a:pt x="37626" y="1727"/>
                      <a:pt x="37441" y="1541"/>
                      <a:pt x="37213" y="1541"/>
                    </a:cubicBezTo>
                    <a:cubicBezTo>
                      <a:pt x="37084" y="1541"/>
                      <a:pt x="36913" y="1655"/>
                      <a:pt x="36856" y="1841"/>
                    </a:cubicBezTo>
                    <a:lnTo>
                      <a:pt x="22351" y="1841"/>
                    </a:lnTo>
                    <a:lnTo>
                      <a:pt x="20511"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28"/>
              <p:cNvSpPr/>
              <p:nvPr/>
            </p:nvSpPr>
            <p:spPr>
              <a:xfrm rot="-5400000">
                <a:off x="416274" y="4013898"/>
                <a:ext cx="447372" cy="147065"/>
              </a:xfrm>
              <a:custGeom>
                <a:rect b="b" l="l" r="r" t="t"/>
                <a:pathLst>
                  <a:path extrusionOk="0" h="3381" w="10285">
                    <a:moveTo>
                      <a:pt x="1" y="0"/>
                    </a:moveTo>
                    <a:lnTo>
                      <a:pt x="1" y="228"/>
                    </a:lnTo>
                    <a:lnTo>
                      <a:pt x="9757" y="228"/>
                    </a:lnTo>
                    <a:lnTo>
                      <a:pt x="9757" y="2667"/>
                    </a:lnTo>
                    <a:cubicBezTo>
                      <a:pt x="9628" y="2667"/>
                      <a:pt x="9514" y="2853"/>
                      <a:pt x="9514" y="3024"/>
                    </a:cubicBezTo>
                    <a:cubicBezTo>
                      <a:pt x="9514" y="3209"/>
                      <a:pt x="9685" y="3380"/>
                      <a:pt x="9871" y="3380"/>
                    </a:cubicBezTo>
                    <a:cubicBezTo>
                      <a:pt x="10113" y="3380"/>
                      <a:pt x="10284" y="3209"/>
                      <a:pt x="10284" y="3024"/>
                    </a:cubicBezTo>
                    <a:cubicBezTo>
                      <a:pt x="10284" y="2853"/>
                      <a:pt x="10170" y="2667"/>
                      <a:pt x="9985" y="2667"/>
                    </a:cubicBezTo>
                    <a:lnTo>
                      <a:pt x="9985"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28"/>
              <p:cNvSpPr/>
              <p:nvPr/>
            </p:nvSpPr>
            <p:spPr>
              <a:xfrm rot="-5400000">
                <a:off x="32255" y="3518831"/>
                <a:ext cx="1497053" cy="87517"/>
              </a:xfrm>
              <a:custGeom>
                <a:rect b="b" l="l" r="r" t="t"/>
                <a:pathLst>
                  <a:path extrusionOk="0" h="2012" w="34417">
                    <a:moveTo>
                      <a:pt x="18243" y="0"/>
                    </a:moveTo>
                    <a:lnTo>
                      <a:pt x="16588" y="1655"/>
                    </a:lnTo>
                    <a:lnTo>
                      <a:pt x="1" y="1655"/>
                    </a:lnTo>
                    <a:lnTo>
                      <a:pt x="1" y="1897"/>
                    </a:lnTo>
                    <a:lnTo>
                      <a:pt x="16645" y="1897"/>
                    </a:lnTo>
                    <a:lnTo>
                      <a:pt x="18314" y="229"/>
                    </a:lnTo>
                    <a:lnTo>
                      <a:pt x="22522" y="229"/>
                    </a:lnTo>
                    <a:lnTo>
                      <a:pt x="24076" y="1783"/>
                    </a:lnTo>
                    <a:lnTo>
                      <a:pt x="33647" y="1783"/>
                    </a:lnTo>
                    <a:cubicBezTo>
                      <a:pt x="33704" y="1954"/>
                      <a:pt x="33875" y="2011"/>
                      <a:pt x="34003" y="2011"/>
                    </a:cubicBezTo>
                    <a:cubicBezTo>
                      <a:pt x="34232" y="2011"/>
                      <a:pt x="34417" y="1840"/>
                      <a:pt x="34417" y="1655"/>
                    </a:cubicBezTo>
                    <a:cubicBezTo>
                      <a:pt x="34417" y="1427"/>
                      <a:pt x="34232" y="1298"/>
                      <a:pt x="34003" y="1298"/>
                    </a:cubicBezTo>
                    <a:cubicBezTo>
                      <a:pt x="33875" y="1298"/>
                      <a:pt x="33704" y="1370"/>
                      <a:pt x="33647" y="1541"/>
                    </a:cubicBezTo>
                    <a:lnTo>
                      <a:pt x="24191" y="1541"/>
                    </a:lnTo>
                    <a:lnTo>
                      <a:pt x="22650"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28"/>
              <p:cNvSpPr/>
              <p:nvPr/>
            </p:nvSpPr>
            <p:spPr>
              <a:xfrm rot="-5400000">
                <a:off x="48067" y="3573094"/>
                <a:ext cx="1377957" cy="98087"/>
              </a:xfrm>
              <a:custGeom>
                <a:rect b="b" l="l" r="r" t="t"/>
                <a:pathLst>
                  <a:path extrusionOk="0" h="2255" w="31679">
                    <a:moveTo>
                      <a:pt x="18186" y="1"/>
                    </a:moveTo>
                    <a:lnTo>
                      <a:pt x="16232" y="1955"/>
                    </a:lnTo>
                    <a:lnTo>
                      <a:pt x="1" y="1955"/>
                    </a:lnTo>
                    <a:lnTo>
                      <a:pt x="1" y="2197"/>
                    </a:lnTo>
                    <a:lnTo>
                      <a:pt x="16346" y="2197"/>
                    </a:lnTo>
                    <a:lnTo>
                      <a:pt x="18314" y="229"/>
                    </a:lnTo>
                    <a:lnTo>
                      <a:pt x="22950" y="229"/>
                    </a:lnTo>
                    <a:lnTo>
                      <a:pt x="24661" y="1955"/>
                    </a:lnTo>
                    <a:lnTo>
                      <a:pt x="30908" y="1955"/>
                    </a:lnTo>
                    <a:cubicBezTo>
                      <a:pt x="30965" y="2140"/>
                      <a:pt x="31151" y="2254"/>
                      <a:pt x="31265" y="2254"/>
                    </a:cubicBezTo>
                    <a:cubicBezTo>
                      <a:pt x="31507" y="2254"/>
                      <a:pt x="31679" y="2069"/>
                      <a:pt x="31679" y="1840"/>
                    </a:cubicBezTo>
                    <a:cubicBezTo>
                      <a:pt x="31679" y="1655"/>
                      <a:pt x="31507" y="1484"/>
                      <a:pt x="31265" y="1484"/>
                    </a:cubicBezTo>
                    <a:cubicBezTo>
                      <a:pt x="31151" y="1484"/>
                      <a:pt x="30965" y="1598"/>
                      <a:pt x="30908" y="1712"/>
                    </a:cubicBezTo>
                    <a:lnTo>
                      <a:pt x="24733" y="1712"/>
                    </a:lnTo>
                    <a:lnTo>
                      <a:pt x="2300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28"/>
              <p:cNvSpPr/>
              <p:nvPr/>
            </p:nvSpPr>
            <p:spPr>
              <a:xfrm rot="-5400000">
                <a:off x="-80031" y="3527509"/>
                <a:ext cx="1354991" cy="212224"/>
              </a:xfrm>
              <a:custGeom>
                <a:rect b="b" l="l" r="r" t="t"/>
                <a:pathLst>
                  <a:path extrusionOk="0" h="4879" w="31151">
                    <a:moveTo>
                      <a:pt x="14749" y="0"/>
                    </a:moveTo>
                    <a:lnTo>
                      <a:pt x="14749" y="4636"/>
                    </a:lnTo>
                    <a:lnTo>
                      <a:pt x="10755" y="4636"/>
                    </a:lnTo>
                    <a:lnTo>
                      <a:pt x="10755" y="956"/>
                    </a:lnTo>
                    <a:lnTo>
                      <a:pt x="1" y="956"/>
                    </a:lnTo>
                    <a:lnTo>
                      <a:pt x="1" y="1184"/>
                    </a:lnTo>
                    <a:lnTo>
                      <a:pt x="10527" y="1184"/>
                    </a:lnTo>
                    <a:lnTo>
                      <a:pt x="10527" y="4878"/>
                    </a:lnTo>
                    <a:lnTo>
                      <a:pt x="14977" y="4878"/>
                    </a:lnTo>
                    <a:lnTo>
                      <a:pt x="14977" y="243"/>
                    </a:lnTo>
                    <a:lnTo>
                      <a:pt x="18842" y="243"/>
                    </a:lnTo>
                    <a:lnTo>
                      <a:pt x="21281" y="2739"/>
                    </a:lnTo>
                    <a:lnTo>
                      <a:pt x="30366" y="2739"/>
                    </a:lnTo>
                    <a:cubicBezTo>
                      <a:pt x="30438" y="2853"/>
                      <a:pt x="30609" y="2967"/>
                      <a:pt x="30723" y="2967"/>
                    </a:cubicBezTo>
                    <a:cubicBezTo>
                      <a:pt x="30965" y="2967"/>
                      <a:pt x="31151" y="2796"/>
                      <a:pt x="31151" y="2610"/>
                    </a:cubicBezTo>
                    <a:cubicBezTo>
                      <a:pt x="31151" y="2382"/>
                      <a:pt x="30965" y="2197"/>
                      <a:pt x="30723" y="2197"/>
                    </a:cubicBezTo>
                    <a:cubicBezTo>
                      <a:pt x="30609" y="2197"/>
                      <a:pt x="30438" y="2311"/>
                      <a:pt x="30366" y="2496"/>
                    </a:cubicBezTo>
                    <a:lnTo>
                      <a:pt x="21395" y="2496"/>
                    </a:lnTo>
                    <a:lnTo>
                      <a:pt x="18899"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28"/>
              <p:cNvSpPr/>
              <p:nvPr/>
            </p:nvSpPr>
            <p:spPr>
              <a:xfrm rot="-5400000">
                <a:off x="-149844" y="3491841"/>
                <a:ext cx="1429458" cy="209092"/>
              </a:xfrm>
              <a:custGeom>
                <a:rect b="b" l="l" r="r" t="t"/>
                <a:pathLst>
                  <a:path extrusionOk="0" h="4807" w="32863">
                    <a:moveTo>
                      <a:pt x="13850" y="0"/>
                    </a:moveTo>
                    <a:lnTo>
                      <a:pt x="13850" y="4578"/>
                    </a:lnTo>
                    <a:lnTo>
                      <a:pt x="11411" y="4578"/>
                    </a:lnTo>
                    <a:lnTo>
                      <a:pt x="11411" y="884"/>
                    </a:lnTo>
                    <a:lnTo>
                      <a:pt x="1" y="884"/>
                    </a:lnTo>
                    <a:lnTo>
                      <a:pt x="1" y="1127"/>
                    </a:lnTo>
                    <a:lnTo>
                      <a:pt x="11183" y="1127"/>
                    </a:lnTo>
                    <a:lnTo>
                      <a:pt x="11183" y="4807"/>
                    </a:lnTo>
                    <a:lnTo>
                      <a:pt x="14092" y="4807"/>
                    </a:lnTo>
                    <a:lnTo>
                      <a:pt x="14092" y="243"/>
                    </a:lnTo>
                    <a:lnTo>
                      <a:pt x="19498" y="243"/>
                    </a:lnTo>
                    <a:lnTo>
                      <a:pt x="21637" y="2439"/>
                    </a:lnTo>
                    <a:lnTo>
                      <a:pt x="32149" y="2439"/>
                    </a:lnTo>
                    <a:cubicBezTo>
                      <a:pt x="32221" y="2553"/>
                      <a:pt x="32335" y="2667"/>
                      <a:pt x="32506" y="2667"/>
                    </a:cubicBezTo>
                    <a:cubicBezTo>
                      <a:pt x="32691" y="2667"/>
                      <a:pt x="32862" y="2496"/>
                      <a:pt x="32862" y="2311"/>
                    </a:cubicBezTo>
                    <a:cubicBezTo>
                      <a:pt x="32862" y="2082"/>
                      <a:pt x="32691" y="1954"/>
                      <a:pt x="32506" y="1954"/>
                    </a:cubicBezTo>
                    <a:cubicBezTo>
                      <a:pt x="32335" y="1954"/>
                      <a:pt x="32221" y="2025"/>
                      <a:pt x="32149" y="2197"/>
                    </a:cubicBezTo>
                    <a:lnTo>
                      <a:pt x="21752" y="2197"/>
                    </a:lnTo>
                    <a:lnTo>
                      <a:pt x="19555"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 name="Google Shape;700;p28"/>
            <p:cNvGrpSpPr/>
            <p:nvPr/>
          </p:nvGrpSpPr>
          <p:grpSpPr>
            <a:xfrm rot="5400000">
              <a:off x="1063656" y="-968280"/>
              <a:ext cx="190730" cy="2310083"/>
              <a:chOff x="9" y="2835115"/>
              <a:chExt cx="134668" cy="1631069"/>
            </a:xfrm>
          </p:grpSpPr>
          <p:sp>
            <p:nvSpPr>
              <p:cNvPr id="701" name="Google Shape;701;p28"/>
              <p:cNvSpPr/>
              <p:nvPr/>
            </p:nvSpPr>
            <p:spPr>
              <a:xfrm rot="-5400000">
                <a:off x="-655129" y="3676378"/>
                <a:ext cx="1497053" cy="82558"/>
              </a:xfrm>
              <a:custGeom>
                <a:rect b="b" l="l" r="r" t="t"/>
                <a:pathLst>
                  <a:path extrusionOk="0" h="1898" w="34417">
                    <a:moveTo>
                      <a:pt x="34060" y="0"/>
                    </a:moveTo>
                    <a:cubicBezTo>
                      <a:pt x="33874" y="0"/>
                      <a:pt x="33760" y="57"/>
                      <a:pt x="33703" y="228"/>
                    </a:cubicBezTo>
                    <a:lnTo>
                      <a:pt x="21694" y="228"/>
                    </a:lnTo>
                    <a:lnTo>
                      <a:pt x="20268" y="1655"/>
                    </a:lnTo>
                    <a:lnTo>
                      <a:pt x="0" y="1655"/>
                    </a:lnTo>
                    <a:lnTo>
                      <a:pt x="0" y="1897"/>
                    </a:lnTo>
                    <a:lnTo>
                      <a:pt x="20382" y="1897"/>
                    </a:lnTo>
                    <a:lnTo>
                      <a:pt x="21751" y="471"/>
                    </a:lnTo>
                    <a:lnTo>
                      <a:pt x="33703" y="471"/>
                    </a:lnTo>
                    <a:cubicBezTo>
                      <a:pt x="33760" y="642"/>
                      <a:pt x="33874" y="713"/>
                      <a:pt x="34060" y="713"/>
                    </a:cubicBezTo>
                    <a:cubicBezTo>
                      <a:pt x="34288" y="713"/>
                      <a:pt x="34416" y="585"/>
                      <a:pt x="34416" y="357"/>
                    </a:cubicBezTo>
                    <a:cubicBezTo>
                      <a:pt x="34416" y="114"/>
                      <a:pt x="34288" y="0"/>
                      <a:pt x="3406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28"/>
              <p:cNvSpPr/>
              <p:nvPr/>
            </p:nvSpPr>
            <p:spPr>
              <a:xfrm rot="-5400000">
                <a:off x="-420003" y="3973575"/>
                <a:ext cx="912621" cy="72597"/>
              </a:xfrm>
              <a:custGeom>
                <a:rect b="b" l="l" r="r" t="t"/>
                <a:pathLst>
                  <a:path extrusionOk="0" h="1669" w="20981">
                    <a:moveTo>
                      <a:pt x="20567" y="0"/>
                    </a:moveTo>
                    <a:cubicBezTo>
                      <a:pt x="20382" y="0"/>
                      <a:pt x="20210" y="185"/>
                      <a:pt x="20210" y="357"/>
                    </a:cubicBezTo>
                    <a:cubicBezTo>
                      <a:pt x="20210" y="414"/>
                      <a:pt x="20210" y="485"/>
                      <a:pt x="20268" y="542"/>
                    </a:cubicBezTo>
                    <a:lnTo>
                      <a:pt x="19383" y="1426"/>
                    </a:lnTo>
                    <a:lnTo>
                      <a:pt x="0" y="1426"/>
                    </a:lnTo>
                    <a:lnTo>
                      <a:pt x="0" y="1669"/>
                    </a:lnTo>
                    <a:lnTo>
                      <a:pt x="19440" y="1669"/>
                    </a:lnTo>
                    <a:lnTo>
                      <a:pt x="20382" y="713"/>
                    </a:lnTo>
                    <a:lnTo>
                      <a:pt x="20567" y="713"/>
                    </a:lnTo>
                    <a:cubicBezTo>
                      <a:pt x="20810" y="713"/>
                      <a:pt x="20981" y="599"/>
                      <a:pt x="20981" y="357"/>
                    </a:cubicBezTo>
                    <a:cubicBezTo>
                      <a:pt x="20981" y="185"/>
                      <a:pt x="20810" y="0"/>
                      <a:pt x="20567"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28"/>
              <p:cNvSpPr/>
              <p:nvPr/>
            </p:nvSpPr>
            <p:spPr>
              <a:xfrm rot="-5400000">
                <a:off x="-388076" y="4029078"/>
                <a:ext cx="843156" cy="31057"/>
              </a:xfrm>
              <a:custGeom>
                <a:rect b="b" l="l" r="r" t="t"/>
                <a:pathLst>
                  <a:path extrusionOk="0" h="714" w="19384">
                    <a:moveTo>
                      <a:pt x="19027" y="1"/>
                    </a:moveTo>
                    <a:cubicBezTo>
                      <a:pt x="18841" y="1"/>
                      <a:pt x="18727" y="72"/>
                      <a:pt x="18670" y="243"/>
                    </a:cubicBezTo>
                    <a:lnTo>
                      <a:pt x="0" y="243"/>
                    </a:lnTo>
                    <a:lnTo>
                      <a:pt x="0" y="486"/>
                    </a:lnTo>
                    <a:lnTo>
                      <a:pt x="18670" y="486"/>
                    </a:lnTo>
                    <a:cubicBezTo>
                      <a:pt x="18727" y="657"/>
                      <a:pt x="18841" y="714"/>
                      <a:pt x="19027" y="714"/>
                    </a:cubicBezTo>
                    <a:cubicBezTo>
                      <a:pt x="19198" y="714"/>
                      <a:pt x="19383" y="600"/>
                      <a:pt x="19383" y="357"/>
                    </a:cubicBezTo>
                    <a:cubicBezTo>
                      <a:pt x="19383" y="129"/>
                      <a:pt x="19198" y="1"/>
                      <a:pt x="1902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28"/>
              <p:cNvSpPr/>
              <p:nvPr/>
            </p:nvSpPr>
            <p:spPr>
              <a:xfrm rot="-5400000">
                <a:off x="-758457" y="3604107"/>
                <a:ext cx="1631069" cy="93085"/>
              </a:xfrm>
              <a:custGeom>
                <a:rect b="b" l="l" r="r" t="t"/>
                <a:pathLst>
                  <a:path extrusionOk="0" h="2140" w="37498">
                    <a:moveTo>
                      <a:pt x="37140" y="1"/>
                    </a:moveTo>
                    <a:cubicBezTo>
                      <a:pt x="36969" y="1"/>
                      <a:pt x="36855" y="115"/>
                      <a:pt x="36784" y="243"/>
                    </a:cubicBezTo>
                    <a:lnTo>
                      <a:pt x="21523" y="243"/>
                    </a:lnTo>
                    <a:lnTo>
                      <a:pt x="19911" y="1897"/>
                    </a:lnTo>
                    <a:lnTo>
                      <a:pt x="0" y="1897"/>
                    </a:lnTo>
                    <a:lnTo>
                      <a:pt x="0" y="2140"/>
                    </a:lnTo>
                    <a:lnTo>
                      <a:pt x="20025" y="2140"/>
                    </a:lnTo>
                    <a:lnTo>
                      <a:pt x="21637" y="471"/>
                    </a:lnTo>
                    <a:lnTo>
                      <a:pt x="36784" y="471"/>
                    </a:lnTo>
                    <a:cubicBezTo>
                      <a:pt x="36855" y="657"/>
                      <a:pt x="36969" y="771"/>
                      <a:pt x="37140" y="771"/>
                    </a:cubicBezTo>
                    <a:cubicBezTo>
                      <a:pt x="37326" y="771"/>
                      <a:pt x="37497" y="600"/>
                      <a:pt x="37497" y="357"/>
                    </a:cubicBezTo>
                    <a:cubicBezTo>
                      <a:pt x="37497" y="172"/>
                      <a:pt x="37326" y="1"/>
                      <a:pt x="3714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 name="Google Shape;705;p28"/>
            <p:cNvGrpSpPr/>
            <p:nvPr/>
          </p:nvGrpSpPr>
          <p:grpSpPr>
            <a:xfrm rot="5400000">
              <a:off x="642764" y="3490207"/>
              <a:ext cx="919147" cy="2204676"/>
              <a:chOff x="3117442" y="2754471"/>
              <a:chExt cx="648978" cy="1556645"/>
            </a:xfrm>
          </p:grpSpPr>
          <p:sp>
            <p:nvSpPr>
              <p:cNvPr id="706" name="Google Shape;706;p28"/>
              <p:cNvSpPr/>
              <p:nvPr/>
            </p:nvSpPr>
            <p:spPr>
              <a:xfrm rot="-5400000">
                <a:off x="2522788" y="3592320"/>
                <a:ext cx="1313451" cy="124142"/>
              </a:xfrm>
              <a:custGeom>
                <a:rect b="b" l="l" r="r" t="t"/>
                <a:pathLst>
                  <a:path extrusionOk="0" h="2854" w="30196">
                    <a:moveTo>
                      <a:pt x="15276" y="1"/>
                    </a:moveTo>
                    <a:lnTo>
                      <a:pt x="12666" y="2625"/>
                    </a:lnTo>
                    <a:lnTo>
                      <a:pt x="1" y="2625"/>
                    </a:lnTo>
                    <a:lnTo>
                      <a:pt x="1" y="2854"/>
                    </a:lnTo>
                    <a:lnTo>
                      <a:pt x="12780" y="2854"/>
                    </a:lnTo>
                    <a:lnTo>
                      <a:pt x="15390" y="243"/>
                    </a:lnTo>
                    <a:lnTo>
                      <a:pt x="23235" y="243"/>
                    </a:lnTo>
                    <a:lnTo>
                      <a:pt x="25374" y="2383"/>
                    </a:lnTo>
                    <a:lnTo>
                      <a:pt x="29425" y="2383"/>
                    </a:lnTo>
                    <a:cubicBezTo>
                      <a:pt x="29482" y="2554"/>
                      <a:pt x="29596" y="2625"/>
                      <a:pt x="29782" y="2625"/>
                    </a:cubicBezTo>
                    <a:cubicBezTo>
                      <a:pt x="30010" y="2625"/>
                      <a:pt x="30195" y="2497"/>
                      <a:pt x="30195" y="2269"/>
                    </a:cubicBezTo>
                    <a:cubicBezTo>
                      <a:pt x="30195" y="2083"/>
                      <a:pt x="30010" y="1912"/>
                      <a:pt x="29782" y="1912"/>
                    </a:cubicBezTo>
                    <a:cubicBezTo>
                      <a:pt x="29653" y="1912"/>
                      <a:pt x="29482" y="1969"/>
                      <a:pt x="29425" y="2140"/>
                    </a:cubicBezTo>
                    <a:lnTo>
                      <a:pt x="25503" y="2140"/>
                    </a:lnTo>
                    <a:lnTo>
                      <a:pt x="23306"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28"/>
              <p:cNvSpPr/>
              <p:nvPr/>
            </p:nvSpPr>
            <p:spPr>
              <a:xfrm rot="-5400000">
                <a:off x="3104412" y="3972336"/>
                <a:ext cx="644024" cy="33537"/>
              </a:xfrm>
              <a:custGeom>
                <a:rect b="b" l="l" r="r" t="t"/>
                <a:pathLst>
                  <a:path extrusionOk="0" h="771" w="14806">
                    <a:moveTo>
                      <a:pt x="14392" y="1"/>
                    </a:moveTo>
                    <a:cubicBezTo>
                      <a:pt x="14264" y="1"/>
                      <a:pt x="14092" y="115"/>
                      <a:pt x="14035" y="300"/>
                    </a:cubicBezTo>
                    <a:lnTo>
                      <a:pt x="1" y="300"/>
                    </a:lnTo>
                    <a:lnTo>
                      <a:pt x="1" y="543"/>
                    </a:lnTo>
                    <a:lnTo>
                      <a:pt x="14035" y="543"/>
                    </a:lnTo>
                    <a:cubicBezTo>
                      <a:pt x="14092" y="657"/>
                      <a:pt x="14264" y="771"/>
                      <a:pt x="14392" y="771"/>
                    </a:cubicBezTo>
                    <a:cubicBezTo>
                      <a:pt x="14620" y="771"/>
                      <a:pt x="14806" y="600"/>
                      <a:pt x="14806" y="414"/>
                    </a:cubicBezTo>
                    <a:cubicBezTo>
                      <a:pt x="14806" y="186"/>
                      <a:pt x="14620" y="1"/>
                      <a:pt x="1439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28"/>
              <p:cNvSpPr/>
              <p:nvPr/>
            </p:nvSpPr>
            <p:spPr>
              <a:xfrm rot="-5400000">
                <a:off x="3456174" y="4000870"/>
                <a:ext cx="452331" cy="168161"/>
              </a:xfrm>
              <a:custGeom>
                <a:rect b="b" l="l" r="r" t="t"/>
                <a:pathLst>
                  <a:path extrusionOk="0" h="3866" w="10399">
                    <a:moveTo>
                      <a:pt x="1" y="1"/>
                    </a:moveTo>
                    <a:lnTo>
                      <a:pt x="1" y="243"/>
                    </a:lnTo>
                    <a:lnTo>
                      <a:pt x="9928" y="243"/>
                    </a:lnTo>
                    <a:lnTo>
                      <a:pt x="9928" y="3153"/>
                    </a:lnTo>
                    <a:cubicBezTo>
                      <a:pt x="9757" y="3153"/>
                      <a:pt x="9628" y="3338"/>
                      <a:pt x="9628" y="3509"/>
                    </a:cubicBezTo>
                    <a:cubicBezTo>
                      <a:pt x="9628" y="3695"/>
                      <a:pt x="9814" y="3866"/>
                      <a:pt x="10042" y="3866"/>
                    </a:cubicBezTo>
                    <a:cubicBezTo>
                      <a:pt x="10227" y="3866"/>
                      <a:pt x="10398" y="3695"/>
                      <a:pt x="10398" y="3509"/>
                    </a:cubicBezTo>
                    <a:cubicBezTo>
                      <a:pt x="10398" y="3338"/>
                      <a:pt x="10284" y="3153"/>
                      <a:pt x="10170" y="3153"/>
                    </a:cubicBezTo>
                    <a:lnTo>
                      <a:pt x="1017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28"/>
              <p:cNvSpPr/>
              <p:nvPr/>
            </p:nvSpPr>
            <p:spPr>
              <a:xfrm rot="-5400000">
                <a:off x="3085206" y="3642908"/>
                <a:ext cx="1140330" cy="196087"/>
              </a:xfrm>
              <a:custGeom>
                <a:rect b="b" l="l" r="r" t="t"/>
                <a:pathLst>
                  <a:path extrusionOk="0" h="4508" w="26216">
                    <a:moveTo>
                      <a:pt x="25859" y="0"/>
                    </a:moveTo>
                    <a:cubicBezTo>
                      <a:pt x="25674" y="0"/>
                      <a:pt x="25560" y="114"/>
                      <a:pt x="25503" y="229"/>
                    </a:cubicBezTo>
                    <a:lnTo>
                      <a:pt x="16531" y="229"/>
                    </a:lnTo>
                    <a:lnTo>
                      <a:pt x="12481" y="4279"/>
                    </a:lnTo>
                    <a:lnTo>
                      <a:pt x="11240" y="4279"/>
                    </a:lnTo>
                    <a:lnTo>
                      <a:pt x="11240" y="57"/>
                    </a:lnTo>
                    <a:lnTo>
                      <a:pt x="1" y="57"/>
                    </a:lnTo>
                    <a:lnTo>
                      <a:pt x="1" y="286"/>
                    </a:lnTo>
                    <a:lnTo>
                      <a:pt x="10997" y="286"/>
                    </a:lnTo>
                    <a:lnTo>
                      <a:pt x="10997" y="4507"/>
                    </a:lnTo>
                    <a:lnTo>
                      <a:pt x="12609" y="4507"/>
                    </a:lnTo>
                    <a:lnTo>
                      <a:pt x="16645" y="471"/>
                    </a:lnTo>
                    <a:lnTo>
                      <a:pt x="25503" y="471"/>
                    </a:lnTo>
                    <a:cubicBezTo>
                      <a:pt x="25560" y="642"/>
                      <a:pt x="25674" y="771"/>
                      <a:pt x="25859" y="771"/>
                    </a:cubicBezTo>
                    <a:cubicBezTo>
                      <a:pt x="26087" y="771"/>
                      <a:pt x="26216" y="585"/>
                      <a:pt x="26216" y="357"/>
                    </a:cubicBezTo>
                    <a:cubicBezTo>
                      <a:pt x="26216" y="171"/>
                      <a:pt x="26087" y="0"/>
                      <a:pt x="2585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8"/>
              <p:cNvSpPr/>
              <p:nvPr/>
            </p:nvSpPr>
            <p:spPr>
              <a:xfrm rot="-5400000">
                <a:off x="2913348" y="3546126"/>
                <a:ext cx="1336374" cy="193607"/>
              </a:xfrm>
              <a:custGeom>
                <a:rect b="b" l="l" r="r" t="t"/>
                <a:pathLst>
                  <a:path extrusionOk="0" h="4451" w="30723">
                    <a:moveTo>
                      <a:pt x="30309" y="1"/>
                    </a:moveTo>
                    <a:cubicBezTo>
                      <a:pt x="30195" y="1"/>
                      <a:pt x="30010" y="115"/>
                      <a:pt x="29953" y="300"/>
                    </a:cubicBezTo>
                    <a:lnTo>
                      <a:pt x="16232" y="300"/>
                    </a:lnTo>
                    <a:lnTo>
                      <a:pt x="12609" y="3866"/>
                    </a:lnTo>
                    <a:lnTo>
                      <a:pt x="12609" y="714"/>
                    </a:lnTo>
                    <a:lnTo>
                      <a:pt x="1" y="714"/>
                    </a:lnTo>
                    <a:lnTo>
                      <a:pt x="1" y="956"/>
                    </a:lnTo>
                    <a:lnTo>
                      <a:pt x="12367" y="956"/>
                    </a:lnTo>
                    <a:lnTo>
                      <a:pt x="12367" y="4451"/>
                    </a:lnTo>
                    <a:lnTo>
                      <a:pt x="16346" y="528"/>
                    </a:lnTo>
                    <a:lnTo>
                      <a:pt x="29953" y="528"/>
                    </a:lnTo>
                    <a:cubicBezTo>
                      <a:pt x="30010" y="657"/>
                      <a:pt x="30195" y="771"/>
                      <a:pt x="30309" y="771"/>
                    </a:cubicBezTo>
                    <a:cubicBezTo>
                      <a:pt x="30552" y="771"/>
                      <a:pt x="30723" y="600"/>
                      <a:pt x="30723" y="414"/>
                    </a:cubicBezTo>
                    <a:cubicBezTo>
                      <a:pt x="30723" y="172"/>
                      <a:pt x="30552" y="1"/>
                      <a:pt x="3030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28"/>
              <p:cNvSpPr/>
              <p:nvPr/>
            </p:nvSpPr>
            <p:spPr>
              <a:xfrm rot="-5400000">
                <a:off x="2875811" y="3622116"/>
                <a:ext cx="1233415" cy="144586"/>
              </a:xfrm>
              <a:custGeom>
                <a:rect b="b" l="l" r="r" t="t"/>
                <a:pathLst>
                  <a:path extrusionOk="0" h="3324" w="28356">
                    <a:moveTo>
                      <a:pt x="27942" y="0"/>
                    </a:moveTo>
                    <a:cubicBezTo>
                      <a:pt x="27813" y="0"/>
                      <a:pt x="27642" y="114"/>
                      <a:pt x="27585" y="228"/>
                    </a:cubicBezTo>
                    <a:lnTo>
                      <a:pt x="16175" y="228"/>
                    </a:lnTo>
                    <a:lnTo>
                      <a:pt x="13679" y="2796"/>
                    </a:lnTo>
                    <a:lnTo>
                      <a:pt x="13679" y="1127"/>
                    </a:lnTo>
                    <a:lnTo>
                      <a:pt x="1" y="1127"/>
                    </a:lnTo>
                    <a:lnTo>
                      <a:pt x="1" y="1369"/>
                    </a:lnTo>
                    <a:lnTo>
                      <a:pt x="13436" y="1369"/>
                    </a:lnTo>
                    <a:lnTo>
                      <a:pt x="13436" y="3323"/>
                    </a:lnTo>
                    <a:lnTo>
                      <a:pt x="16289" y="471"/>
                    </a:lnTo>
                    <a:lnTo>
                      <a:pt x="27585" y="471"/>
                    </a:lnTo>
                    <a:cubicBezTo>
                      <a:pt x="27642" y="656"/>
                      <a:pt x="27813" y="770"/>
                      <a:pt x="27942" y="770"/>
                    </a:cubicBezTo>
                    <a:cubicBezTo>
                      <a:pt x="28170" y="770"/>
                      <a:pt x="28355" y="585"/>
                      <a:pt x="28355" y="357"/>
                    </a:cubicBezTo>
                    <a:cubicBezTo>
                      <a:pt x="28355" y="171"/>
                      <a:pt x="28170" y="0"/>
                      <a:pt x="27942"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28"/>
              <p:cNvSpPr/>
              <p:nvPr/>
            </p:nvSpPr>
            <p:spPr>
              <a:xfrm rot="-5400000">
                <a:off x="2601887" y="3552324"/>
                <a:ext cx="1419541" cy="98043"/>
              </a:xfrm>
              <a:custGeom>
                <a:rect b="b" l="l" r="r" t="t"/>
                <a:pathLst>
                  <a:path extrusionOk="0" h="2254" w="32635">
                    <a:moveTo>
                      <a:pt x="16289" y="0"/>
                    </a:moveTo>
                    <a:lnTo>
                      <a:pt x="14321" y="1897"/>
                    </a:lnTo>
                    <a:lnTo>
                      <a:pt x="1" y="1897"/>
                    </a:lnTo>
                    <a:lnTo>
                      <a:pt x="1" y="2140"/>
                    </a:lnTo>
                    <a:lnTo>
                      <a:pt x="14449" y="2140"/>
                    </a:lnTo>
                    <a:lnTo>
                      <a:pt x="16346" y="229"/>
                    </a:lnTo>
                    <a:lnTo>
                      <a:pt x="21395" y="229"/>
                    </a:lnTo>
                    <a:lnTo>
                      <a:pt x="23178" y="2012"/>
                    </a:lnTo>
                    <a:lnTo>
                      <a:pt x="31864" y="2012"/>
                    </a:lnTo>
                    <a:cubicBezTo>
                      <a:pt x="31921" y="2197"/>
                      <a:pt x="32092" y="2254"/>
                      <a:pt x="32221" y="2254"/>
                    </a:cubicBezTo>
                    <a:cubicBezTo>
                      <a:pt x="32449" y="2254"/>
                      <a:pt x="32634" y="2140"/>
                      <a:pt x="32634" y="1897"/>
                    </a:cubicBezTo>
                    <a:cubicBezTo>
                      <a:pt x="32634" y="1655"/>
                      <a:pt x="32449" y="1541"/>
                      <a:pt x="32221" y="1541"/>
                    </a:cubicBezTo>
                    <a:cubicBezTo>
                      <a:pt x="32035" y="1541"/>
                      <a:pt x="31921" y="1655"/>
                      <a:pt x="31864" y="1783"/>
                    </a:cubicBezTo>
                    <a:lnTo>
                      <a:pt x="23306" y="1783"/>
                    </a:lnTo>
                    <a:lnTo>
                      <a:pt x="21523"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28"/>
              <p:cNvSpPr/>
              <p:nvPr/>
            </p:nvSpPr>
            <p:spPr>
              <a:xfrm rot="-5400000">
                <a:off x="2574592" y="3483446"/>
                <a:ext cx="1556645" cy="98696"/>
              </a:xfrm>
              <a:custGeom>
                <a:rect b="b" l="l" r="r" t="t"/>
                <a:pathLst>
                  <a:path extrusionOk="0" h="2269" w="35787">
                    <a:moveTo>
                      <a:pt x="16703" y="1"/>
                    </a:moveTo>
                    <a:lnTo>
                      <a:pt x="14806" y="1841"/>
                    </a:lnTo>
                    <a:lnTo>
                      <a:pt x="1" y="1841"/>
                    </a:lnTo>
                    <a:lnTo>
                      <a:pt x="1" y="2083"/>
                    </a:lnTo>
                    <a:lnTo>
                      <a:pt x="14920" y="2083"/>
                    </a:lnTo>
                    <a:lnTo>
                      <a:pt x="16760" y="243"/>
                    </a:lnTo>
                    <a:lnTo>
                      <a:pt x="20810" y="243"/>
                    </a:lnTo>
                    <a:lnTo>
                      <a:pt x="22593" y="2026"/>
                    </a:lnTo>
                    <a:lnTo>
                      <a:pt x="35002" y="2026"/>
                    </a:lnTo>
                    <a:cubicBezTo>
                      <a:pt x="35073" y="2140"/>
                      <a:pt x="35244" y="2269"/>
                      <a:pt x="35358" y="2269"/>
                    </a:cubicBezTo>
                    <a:cubicBezTo>
                      <a:pt x="35601" y="2269"/>
                      <a:pt x="35786" y="2083"/>
                      <a:pt x="35786" y="1912"/>
                    </a:cubicBezTo>
                    <a:cubicBezTo>
                      <a:pt x="35786" y="1670"/>
                      <a:pt x="35601" y="1484"/>
                      <a:pt x="35358" y="1484"/>
                    </a:cubicBezTo>
                    <a:cubicBezTo>
                      <a:pt x="35244" y="1484"/>
                      <a:pt x="35073" y="1613"/>
                      <a:pt x="35002" y="1784"/>
                    </a:cubicBezTo>
                    <a:lnTo>
                      <a:pt x="22650" y="1784"/>
                    </a:lnTo>
                    <a:lnTo>
                      <a:pt x="20924"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28"/>
              <p:cNvSpPr/>
              <p:nvPr/>
            </p:nvSpPr>
            <p:spPr>
              <a:xfrm rot="-5400000">
                <a:off x="2516589" y="3511045"/>
                <a:ext cx="1499576" cy="100566"/>
              </a:xfrm>
              <a:custGeom>
                <a:rect b="b" l="l" r="r" t="t"/>
                <a:pathLst>
                  <a:path extrusionOk="0" h="2312" w="34475">
                    <a:moveTo>
                      <a:pt x="15747" y="1"/>
                    </a:moveTo>
                    <a:lnTo>
                      <a:pt x="13679" y="2012"/>
                    </a:lnTo>
                    <a:lnTo>
                      <a:pt x="1" y="2012"/>
                    </a:lnTo>
                    <a:lnTo>
                      <a:pt x="1" y="2254"/>
                    </a:lnTo>
                    <a:lnTo>
                      <a:pt x="13793" y="2254"/>
                    </a:lnTo>
                    <a:lnTo>
                      <a:pt x="15818" y="229"/>
                    </a:lnTo>
                    <a:lnTo>
                      <a:pt x="22108" y="229"/>
                    </a:lnTo>
                    <a:lnTo>
                      <a:pt x="24019" y="2069"/>
                    </a:lnTo>
                    <a:lnTo>
                      <a:pt x="33761" y="2069"/>
                    </a:lnTo>
                    <a:cubicBezTo>
                      <a:pt x="33818" y="2197"/>
                      <a:pt x="33932" y="2311"/>
                      <a:pt x="34117" y="2311"/>
                    </a:cubicBezTo>
                    <a:cubicBezTo>
                      <a:pt x="34289" y="2311"/>
                      <a:pt x="34474" y="2140"/>
                      <a:pt x="34474" y="1955"/>
                    </a:cubicBezTo>
                    <a:cubicBezTo>
                      <a:pt x="34474" y="1712"/>
                      <a:pt x="34289" y="1541"/>
                      <a:pt x="34117" y="1541"/>
                    </a:cubicBezTo>
                    <a:cubicBezTo>
                      <a:pt x="33932" y="1541"/>
                      <a:pt x="33761" y="1655"/>
                      <a:pt x="33761" y="1841"/>
                    </a:cubicBezTo>
                    <a:lnTo>
                      <a:pt x="24076" y="1841"/>
                    </a:lnTo>
                    <a:lnTo>
                      <a:pt x="2223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28"/>
              <p:cNvSpPr/>
              <p:nvPr/>
            </p:nvSpPr>
            <p:spPr>
              <a:xfrm rot="-5400000">
                <a:off x="2595407" y="3628314"/>
                <a:ext cx="1251380" cy="114224"/>
              </a:xfrm>
              <a:custGeom>
                <a:rect b="b" l="l" r="r" t="t"/>
                <a:pathLst>
                  <a:path extrusionOk="0" h="2626" w="28769">
                    <a:moveTo>
                      <a:pt x="15519" y="1"/>
                    </a:moveTo>
                    <a:lnTo>
                      <a:pt x="13137" y="2383"/>
                    </a:lnTo>
                    <a:lnTo>
                      <a:pt x="1" y="2383"/>
                    </a:lnTo>
                    <a:lnTo>
                      <a:pt x="1" y="2625"/>
                    </a:lnTo>
                    <a:lnTo>
                      <a:pt x="13251" y="2625"/>
                    </a:lnTo>
                    <a:lnTo>
                      <a:pt x="15633" y="243"/>
                    </a:lnTo>
                    <a:lnTo>
                      <a:pt x="22707" y="243"/>
                    </a:lnTo>
                    <a:lnTo>
                      <a:pt x="24547" y="2083"/>
                    </a:lnTo>
                    <a:lnTo>
                      <a:pt x="28056" y="2083"/>
                    </a:lnTo>
                    <a:cubicBezTo>
                      <a:pt x="28056" y="2268"/>
                      <a:pt x="28227" y="2383"/>
                      <a:pt x="28412" y="2383"/>
                    </a:cubicBezTo>
                    <a:cubicBezTo>
                      <a:pt x="28583" y="2383"/>
                      <a:pt x="28769" y="2197"/>
                      <a:pt x="28769" y="1969"/>
                    </a:cubicBezTo>
                    <a:cubicBezTo>
                      <a:pt x="28769" y="1784"/>
                      <a:pt x="28583" y="1612"/>
                      <a:pt x="28412" y="1612"/>
                    </a:cubicBezTo>
                    <a:cubicBezTo>
                      <a:pt x="28227" y="1612"/>
                      <a:pt x="28113" y="1726"/>
                      <a:pt x="28056" y="1841"/>
                    </a:cubicBezTo>
                    <a:lnTo>
                      <a:pt x="24661" y="1841"/>
                    </a:lnTo>
                    <a:lnTo>
                      <a:pt x="22821"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 name="Google Shape;716;p28"/>
            <p:cNvGrpSpPr/>
            <p:nvPr/>
          </p:nvGrpSpPr>
          <p:grpSpPr>
            <a:xfrm rot="5400000">
              <a:off x="694172" y="2228984"/>
              <a:ext cx="622150" cy="2010496"/>
              <a:chOff x="2474121" y="2891575"/>
              <a:chExt cx="439279" cy="1419541"/>
            </a:xfrm>
          </p:grpSpPr>
          <p:sp>
            <p:nvSpPr>
              <p:cNvPr id="717" name="Google Shape;717;p28"/>
              <p:cNvSpPr/>
              <p:nvPr/>
            </p:nvSpPr>
            <p:spPr>
              <a:xfrm rot="-5400000">
                <a:off x="1917918" y="3535251"/>
                <a:ext cx="1419541" cy="132189"/>
              </a:xfrm>
              <a:custGeom>
                <a:rect b="b" l="l" r="r" t="t"/>
                <a:pathLst>
                  <a:path extrusionOk="0" h="3039" w="32635">
                    <a:moveTo>
                      <a:pt x="1" y="0"/>
                    </a:moveTo>
                    <a:lnTo>
                      <a:pt x="1" y="243"/>
                    </a:lnTo>
                    <a:lnTo>
                      <a:pt x="15818" y="243"/>
                    </a:lnTo>
                    <a:lnTo>
                      <a:pt x="15818" y="2796"/>
                    </a:lnTo>
                    <a:lnTo>
                      <a:pt x="31864" y="2796"/>
                    </a:lnTo>
                    <a:cubicBezTo>
                      <a:pt x="31921" y="2981"/>
                      <a:pt x="32092" y="3038"/>
                      <a:pt x="32221" y="3038"/>
                    </a:cubicBezTo>
                    <a:cubicBezTo>
                      <a:pt x="32449" y="3038"/>
                      <a:pt x="32634" y="2924"/>
                      <a:pt x="32634" y="2682"/>
                    </a:cubicBezTo>
                    <a:cubicBezTo>
                      <a:pt x="32634" y="2496"/>
                      <a:pt x="32449" y="2325"/>
                      <a:pt x="32221" y="2325"/>
                    </a:cubicBezTo>
                    <a:cubicBezTo>
                      <a:pt x="32092" y="2325"/>
                      <a:pt x="31921" y="2439"/>
                      <a:pt x="31864" y="2568"/>
                    </a:cubicBezTo>
                    <a:lnTo>
                      <a:pt x="16046" y="2568"/>
                    </a:lnTo>
                    <a:lnTo>
                      <a:pt x="16046"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28"/>
              <p:cNvSpPr/>
              <p:nvPr/>
            </p:nvSpPr>
            <p:spPr>
              <a:xfrm rot="-5400000">
                <a:off x="2568095" y="3965811"/>
                <a:ext cx="504441" cy="186169"/>
              </a:xfrm>
              <a:custGeom>
                <a:rect b="b" l="l" r="r" t="t"/>
                <a:pathLst>
                  <a:path extrusionOk="0" h="4280" w="11597">
                    <a:moveTo>
                      <a:pt x="1" y="1"/>
                    </a:moveTo>
                    <a:lnTo>
                      <a:pt x="1" y="243"/>
                    </a:lnTo>
                    <a:lnTo>
                      <a:pt x="11112" y="243"/>
                    </a:lnTo>
                    <a:lnTo>
                      <a:pt x="11112" y="3566"/>
                    </a:lnTo>
                    <a:cubicBezTo>
                      <a:pt x="10940" y="3623"/>
                      <a:pt x="10883" y="3752"/>
                      <a:pt x="10883" y="3923"/>
                    </a:cubicBezTo>
                    <a:cubicBezTo>
                      <a:pt x="10883" y="4108"/>
                      <a:pt x="10997" y="4279"/>
                      <a:pt x="11240" y="4279"/>
                    </a:cubicBezTo>
                    <a:cubicBezTo>
                      <a:pt x="11468" y="4279"/>
                      <a:pt x="11596" y="4108"/>
                      <a:pt x="11596" y="3923"/>
                    </a:cubicBezTo>
                    <a:cubicBezTo>
                      <a:pt x="11596" y="3752"/>
                      <a:pt x="11539" y="3623"/>
                      <a:pt x="11354" y="3566"/>
                    </a:cubicBezTo>
                    <a:lnTo>
                      <a:pt x="11354"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8"/>
              <p:cNvSpPr/>
              <p:nvPr/>
            </p:nvSpPr>
            <p:spPr>
              <a:xfrm rot="-5400000">
                <a:off x="2612136" y="4009852"/>
                <a:ext cx="452331" cy="150197"/>
              </a:xfrm>
              <a:custGeom>
                <a:rect b="b" l="l" r="r" t="t"/>
                <a:pathLst>
                  <a:path extrusionOk="0" h="3453" w="10399">
                    <a:moveTo>
                      <a:pt x="1" y="1"/>
                    </a:moveTo>
                    <a:lnTo>
                      <a:pt x="1" y="243"/>
                    </a:lnTo>
                    <a:lnTo>
                      <a:pt x="9928" y="243"/>
                    </a:lnTo>
                    <a:lnTo>
                      <a:pt x="9928" y="2739"/>
                    </a:lnTo>
                    <a:cubicBezTo>
                      <a:pt x="9757" y="2796"/>
                      <a:pt x="9628" y="2925"/>
                      <a:pt x="9628" y="3096"/>
                    </a:cubicBezTo>
                    <a:cubicBezTo>
                      <a:pt x="9628" y="3281"/>
                      <a:pt x="9814" y="3452"/>
                      <a:pt x="10042" y="3452"/>
                    </a:cubicBezTo>
                    <a:cubicBezTo>
                      <a:pt x="10227" y="3452"/>
                      <a:pt x="10398" y="3281"/>
                      <a:pt x="10398" y="3096"/>
                    </a:cubicBezTo>
                    <a:cubicBezTo>
                      <a:pt x="10398" y="2925"/>
                      <a:pt x="10284" y="2796"/>
                      <a:pt x="10170" y="2739"/>
                    </a:cubicBezTo>
                    <a:lnTo>
                      <a:pt x="1017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28"/>
              <p:cNvSpPr/>
              <p:nvPr/>
            </p:nvSpPr>
            <p:spPr>
              <a:xfrm rot="-5400000">
                <a:off x="2177879" y="3666157"/>
                <a:ext cx="1160818" cy="129101"/>
              </a:xfrm>
              <a:custGeom>
                <a:rect b="b" l="l" r="r" t="t"/>
                <a:pathLst>
                  <a:path extrusionOk="0" h="2968" w="26687">
                    <a:moveTo>
                      <a:pt x="1" y="0"/>
                    </a:moveTo>
                    <a:lnTo>
                      <a:pt x="1" y="243"/>
                    </a:lnTo>
                    <a:lnTo>
                      <a:pt x="12310" y="243"/>
                    </a:lnTo>
                    <a:lnTo>
                      <a:pt x="12310" y="2739"/>
                    </a:lnTo>
                    <a:lnTo>
                      <a:pt x="25973" y="2739"/>
                    </a:lnTo>
                    <a:cubicBezTo>
                      <a:pt x="26030" y="2910"/>
                      <a:pt x="26159" y="2967"/>
                      <a:pt x="26330" y="2967"/>
                    </a:cubicBezTo>
                    <a:cubicBezTo>
                      <a:pt x="26572" y="2967"/>
                      <a:pt x="26687" y="2853"/>
                      <a:pt x="26687" y="2611"/>
                    </a:cubicBezTo>
                    <a:cubicBezTo>
                      <a:pt x="26687" y="2439"/>
                      <a:pt x="26572" y="2254"/>
                      <a:pt x="26330" y="2254"/>
                    </a:cubicBezTo>
                    <a:cubicBezTo>
                      <a:pt x="26159" y="2254"/>
                      <a:pt x="26030" y="2382"/>
                      <a:pt x="25973" y="2496"/>
                    </a:cubicBezTo>
                    <a:lnTo>
                      <a:pt x="12538" y="2496"/>
                    </a:lnTo>
                    <a:lnTo>
                      <a:pt x="1253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28"/>
              <p:cNvSpPr/>
              <p:nvPr/>
            </p:nvSpPr>
            <p:spPr>
              <a:xfrm rot="-5400000">
                <a:off x="2081076" y="3607849"/>
                <a:ext cx="1271867" cy="134668"/>
              </a:xfrm>
              <a:custGeom>
                <a:rect b="b" l="l" r="r" t="t"/>
                <a:pathLst>
                  <a:path extrusionOk="0" h="3096" w="29240">
                    <a:moveTo>
                      <a:pt x="1" y="1"/>
                    </a:moveTo>
                    <a:lnTo>
                      <a:pt x="1" y="243"/>
                    </a:lnTo>
                    <a:lnTo>
                      <a:pt x="13436" y="243"/>
                    </a:lnTo>
                    <a:lnTo>
                      <a:pt x="13436" y="2853"/>
                    </a:lnTo>
                    <a:lnTo>
                      <a:pt x="28526" y="2853"/>
                    </a:lnTo>
                    <a:cubicBezTo>
                      <a:pt x="28526" y="2967"/>
                      <a:pt x="28712" y="3096"/>
                      <a:pt x="28883" y="3096"/>
                    </a:cubicBezTo>
                    <a:cubicBezTo>
                      <a:pt x="29068" y="3096"/>
                      <a:pt x="29240" y="2910"/>
                      <a:pt x="29240" y="2739"/>
                    </a:cubicBezTo>
                    <a:cubicBezTo>
                      <a:pt x="29240" y="2497"/>
                      <a:pt x="29068" y="2326"/>
                      <a:pt x="28883" y="2326"/>
                    </a:cubicBezTo>
                    <a:cubicBezTo>
                      <a:pt x="28712" y="2326"/>
                      <a:pt x="28526" y="2440"/>
                      <a:pt x="28526" y="2611"/>
                    </a:cubicBezTo>
                    <a:lnTo>
                      <a:pt x="13679" y="2611"/>
                    </a:lnTo>
                    <a:lnTo>
                      <a:pt x="13679"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28"/>
              <p:cNvSpPr/>
              <p:nvPr/>
            </p:nvSpPr>
            <p:spPr>
              <a:xfrm rot="-5400000">
                <a:off x="2065591" y="3641342"/>
                <a:ext cx="1212319" cy="127230"/>
              </a:xfrm>
              <a:custGeom>
                <a:rect b="b" l="l" r="r" t="t"/>
                <a:pathLst>
                  <a:path extrusionOk="0" h="2925" w="27871">
                    <a:moveTo>
                      <a:pt x="1" y="0"/>
                    </a:moveTo>
                    <a:lnTo>
                      <a:pt x="1" y="243"/>
                    </a:lnTo>
                    <a:lnTo>
                      <a:pt x="14563" y="243"/>
                    </a:lnTo>
                    <a:lnTo>
                      <a:pt x="14563" y="2682"/>
                    </a:lnTo>
                    <a:lnTo>
                      <a:pt x="27157" y="2682"/>
                    </a:lnTo>
                    <a:cubicBezTo>
                      <a:pt x="27229" y="2853"/>
                      <a:pt x="27343" y="2924"/>
                      <a:pt x="27514" y="2924"/>
                    </a:cubicBezTo>
                    <a:cubicBezTo>
                      <a:pt x="27756" y="2924"/>
                      <a:pt x="27870" y="2796"/>
                      <a:pt x="27870" y="2567"/>
                    </a:cubicBezTo>
                    <a:cubicBezTo>
                      <a:pt x="27870" y="2382"/>
                      <a:pt x="27756" y="2211"/>
                      <a:pt x="27514" y="2211"/>
                    </a:cubicBezTo>
                    <a:cubicBezTo>
                      <a:pt x="27343" y="2211"/>
                      <a:pt x="27229" y="2325"/>
                      <a:pt x="27157" y="2439"/>
                    </a:cubicBezTo>
                    <a:lnTo>
                      <a:pt x="14806" y="2439"/>
                    </a:lnTo>
                    <a:lnTo>
                      <a:pt x="14806"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28"/>
              <p:cNvSpPr/>
              <p:nvPr/>
            </p:nvSpPr>
            <p:spPr>
              <a:xfrm rot="-5400000">
                <a:off x="1972508" y="3742473"/>
                <a:ext cx="1103749" cy="33537"/>
              </a:xfrm>
              <a:custGeom>
                <a:rect b="b" l="l" r="r" t="t"/>
                <a:pathLst>
                  <a:path extrusionOk="0" h="771" w="25375">
                    <a:moveTo>
                      <a:pt x="25018" y="1"/>
                    </a:moveTo>
                    <a:cubicBezTo>
                      <a:pt x="24847" y="1"/>
                      <a:pt x="24733" y="115"/>
                      <a:pt x="24661" y="300"/>
                    </a:cubicBezTo>
                    <a:lnTo>
                      <a:pt x="1" y="300"/>
                    </a:lnTo>
                    <a:lnTo>
                      <a:pt x="1" y="528"/>
                    </a:lnTo>
                    <a:lnTo>
                      <a:pt x="24661" y="528"/>
                    </a:lnTo>
                    <a:cubicBezTo>
                      <a:pt x="24733" y="657"/>
                      <a:pt x="24847" y="771"/>
                      <a:pt x="25018" y="771"/>
                    </a:cubicBezTo>
                    <a:cubicBezTo>
                      <a:pt x="25260" y="771"/>
                      <a:pt x="25374" y="600"/>
                      <a:pt x="25374" y="414"/>
                    </a:cubicBezTo>
                    <a:cubicBezTo>
                      <a:pt x="25374" y="172"/>
                      <a:pt x="25260" y="1"/>
                      <a:pt x="25018"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28"/>
              <p:cNvSpPr/>
              <p:nvPr/>
            </p:nvSpPr>
            <p:spPr>
              <a:xfrm rot="-5400000">
                <a:off x="2020290" y="3823748"/>
                <a:ext cx="941199" cy="33537"/>
              </a:xfrm>
              <a:custGeom>
                <a:rect b="b" l="l" r="r" t="t"/>
                <a:pathLst>
                  <a:path extrusionOk="0" h="771" w="21638">
                    <a:moveTo>
                      <a:pt x="21281" y="0"/>
                    </a:moveTo>
                    <a:cubicBezTo>
                      <a:pt x="21095" y="0"/>
                      <a:pt x="20924" y="114"/>
                      <a:pt x="20924" y="229"/>
                    </a:cubicBezTo>
                    <a:lnTo>
                      <a:pt x="1" y="229"/>
                    </a:lnTo>
                    <a:lnTo>
                      <a:pt x="1" y="471"/>
                    </a:lnTo>
                    <a:lnTo>
                      <a:pt x="20924" y="471"/>
                    </a:lnTo>
                    <a:cubicBezTo>
                      <a:pt x="20924" y="656"/>
                      <a:pt x="21095" y="771"/>
                      <a:pt x="21281" y="771"/>
                    </a:cubicBezTo>
                    <a:cubicBezTo>
                      <a:pt x="21452" y="771"/>
                      <a:pt x="21637" y="585"/>
                      <a:pt x="21637" y="357"/>
                    </a:cubicBezTo>
                    <a:cubicBezTo>
                      <a:pt x="21637" y="172"/>
                      <a:pt x="21452" y="0"/>
                      <a:pt x="21281"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 name="Google Shape;725;p28"/>
            <p:cNvGrpSpPr/>
            <p:nvPr/>
          </p:nvGrpSpPr>
          <p:grpSpPr>
            <a:xfrm flipH="1" rot="5400000">
              <a:off x="794342" y="545915"/>
              <a:ext cx="391933" cy="1980617"/>
              <a:chOff x="1015564" y="2912672"/>
              <a:chExt cx="276730" cy="1398445"/>
            </a:xfrm>
          </p:grpSpPr>
          <p:sp>
            <p:nvSpPr>
              <p:cNvPr id="726" name="Google Shape;726;p28"/>
              <p:cNvSpPr/>
              <p:nvPr/>
            </p:nvSpPr>
            <p:spPr>
              <a:xfrm rot="-5400000">
                <a:off x="996011" y="4014833"/>
                <a:ext cx="455419" cy="137148"/>
              </a:xfrm>
              <a:custGeom>
                <a:rect b="b" l="l" r="r" t="t"/>
                <a:pathLst>
                  <a:path extrusionOk="0" h="3153" w="10470">
                    <a:moveTo>
                      <a:pt x="1" y="1"/>
                    </a:moveTo>
                    <a:lnTo>
                      <a:pt x="1" y="243"/>
                    </a:lnTo>
                    <a:lnTo>
                      <a:pt x="9928" y="243"/>
                    </a:lnTo>
                    <a:lnTo>
                      <a:pt x="9928" y="2382"/>
                    </a:lnTo>
                    <a:cubicBezTo>
                      <a:pt x="9814" y="2439"/>
                      <a:pt x="9685" y="2611"/>
                      <a:pt x="9685" y="2739"/>
                    </a:cubicBezTo>
                    <a:cubicBezTo>
                      <a:pt x="9685" y="2967"/>
                      <a:pt x="9871" y="3153"/>
                      <a:pt x="10042" y="3153"/>
                    </a:cubicBezTo>
                    <a:cubicBezTo>
                      <a:pt x="10284" y="3153"/>
                      <a:pt x="10470" y="2967"/>
                      <a:pt x="10470" y="2739"/>
                    </a:cubicBezTo>
                    <a:cubicBezTo>
                      <a:pt x="10470" y="2611"/>
                      <a:pt x="10341" y="2439"/>
                      <a:pt x="10170" y="2382"/>
                    </a:cubicBezTo>
                    <a:lnTo>
                      <a:pt x="1017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28"/>
              <p:cNvSpPr/>
              <p:nvPr/>
            </p:nvSpPr>
            <p:spPr>
              <a:xfrm rot="-5400000">
                <a:off x="961278" y="3980100"/>
                <a:ext cx="491391" cy="170641"/>
              </a:xfrm>
              <a:custGeom>
                <a:rect b="b" l="l" r="r" t="t"/>
                <a:pathLst>
                  <a:path extrusionOk="0" h="3923" w="11297">
                    <a:moveTo>
                      <a:pt x="1" y="0"/>
                    </a:moveTo>
                    <a:lnTo>
                      <a:pt x="1" y="229"/>
                    </a:lnTo>
                    <a:lnTo>
                      <a:pt x="10826" y="229"/>
                    </a:lnTo>
                    <a:lnTo>
                      <a:pt x="10826" y="3152"/>
                    </a:lnTo>
                    <a:cubicBezTo>
                      <a:pt x="10641" y="3209"/>
                      <a:pt x="10584" y="3381"/>
                      <a:pt x="10584" y="3509"/>
                    </a:cubicBezTo>
                    <a:cubicBezTo>
                      <a:pt x="10584" y="3737"/>
                      <a:pt x="10698" y="3923"/>
                      <a:pt x="10940" y="3923"/>
                    </a:cubicBezTo>
                    <a:cubicBezTo>
                      <a:pt x="11112" y="3923"/>
                      <a:pt x="11297" y="3737"/>
                      <a:pt x="11297" y="3509"/>
                    </a:cubicBezTo>
                    <a:cubicBezTo>
                      <a:pt x="11297" y="3381"/>
                      <a:pt x="11183" y="3209"/>
                      <a:pt x="11054" y="3152"/>
                    </a:cubicBezTo>
                    <a:lnTo>
                      <a:pt x="11054"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28"/>
              <p:cNvSpPr/>
              <p:nvPr/>
            </p:nvSpPr>
            <p:spPr>
              <a:xfrm rot="-5400000">
                <a:off x="536004" y="3681359"/>
                <a:ext cx="1109317" cy="150197"/>
              </a:xfrm>
              <a:custGeom>
                <a:rect b="b" l="l" r="r" t="t"/>
                <a:pathLst>
                  <a:path extrusionOk="0" h="3453" w="25503">
                    <a:moveTo>
                      <a:pt x="25146" y="0"/>
                    </a:moveTo>
                    <a:cubicBezTo>
                      <a:pt x="24961" y="0"/>
                      <a:pt x="24847" y="57"/>
                      <a:pt x="24790" y="172"/>
                    </a:cubicBezTo>
                    <a:lnTo>
                      <a:pt x="16175" y="172"/>
                    </a:lnTo>
                    <a:lnTo>
                      <a:pt x="13493" y="2853"/>
                    </a:lnTo>
                    <a:lnTo>
                      <a:pt x="13493" y="243"/>
                    </a:lnTo>
                    <a:lnTo>
                      <a:pt x="1" y="243"/>
                    </a:lnTo>
                    <a:lnTo>
                      <a:pt x="1" y="471"/>
                    </a:lnTo>
                    <a:lnTo>
                      <a:pt x="13251" y="471"/>
                    </a:lnTo>
                    <a:lnTo>
                      <a:pt x="13251" y="3452"/>
                    </a:lnTo>
                    <a:lnTo>
                      <a:pt x="16289" y="414"/>
                    </a:lnTo>
                    <a:lnTo>
                      <a:pt x="24790" y="414"/>
                    </a:lnTo>
                    <a:cubicBezTo>
                      <a:pt x="24847" y="599"/>
                      <a:pt x="24961" y="714"/>
                      <a:pt x="25146" y="714"/>
                    </a:cubicBezTo>
                    <a:cubicBezTo>
                      <a:pt x="25374" y="714"/>
                      <a:pt x="25503" y="528"/>
                      <a:pt x="25503" y="357"/>
                    </a:cubicBezTo>
                    <a:cubicBezTo>
                      <a:pt x="25503" y="114"/>
                      <a:pt x="25374" y="0"/>
                      <a:pt x="2514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28"/>
              <p:cNvSpPr/>
              <p:nvPr/>
            </p:nvSpPr>
            <p:spPr>
              <a:xfrm rot="-5400000">
                <a:off x="486982" y="3518809"/>
                <a:ext cx="1398445" cy="186169"/>
              </a:xfrm>
              <a:custGeom>
                <a:rect b="b" l="l" r="r" t="t"/>
                <a:pathLst>
                  <a:path extrusionOk="0" h="4280" w="32150">
                    <a:moveTo>
                      <a:pt x="1" y="0"/>
                    </a:moveTo>
                    <a:lnTo>
                      <a:pt x="1" y="243"/>
                    </a:lnTo>
                    <a:lnTo>
                      <a:pt x="11539" y="243"/>
                    </a:lnTo>
                    <a:lnTo>
                      <a:pt x="11539" y="4279"/>
                    </a:lnTo>
                    <a:lnTo>
                      <a:pt x="13137" y="4279"/>
                    </a:lnTo>
                    <a:lnTo>
                      <a:pt x="16460" y="956"/>
                    </a:lnTo>
                    <a:lnTo>
                      <a:pt x="31436" y="956"/>
                    </a:lnTo>
                    <a:cubicBezTo>
                      <a:pt x="31507" y="1070"/>
                      <a:pt x="31621" y="1127"/>
                      <a:pt x="31793" y="1127"/>
                    </a:cubicBezTo>
                    <a:cubicBezTo>
                      <a:pt x="31978" y="1127"/>
                      <a:pt x="32149" y="1013"/>
                      <a:pt x="32149" y="770"/>
                    </a:cubicBezTo>
                    <a:cubicBezTo>
                      <a:pt x="32149" y="599"/>
                      <a:pt x="31978" y="414"/>
                      <a:pt x="31793" y="414"/>
                    </a:cubicBezTo>
                    <a:cubicBezTo>
                      <a:pt x="31621" y="414"/>
                      <a:pt x="31436" y="528"/>
                      <a:pt x="31436" y="713"/>
                    </a:cubicBezTo>
                    <a:lnTo>
                      <a:pt x="16403" y="713"/>
                    </a:lnTo>
                    <a:lnTo>
                      <a:pt x="13023" y="4037"/>
                    </a:lnTo>
                    <a:lnTo>
                      <a:pt x="11768" y="4037"/>
                    </a:lnTo>
                    <a:lnTo>
                      <a:pt x="1176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28"/>
              <p:cNvSpPr/>
              <p:nvPr/>
            </p:nvSpPr>
            <p:spPr>
              <a:xfrm rot="-5400000">
                <a:off x="493507" y="3571876"/>
                <a:ext cx="1302881" cy="175599"/>
              </a:xfrm>
              <a:custGeom>
                <a:rect b="b" l="l" r="r" t="t"/>
                <a:pathLst>
                  <a:path extrusionOk="0" h="4037" w="29953">
                    <a:moveTo>
                      <a:pt x="1" y="0"/>
                    </a:moveTo>
                    <a:lnTo>
                      <a:pt x="1" y="228"/>
                    </a:lnTo>
                    <a:lnTo>
                      <a:pt x="12310" y="228"/>
                    </a:lnTo>
                    <a:lnTo>
                      <a:pt x="12310" y="4036"/>
                    </a:lnTo>
                    <a:lnTo>
                      <a:pt x="13137" y="4036"/>
                    </a:lnTo>
                    <a:lnTo>
                      <a:pt x="16403" y="770"/>
                    </a:lnTo>
                    <a:lnTo>
                      <a:pt x="29183" y="770"/>
                    </a:lnTo>
                    <a:cubicBezTo>
                      <a:pt x="29240" y="941"/>
                      <a:pt x="29425" y="1070"/>
                      <a:pt x="29539" y="1070"/>
                    </a:cubicBezTo>
                    <a:cubicBezTo>
                      <a:pt x="29782" y="1070"/>
                      <a:pt x="29953" y="884"/>
                      <a:pt x="29953" y="642"/>
                    </a:cubicBezTo>
                    <a:cubicBezTo>
                      <a:pt x="29953" y="471"/>
                      <a:pt x="29782" y="285"/>
                      <a:pt x="29539" y="285"/>
                    </a:cubicBezTo>
                    <a:cubicBezTo>
                      <a:pt x="29425" y="285"/>
                      <a:pt x="29240" y="414"/>
                      <a:pt x="29183" y="528"/>
                    </a:cubicBezTo>
                    <a:lnTo>
                      <a:pt x="16289" y="528"/>
                    </a:lnTo>
                    <a:lnTo>
                      <a:pt x="13023" y="3794"/>
                    </a:lnTo>
                    <a:lnTo>
                      <a:pt x="12538" y="3794"/>
                    </a:lnTo>
                    <a:lnTo>
                      <a:pt x="1253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 name="Google Shape;731;p28"/>
            <p:cNvGrpSpPr/>
            <p:nvPr/>
          </p:nvGrpSpPr>
          <p:grpSpPr>
            <a:xfrm rot="5400000">
              <a:off x="722663" y="-419739"/>
              <a:ext cx="432406" cy="1877736"/>
              <a:chOff x="4792514" y="2979701"/>
              <a:chExt cx="305307" cy="1325804"/>
            </a:xfrm>
          </p:grpSpPr>
          <p:sp>
            <p:nvSpPr>
              <p:cNvPr id="732" name="Google Shape;732;p28"/>
              <p:cNvSpPr/>
              <p:nvPr/>
            </p:nvSpPr>
            <p:spPr>
              <a:xfrm rot="-5400000">
                <a:off x="4409125" y="3616809"/>
                <a:ext cx="1266256" cy="111136"/>
              </a:xfrm>
              <a:custGeom>
                <a:rect b="b" l="l" r="r" t="t"/>
                <a:pathLst>
                  <a:path extrusionOk="0" h="2555" w="29111">
                    <a:moveTo>
                      <a:pt x="0" y="1"/>
                    </a:moveTo>
                    <a:lnTo>
                      <a:pt x="0" y="229"/>
                    </a:lnTo>
                    <a:lnTo>
                      <a:pt x="15803" y="229"/>
                    </a:lnTo>
                    <a:lnTo>
                      <a:pt x="18114" y="2554"/>
                    </a:lnTo>
                    <a:lnTo>
                      <a:pt x="23462" y="2554"/>
                    </a:lnTo>
                    <a:lnTo>
                      <a:pt x="24775" y="1185"/>
                    </a:lnTo>
                    <a:lnTo>
                      <a:pt x="28397" y="1185"/>
                    </a:lnTo>
                    <a:cubicBezTo>
                      <a:pt x="28397" y="1370"/>
                      <a:pt x="28583" y="1484"/>
                      <a:pt x="28754" y="1484"/>
                    </a:cubicBezTo>
                    <a:cubicBezTo>
                      <a:pt x="28939" y="1484"/>
                      <a:pt x="29111" y="1299"/>
                      <a:pt x="29111" y="1128"/>
                    </a:cubicBezTo>
                    <a:cubicBezTo>
                      <a:pt x="29111" y="885"/>
                      <a:pt x="28939" y="714"/>
                      <a:pt x="28754" y="714"/>
                    </a:cubicBezTo>
                    <a:cubicBezTo>
                      <a:pt x="28583" y="714"/>
                      <a:pt x="28454" y="828"/>
                      <a:pt x="28397" y="942"/>
                    </a:cubicBezTo>
                    <a:lnTo>
                      <a:pt x="24718" y="942"/>
                    </a:lnTo>
                    <a:lnTo>
                      <a:pt x="23405" y="2312"/>
                    </a:lnTo>
                    <a:lnTo>
                      <a:pt x="18242" y="2312"/>
                    </a:lnTo>
                    <a:lnTo>
                      <a:pt x="1591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28"/>
              <p:cNvSpPr/>
              <p:nvPr/>
            </p:nvSpPr>
            <p:spPr>
              <a:xfrm rot="-5400000">
                <a:off x="4335310" y="3589536"/>
                <a:ext cx="1325804" cy="106134"/>
              </a:xfrm>
              <a:custGeom>
                <a:rect b="b" l="l" r="r" t="t"/>
                <a:pathLst>
                  <a:path extrusionOk="0" h="2440" w="30480">
                    <a:moveTo>
                      <a:pt x="0" y="0"/>
                    </a:moveTo>
                    <a:lnTo>
                      <a:pt x="0" y="243"/>
                    </a:lnTo>
                    <a:lnTo>
                      <a:pt x="16459" y="243"/>
                    </a:lnTo>
                    <a:lnTo>
                      <a:pt x="18656" y="2439"/>
                    </a:lnTo>
                    <a:lnTo>
                      <a:pt x="22878" y="2439"/>
                    </a:lnTo>
                    <a:lnTo>
                      <a:pt x="24361" y="899"/>
                    </a:lnTo>
                    <a:lnTo>
                      <a:pt x="29767" y="899"/>
                    </a:lnTo>
                    <a:cubicBezTo>
                      <a:pt x="29824" y="1013"/>
                      <a:pt x="29952" y="1127"/>
                      <a:pt x="30066" y="1127"/>
                    </a:cubicBezTo>
                    <a:cubicBezTo>
                      <a:pt x="30309" y="1127"/>
                      <a:pt x="30480" y="956"/>
                      <a:pt x="30480" y="771"/>
                    </a:cubicBezTo>
                    <a:cubicBezTo>
                      <a:pt x="30480" y="542"/>
                      <a:pt x="30309" y="357"/>
                      <a:pt x="30066" y="357"/>
                    </a:cubicBezTo>
                    <a:cubicBezTo>
                      <a:pt x="29881" y="357"/>
                      <a:pt x="29767" y="471"/>
                      <a:pt x="29710" y="656"/>
                    </a:cubicBezTo>
                    <a:lnTo>
                      <a:pt x="24247" y="656"/>
                    </a:lnTo>
                    <a:lnTo>
                      <a:pt x="22749" y="2197"/>
                    </a:lnTo>
                    <a:lnTo>
                      <a:pt x="18770" y="2197"/>
                    </a:lnTo>
                    <a:lnTo>
                      <a:pt x="16574"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28"/>
              <p:cNvSpPr/>
              <p:nvPr/>
            </p:nvSpPr>
            <p:spPr>
              <a:xfrm rot="-5400000">
                <a:off x="4348012" y="3656827"/>
                <a:ext cx="1196790" cy="100566"/>
              </a:xfrm>
              <a:custGeom>
                <a:rect b="b" l="l" r="r" t="t"/>
                <a:pathLst>
                  <a:path extrusionOk="0" h="2312" w="27514">
                    <a:moveTo>
                      <a:pt x="27157" y="1"/>
                    </a:moveTo>
                    <a:cubicBezTo>
                      <a:pt x="26971" y="1"/>
                      <a:pt x="26857" y="115"/>
                      <a:pt x="26800" y="300"/>
                    </a:cubicBezTo>
                    <a:lnTo>
                      <a:pt x="23890" y="300"/>
                    </a:lnTo>
                    <a:lnTo>
                      <a:pt x="22165" y="2083"/>
                    </a:lnTo>
                    <a:lnTo>
                      <a:pt x="19612" y="2083"/>
                    </a:lnTo>
                    <a:lnTo>
                      <a:pt x="17643" y="115"/>
                    </a:lnTo>
                    <a:lnTo>
                      <a:pt x="0" y="115"/>
                    </a:lnTo>
                    <a:lnTo>
                      <a:pt x="0" y="357"/>
                    </a:lnTo>
                    <a:lnTo>
                      <a:pt x="17586" y="357"/>
                    </a:lnTo>
                    <a:lnTo>
                      <a:pt x="19483" y="2311"/>
                    </a:lnTo>
                    <a:lnTo>
                      <a:pt x="22222" y="2311"/>
                    </a:lnTo>
                    <a:lnTo>
                      <a:pt x="24004" y="528"/>
                    </a:lnTo>
                    <a:lnTo>
                      <a:pt x="26800" y="528"/>
                    </a:lnTo>
                    <a:cubicBezTo>
                      <a:pt x="26857" y="657"/>
                      <a:pt x="26971" y="771"/>
                      <a:pt x="27157" y="771"/>
                    </a:cubicBezTo>
                    <a:cubicBezTo>
                      <a:pt x="27385" y="771"/>
                      <a:pt x="27513" y="600"/>
                      <a:pt x="27513" y="414"/>
                    </a:cubicBezTo>
                    <a:cubicBezTo>
                      <a:pt x="27513" y="172"/>
                      <a:pt x="27385" y="1"/>
                      <a:pt x="2715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28"/>
              <p:cNvSpPr/>
              <p:nvPr/>
            </p:nvSpPr>
            <p:spPr>
              <a:xfrm rot="-5400000">
                <a:off x="4316977" y="3695300"/>
                <a:ext cx="1119234" cy="101175"/>
              </a:xfrm>
              <a:custGeom>
                <a:rect b="b" l="l" r="r" t="t"/>
                <a:pathLst>
                  <a:path extrusionOk="0" h="2326" w="25731">
                    <a:moveTo>
                      <a:pt x="25374" y="1"/>
                    </a:moveTo>
                    <a:cubicBezTo>
                      <a:pt x="25188" y="1"/>
                      <a:pt x="25074" y="129"/>
                      <a:pt x="25017" y="300"/>
                    </a:cubicBezTo>
                    <a:lnTo>
                      <a:pt x="23947" y="300"/>
                    </a:lnTo>
                    <a:lnTo>
                      <a:pt x="22165" y="2083"/>
                    </a:lnTo>
                    <a:lnTo>
                      <a:pt x="20382" y="2083"/>
                    </a:lnTo>
                    <a:lnTo>
                      <a:pt x="18955" y="657"/>
                    </a:lnTo>
                    <a:lnTo>
                      <a:pt x="0" y="657"/>
                    </a:lnTo>
                    <a:lnTo>
                      <a:pt x="0" y="899"/>
                    </a:lnTo>
                    <a:lnTo>
                      <a:pt x="18827" y="899"/>
                    </a:lnTo>
                    <a:lnTo>
                      <a:pt x="20253" y="2326"/>
                    </a:lnTo>
                    <a:lnTo>
                      <a:pt x="22222" y="2326"/>
                    </a:lnTo>
                    <a:lnTo>
                      <a:pt x="24062" y="543"/>
                    </a:lnTo>
                    <a:lnTo>
                      <a:pt x="25017" y="543"/>
                    </a:lnTo>
                    <a:cubicBezTo>
                      <a:pt x="25074" y="657"/>
                      <a:pt x="25188" y="785"/>
                      <a:pt x="25374" y="785"/>
                    </a:cubicBezTo>
                    <a:cubicBezTo>
                      <a:pt x="25545" y="785"/>
                      <a:pt x="25730" y="600"/>
                      <a:pt x="25730" y="429"/>
                    </a:cubicBezTo>
                    <a:cubicBezTo>
                      <a:pt x="25730" y="186"/>
                      <a:pt x="25545" y="1"/>
                      <a:pt x="2537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28"/>
              <p:cNvSpPr/>
              <p:nvPr/>
            </p:nvSpPr>
            <p:spPr>
              <a:xfrm rot="-5400000">
                <a:off x="4328765" y="3810699"/>
                <a:ext cx="958554" cy="31057"/>
              </a:xfrm>
              <a:custGeom>
                <a:rect b="b" l="l" r="r" t="t"/>
                <a:pathLst>
                  <a:path extrusionOk="0" h="714" w="22037">
                    <a:moveTo>
                      <a:pt x="21623" y="1"/>
                    </a:moveTo>
                    <a:cubicBezTo>
                      <a:pt x="21508" y="1"/>
                      <a:pt x="21323" y="58"/>
                      <a:pt x="21266" y="243"/>
                    </a:cubicBezTo>
                    <a:lnTo>
                      <a:pt x="0" y="243"/>
                    </a:lnTo>
                    <a:lnTo>
                      <a:pt x="0" y="486"/>
                    </a:lnTo>
                    <a:lnTo>
                      <a:pt x="21266" y="486"/>
                    </a:lnTo>
                    <a:cubicBezTo>
                      <a:pt x="21323" y="657"/>
                      <a:pt x="21508" y="714"/>
                      <a:pt x="21623" y="714"/>
                    </a:cubicBezTo>
                    <a:cubicBezTo>
                      <a:pt x="21865" y="714"/>
                      <a:pt x="22036" y="600"/>
                      <a:pt x="22036" y="357"/>
                    </a:cubicBezTo>
                    <a:cubicBezTo>
                      <a:pt x="22036" y="129"/>
                      <a:pt x="21865" y="1"/>
                      <a:pt x="21623"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 name="Google Shape;737;p28"/>
            <p:cNvGrpSpPr/>
            <p:nvPr/>
          </p:nvGrpSpPr>
          <p:grpSpPr>
            <a:xfrm rot="5400000">
              <a:off x="893185" y="2543561"/>
              <a:ext cx="659052" cy="2445426"/>
              <a:chOff x="4128096" y="2589445"/>
              <a:chExt cx="465334" cy="1726630"/>
            </a:xfrm>
          </p:grpSpPr>
          <p:sp>
            <p:nvSpPr>
              <p:cNvPr id="738" name="Google Shape;738;p28"/>
              <p:cNvSpPr/>
              <p:nvPr/>
            </p:nvSpPr>
            <p:spPr>
              <a:xfrm rot="-5400000">
                <a:off x="4350516" y="3592343"/>
                <a:ext cx="447328" cy="38495"/>
              </a:xfrm>
              <a:custGeom>
                <a:rect b="b" l="l" r="r" t="t"/>
                <a:pathLst>
                  <a:path extrusionOk="0" h="885" w="10284">
                    <a:moveTo>
                      <a:pt x="9927" y="0"/>
                    </a:moveTo>
                    <a:cubicBezTo>
                      <a:pt x="9742" y="0"/>
                      <a:pt x="9628" y="114"/>
                      <a:pt x="9571" y="242"/>
                    </a:cubicBezTo>
                    <a:lnTo>
                      <a:pt x="0" y="242"/>
                    </a:lnTo>
                    <a:lnTo>
                      <a:pt x="0" y="884"/>
                    </a:lnTo>
                    <a:lnTo>
                      <a:pt x="243" y="884"/>
                    </a:lnTo>
                    <a:lnTo>
                      <a:pt x="243" y="471"/>
                    </a:lnTo>
                    <a:lnTo>
                      <a:pt x="9571" y="471"/>
                    </a:lnTo>
                    <a:cubicBezTo>
                      <a:pt x="9628" y="656"/>
                      <a:pt x="9742" y="770"/>
                      <a:pt x="9927" y="770"/>
                    </a:cubicBezTo>
                    <a:cubicBezTo>
                      <a:pt x="10155" y="770"/>
                      <a:pt x="10284" y="599"/>
                      <a:pt x="10284" y="357"/>
                    </a:cubicBezTo>
                    <a:cubicBezTo>
                      <a:pt x="10284" y="171"/>
                      <a:pt x="10155" y="0"/>
                      <a:pt x="9927"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28"/>
              <p:cNvSpPr/>
              <p:nvPr/>
            </p:nvSpPr>
            <p:spPr>
              <a:xfrm rot="-5400000">
                <a:off x="4258650" y="2857151"/>
                <a:ext cx="602484" cy="67073"/>
              </a:xfrm>
              <a:custGeom>
                <a:rect b="b" l="l" r="r" t="t"/>
                <a:pathLst>
                  <a:path extrusionOk="0" h="1542" w="13851">
                    <a:moveTo>
                      <a:pt x="13494" y="1"/>
                    </a:moveTo>
                    <a:cubicBezTo>
                      <a:pt x="13322" y="1"/>
                      <a:pt x="13137" y="58"/>
                      <a:pt x="13137" y="243"/>
                    </a:cubicBezTo>
                    <a:lnTo>
                      <a:pt x="1" y="243"/>
                    </a:lnTo>
                    <a:lnTo>
                      <a:pt x="1" y="1541"/>
                    </a:lnTo>
                    <a:lnTo>
                      <a:pt x="243" y="1541"/>
                    </a:lnTo>
                    <a:lnTo>
                      <a:pt x="243" y="472"/>
                    </a:lnTo>
                    <a:lnTo>
                      <a:pt x="13137" y="472"/>
                    </a:lnTo>
                    <a:cubicBezTo>
                      <a:pt x="13137" y="600"/>
                      <a:pt x="13322" y="714"/>
                      <a:pt x="13494" y="714"/>
                    </a:cubicBezTo>
                    <a:cubicBezTo>
                      <a:pt x="13679" y="714"/>
                      <a:pt x="13850" y="543"/>
                      <a:pt x="13850" y="357"/>
                    </a:cubicBezTo>
                    <a:cubicBezTo>
                      <a:pt x="13850" y="115"/>
                      <a:pt x="13679" y="1"/>
                      <a:pt x="1349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28"/>
              <p:cNvSpPr/>
              <p:nvPr/>
            </p:nvSpPr>
            <p:spPr>
              <a:xfrm rot="-5400000">
                <a:off x="4342753" y="2990231"/>
                <a:ext cx="395827" cy="105525"/>
              </a:xfrm>
              <a:custGeom>
                <a:rect b="b" l="l" r="r" t="t"/>
                <a:pathLst>
                  <a:path extrusionOk="0" h="2426" w="9100">
                    <a:moveTo>
                      <a:pt x="8686" y="1"/>
                    </a:moveTo>
                    <a:cubicBezTo>
                      <a:pt x="8558" y="1"/>
                      <a:pt x="8387" y="115"/>
                      <a:pt x="8330" y="229"/>
                    </a:cubicBezTo>
                    <a:lnTo>
                      <a:pt x="0" y="229"/>
                    </a:lnTo>
                    <a:lnTo>
                      <a:pt x="0" y="2425"/>
                    </a:lnTo>
                    <a:lnTo>
                      <a:pt x="243" y="2425"/>
                    </a:lnTo>
                    <a:lnTo>
                      <a:pt x="243" y="471"/>
                    </a:lnTo>
                    <a:lnTo>
                      <a:pt x="8330" y="471"/>
                    </a:lnTo>
                    <a:cubicBezTo>
                      <a:pt x="8387" y="642"/>
                      <a:pt x="8558" y="771"/>
                      <a:pt x="8686" y="771"/>
                    </a:cubicBezTo>
                    <a:cubicBezTo>
                      <a:pt x="8914" y="771"/>
                      <a:pt x="9100" y="585"/>
                      <a:pt x="9100" y="357"/>
                    </a:cubicBezTo>
                    <a:cubicBezTo>
                      <a:pt x="9100" y="172"/>
                      <a:pt x="8914" y="1"/>
                      <a:pt x="8686"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28"/>
              <p:cNvSpPr/>
              <p:nvPr/>
            </p:nvSpPr>
            <p:spPr>
              <a:xfrm rot="-5400000">
                <a:off x="4236967" y="2935946"/>
                <a:ext cx="565859" cy="147065"/>
              </a:xfrm>
              <a:custGeom>
                <a:rect b="b" l="l" r="r" t="t"/>
                <a:pathLst>
                  <a:path extrusionOk="0" h="3381" w="13009">
                    <a:moveTo>
                      <a:pt x="12594" y="0"/>
                    </a:moveTo>
                    <a:cubicBezTo>
                      <a:pt x="12480" y="0"/>
                      <a:pt x="12295" y="114"/>
                      <a:pt x="12238" y="242"/>
                    </a:cubicBezTo>
                    <a:lnTo>
                      <a:pt x="0" y="242"/>
                    </a:lnTo>
                    <a:lnTo>
                      <a:pt x="0" y="3380"/>
                    </a:lnTo>
                    <a:lnTo>
                      <a:pt x="243" y="3380"/>
                    </a:lnTo>
                    <a:lnTo>
                      <a:pt x="243" y="471"/>
                    </a:lnTo>
                    <a:lnTo>
                      <a:pt x="12238" y="471"/>
                    </a:lnTo>
                    <a:cubicBezTo>
                      <a:pt x="12295" y="656"/>
                      <a:pt x="12480" y="770"/>
                      <a:pt x="12594" y="770"/>
                    </a:cubicBezTo>
                    <a:cubicBezTo>
                      <a:pt x="12837" y="770"/>
                      <a:pt x="13008" y="599"/>
                      <a:pt x="13008" y="357"/>
                    </a:cubicBezTo>
                    <a:cubicBezTo>
                      <a:pt x="13008" y="171"/>
                      <a:pt x="12837" y="0"/>
                      <a:pt x="12594"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28"/>
              <p:cNvSpPr/>
              <p:nvPr/>
            </p:nvSpPr>
            <p:spPr>
              <a:xfrm rot="-5400000">
                <a:off x="4284728" y="3027769"/>
                <a:ext cx="421317" cy="196087"/>
              </a:xfrm>
              <a:custGeom>
                <a:rect b="b" l="l" r="r" t="t"/>
                <a:pathLst>
                  <a:path extrusionOk="0" h="4508" w="9686">
                    <a:moveTo>
                      <a:pt x="9329" y="0"/>
                    </a:moveTo>
                    <a:cubicBezTo>
                      <a:pt x="9157" y="0"/>
                      <a:pt x="8972" y="114"/>
                      <a:pt x="8972" y="300"/>
                    </a:cubicBezTo>
                    <a:lnTo>
                      <a:pt x="1" y="300"/>
                    </a:lnTo>
                    <a:lnTo>
                      <a:pt x="1" y="4507"/>
                    </a:lnTo>
                    <a:lnTo>
                      <a:pt x="243" y="4507"/>
                    </a:lnTo>
                    <a:lnTo>
                      <a:pt x="243" y="528"/>
                    </a:lnTo>
                    <a:lnTo>
                      <a:pt x="8972" y="528"/>
                    </a:lnTo>
                    <a:cubicBezTo>
                      <a:pt x="8972" y="656"/>
                      <a:pt x="9157" y="770"/>
                      <a:pt x="9329" y="770"/>
                    </a:cubicBezTo>
                    <a:cubicBezTo>
                      <a:pt x="9514" y="770"/>
                      <a:pt x="9685" y="585"/>
                      <a:pt x="9685" y="414"/>
                    </a:cubicBezTo>
                    <a:cubicBezTo>
                      <a:pt x="9685" y="171"/>
                      <a:pt x="9514" y="0"/>
                      <a:pt x="932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28"/>
              <p:cNvSpPr/>
              <p:nvPr/>
            </p:nvSpPr>
            <p:spPr>
              <a:xfrm rot="-5400000">
                <a:off x="3936988" y="3222875"/>
                <a:ext cx="1067777" cy="245108"/>
              </a:xfrm>
              <a:custGeom>
                <a:rect b="b" l="l" r="r" t="t"/>
                <a:pathLst>
                  <a:path extrusionOk="0" h="5635" w="24548">
                    <a:moveTo>
                      <a:pt x="24190" y="0"/>
                    </a:moveTo>
                    <a:cubicBezTo>
                      <a:pt x="24005" y="0"/>
                      <a:pt x="23834" y="115"/>
                      <a:pt x="23834" y="229"/>
                    </a:cubicBezTo>
                    <a:lnTo>
                      <a:pt x="11525" y="229"/>
                    </a:lnTo>
                    <a:lnTo>
                      <a:pt x="11525" y="4151"/>
                    </a:lnTo>
                    <a:lnTo>
                      <a:pt x="1" y="4151"/>
                    </a:lnTo>
                    <a:lnTo>
                      <a:pt x="1" y="5634"/>
                    </a:lnTo>
                    <a:lnTo>
                      <a:pt x="243" y="5634"/>
                    </a:lnTo>
                    <a:lnTo>
                      <a:pt x="243" y="4393"/>
                    </a:lnTo>
                    <a:lnTo>
                      <a:pt x="11768" y="4393"/>
                    </a:lnTo>
                    <a:lnTo>
                      <a:pt x="11768" y="471"/>
                    </a:lnTo>
                    <a:lnTo>
                      <a:pt x="23834" y="471"/>
                    </a:lnTo>
                    <a:cubicBezTo>
                      <a:pt x="23834" y="642"/>
                      <a:pt x="24005" y="771"/>
                      <a:pt x="24190" y="771"/>
                    </a:cubicBezTo>
                    <a:cubicBezTo>
                      <a:pt x="24362" y="771"/>
                      <a:pt x="24547" y="585"/>
                      <a:pt x="24547" y="357"/>
                    </a:cubicBezTo>
                    <a:cubicBezTo>
                      <a:pt x="24547" y="172"/>
                      <a:pt x="24362" y="0"/>
                      <a:pt x="2419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28"/>
              <p:cNvSpPr/>
              <p:nvPr/>
            </p:nvSpPr>
            <p:spPr>
              <a:xfrm rot="-5400000">
                <a:off x="3583049" y="3406216"/>
                <a:ext cx="1613105" cy="206613"/>
              </a:xfrm>
              <a:custGeom>
                <a:rect b="b" l="l" r="r" t="t"/>
                <a:pathLst>
                  <a:path extrusionOk="0" h="4750" w="37085">
                    <a:moveTo>
                      <a:pt x="36670" y="0"/>
                    </a:moveTo>
                    <a:cubicBezTo>
                      <a:pt x="36542" y="0"/>
                      <a:pt x="36371" y="114"/>
                      <a:pt x="36314" y="228"/>
                    </a:cubicBezTo>
                    <a:lnTo>
                      <a:pt x="20325" y="228"/>
                    </a:lnTo>
                    <a:lnTo>
                      <a:pt x="20325" y="4507"/>
                    </a:lnTo>
                    <a:lnTo>
                      <a:pt x="1" y="4507"/>
                    </a:lnTo>
                    <a:lnTo>
                      <a:pt x="1" y="4750"/>
                    </a:lnTo>
                    <a:lnTo>
                      <a:pt x="20568" y="4750"/>
                    </a:lnTo>
                    <a:lnTo>
                      <a:pt x="20568" y="471"/>
                    </a:lnTo>
                    <a:lnTo>
                      <a:pt x="36314" y="471"/>
                    </a:lnTo>
                    <a:cubicBezTo>
                      <a:pt x="36371" y="642"/>
                      <a:pt x="36542" y="713"/>
                      <a:pt x="36670" y="713"/>
                    </a:cubicBezTo>
                    <a:cubicBezTo>
                      <a:pt x="36899" y="713"/>
                      <a:pt x="37084" y="585"/>
                      <a:pt x="37084" y="357"/>
                    </a:cubicBezTo>
                    <a:cubicBezTo>
                      <a:pt x="37084" y="171"/>
                      <a:pt x="36899" y="0"/>
                      <a:pt x="3667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28"/>
              <p:cNvSpPr/>
              <p:nvPr/>
            </p:nvSpPr>
            <p:spPr>
              <a:xfrm rot="-5400000">
                <a:off x="3683572" y="3550758"/>
                <a:ext cx="1318409" cy="212224"/>
              </a:xfrm>
              <a:custGeom>
                <a:rect b="b" l="l" r="r" t="t"/>
                <a:pathLst>
                  <a:path extrusionOk="0" h="4879" w="30310">
                    <a:moveTo>
                      <a:pt x="29896" y="0"/>
                    </a:moveTo>
                    <a:cubicBezTo>
                      <a:pt x="29767" y="0"/>
                      <a:pt x="29596" y="71"/>
                      <a:pt x="29539" y="243"/>
                    </a:cubicBezTo>
                    <a:lnTo>
                      <a:pt x="18956" y="243"/>
                    </a:lnTo>
                    <a:lnTo>
                      <a:pt x="18956" y="4636"/>
                    </a:lnTo>
                    <a:lnTo>
                      <a:pt x="1" y="4636"/>
                    </a:lnTo>
                    <a:lnTo>
                      <a:pt x="1" y="4878"/>
                    </a:lnTo>
                    <a:lnTo>
                      <a:pt x="19198" y="4878"/>
                    </a:lnTo>
                    <a:lnTo>
                      <a:pt x="19198" y="485"/>
                    </a:lnTo>
                    <a:lnTo>
                      <a:pt x="29539" y="485"/>
                    </a:lnTo>
                    <a:cubicBezTo>
                      <a:pt x="29596" y="599"/>
                      <a:pt x="29767" y="713"/>
                      <a:pt x="29896" y="713"/>
                    </a:cubicBezTo>
                    <a:cubicBezTo>
                      <a:pt x="30124" y="713"/>
                      <a:pt x="30309" y="542"/>
                      <a:pt x="30309" y="357"/>
                    </a:cubicBezTo>
                    <a:cubicBezTo>
                      <a:pt x="30309" y="129"/>
                      <a:pt x="30124" y="0"/>
                      <a:pt x="2989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28"/>
              <p:cNvSpPr/>
              <p:nvPr/>
            </p:nvSpPr>
            <p:spPr>
              <a:xfrm rot="-5400000">
                <a:off x="3890469" y="3910287"/>
                <a:ext cx="679996" cy="131580"/>
              </a:xfrm>
              <a:custGeom>
                <a:rect b="b" l="l" r="r" t="t"/>
                <a:pathLst>
                  <a:path extrusionOk="0" h="3025" w="15633">
                    <a:moveTo>
                      <a:pt x="15219" y="1"/>
                    </a:moveTo>
                    <a:cubicBezTo>
                      <a:pt x="15034" y="1"/>
                      <a:pt x="14863" y="115"/>
                      <a:pt x="14863" y="357"/>
                    </a:cubicBezTo>
                    <a:cubicBezTo>
                      <a:pt x="14863" y="528"/>
                      <a:pt x="14977" y="714"/>
                      <a:pt x="15219" y="714"/>
                    </a:cubicBezTo>
                    <a:lnTo>
                      <a:pt x="15219" y="2796"/>
                    </a:lnTo>
                    <a:lnTo>
                      <a:pt x="1" y="2796"/>
                    </a:lnTo>
                    <a:lnTo>
                      <a:pt x="1" y="3024"/>
                    </a:lnTo>
                    <a:lnTo>
                      <a:pt x="15447" y="3024"/>
                    </a:lnTo>
                    <a:lnTo>
                      <a:pt x="15447" y="657"/>
                    </a:lnTo>
                    <a:cubicBezTo>
                      <a:pt x="15504" y="585"/>
                      <a:pt x="15633" y="471"/>
                      <a:pt x="15633" y="357"/>
                    </a:cubicBezTo>
                    <a:cubicBezTo>
                      <a:pt x="15633" y="115"/>
                      <a:pt x="15447" y="1"/>
                      <a:pt x="1521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28"/>
              <p:cNvSpPr/>
              <p:nvPr/>
            </p:nvSpPr>
            <p:spPr>
              <a:xfrm rot="-5400000">
                <a:off x="3593294" y="3509501"/>
                <a:ext cx="1400924" cy="212224"/>
              </a:xfrm>
              <a:custGeom>
                <a:rect b="b" l="l" r="r" t="t"/>
                <a:pathLst>
                  <a:path extrusionOk="0" h="4879" w="32207">
                    <a:moveTo>
                      <a:pt x="31850" y="0"/>
                    </a:moveTo>
                    <a:cubicBezTo>
                      <a:pt x="31678" y="0"/>
                      <a:pt x="31493" y="57"/>
                      <a:pt x="31493" y="243"/>
                    </a:cubicBezTo>
                    <a:lnTo>
                      <a:pt x="17715" y="243"/>
                    </a:lnTo>
                    <a:lnTo>
                      <a:pt x="17715" y="4636"/>
                    </a:lnTo>
                    <a:lnTo>
                      <a:pt x="1" y="4636"/>
                    </a:lnTo>
                    <a:lnTo>
                      <a:pt x="1" y="4878"/>
                    </a:lnTo>
                    <a:lnTo>
                      <a:pt x="17943" y="4878"/>
                    </a:lnTo>
                    <a:lnTo>
                      <a:pt x="17943" y="485"/>
                    </a:lnTo>
                    <a:lnTo>
                      <a:pt x="31493" y="485"/>
                    </a:lnTo>
                    <a:cubicBezTo>
                      <a:pt x="31493" y="599"/>
                      <a:pt x="31678" y="714"/>
                      <a:pt x="31850" y="714"/>
                    </a:cubicBezTo>
                    <a:cubicBezTo>
                      <a:pt x="32035" y="714"/>
                      <a:pt x="32206" y="542"/>
                      <a:pt x="32206" y="357"/>
                    </a:cubicBezTo>
                    <a:cubicBezTo>
                      <a:pt x="32206" y="129"/>
                      <a:pt x="32035" y="0"/>
                      <a:pt x="3185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28"/>
              <p:cNvSpPr/>
              <p:nvPr/>
            </p:nvSpPr>
            <p:spPr>
              <a:xfrm rot="-5400000">
                <a:off x="3468913" y="3442188"/>
                <a:ext cx="1533069" cy="214704"/>
              </a:xfrm>
              <a:custGeom>
                <a:rect b="b" l="l" r="r" t="t"/>
                <a:pathLst>
                  <a:path extrusionOk="0" h="4936" w="35245">
                    <a:moveTo>
                      <a:pt x="34831" y="0"/>
                    </a:moveTo>
                    <a:cubicBezTo>
                      <a:pt x="34702" y="0"/>
                      <a:pt x="34531" y="71"/>
                      <a:pt x="34474" y="243"/>
                    </a:cubicBezTo>
                    <a:lnTo>
                      <a:pt x="16403" y="243"/>
                    </a:lnTo>
                    <a:lnTo>
                      <a:pt x="16403" y="4707"/>
                    </a:lnTo>
                    <a:lnTo>
                      <a:pt x="1" y="4707"/>
                    </a:lnTo>
                    <a:lnTo>
                      <a:pt x="1" y="4935"/>
                    </a:lnTo>
                    <a:lnTo>
                      <a:pt x="16645" y="4935"/>
                    </a:lnTo>
                    <a:lnTo>
                      <a:pt x="16645" y="485"/>
                    </a:lnTo>
                    <a:lnTo>
                      <a:pt x="34474" y="485"/>
                    </a:lnTo>
                    <a:cubicBezTo>
                      <a:pt x="34531" y="599"/>
                      <a:pt x="34702" y="713"/>
                      <a:pt x="34831" y="713"/>
                    </a:cubicBezTo>
                    <a:cubicBezTo>
                      <a:pt x="35059" y="713"/>
                      <a:pt x="35244" y="542"/>
                      <a:pt x="35244" y="357"/>
                    </a:cubicBezTo>
                    <a:cubicBezTo>
                      <a:pt x="35244" y="129"/>
                      <a:pt x="35059" y="0"/>
                      <a:pt x="34831"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8_1">
    <p:spTree>
      <p:nvGrpSpPr>
        <p:cNvPr id="749" name="Shape 749"/>
        <p:cNvGrpSpPr/>
        <p:nvPr/>
      </p:nvGrpSpPr>
      <p:grpSpPr>
        <a:xfrm>
          <a:off x="0" y="0"/>
          <a:ext cx="0" cy="0"/>
          <a:chOff x="0" y="0"/>
          <a:chExt cx="0" cy="0"/>
        </a:xfrm>
      </p:grpSpPr>
      <p:sp>
        <p:nvSpPr>
          <p:cNvPr id="750" name="Google Shape;750;p29"/>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1" name="Google Shape;751;p29"/>
          <p:cNvGrpSpPr/>
          <p:nvPr/>
        </p:nvGrpSpPr>
        <p:grpSpPr>
          <a:xfrm rot="10800000">
            <a:off x="431569" y="4"/>
            <a:ext cx="563316" cy="2318030"/>
            <a:chOff x="426802" y="2674436"/>
            <a:chExt cx="397738" cy="1636680"/>
          </a:xfrm>
        </p:grpSpPr>
        <p:sp>
          <p:nvSpPr>
            <p:cNvPr id="752" name="Google Shape;752;p29"/>
            <p:cNvSpPr/>
            <p:nvPr/>
          </p:nvSpPr>
          <p:spPr>
            <a:xfrm rot="-5400000">
              <a:off x="-81621" y="3482511"/>
              <a:ext cx="1556645" cy="100566"/>
            </a:xfrm>
            <a:custGeom>
              <a:rect b="b" l="l" r="r" t="t"/>
              <a:pathLst>
                <a:path extrusionOk="0" h="2312" w="35787">
                  <a:moveTo>
                    <a:pt x="17658" y="1"/>
                  </a:moveTo>
                  <a:lnTo>
                    <a:pt x="15576" y="2083"/>
                  </a:lnTo>
                  <a:lnTo>
                    <a:pt x="1" y="2083"/>
                  </a:lnTo>
                  <a:lnTo>
                    <a:pt x="1" y="2312"/>
                  </a:lnTo>
                  <a:lnTo>
                    <a:pt x="15633" y="2312"/>
                  </a:lnTo>
                  <a:lnTo>
                    <a:pt x="17772" y="243"/>
                  </a:lnTo>
                  <a:lnTo>
                    <a:pt x="23363" y="243"/>
                  </a:lnTo>
                  <a:lnTo>
                    <a:pt x="24904" y="1784"/>
                  </a:lnTo>
                  <a:lnTo>
                    <a:pt x="35073" y="1784"/>
                  </a:lnTo>
                  <a:cubicBezTo>
                    <a:pt x="35130" y="1898"/>
                    <a:pt x="35244" y="2026"/>
                    <a:pt x="35430" y="2026"/>
                  </a:cubicBezTo>
                  <a:cubicBezTo>
                    <a:pt x="35601" y="2026"/>
                    <a:pt x="35786" y="1841"/>
                    <a:pt x="35786" y="1670"/>
                  </a:cubicBezTo>
                  <a:cubicBezTo>
                    <a:pt x="35786" y="1427"/>
                    <a:pt x="35601" y="1242"/>
                    <a:pt x="35430" y="1242"/>
                  </a:cubicBezTo>
                  <a:cubicBezTo>
                    <a:pt x="35244" y="1242"/>
                    <a:pt x="35130" y="1370"/>
                    <a:pt x="35073" y="1541"/>
                  </a:cubicBezTo>
                  <a:lnTo>
                    <a:pt x="25018" y="1541"/>
                  </a:lnTo>
                  <a:lnTo>
                    <a:pt x="2342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29"/>
            <p:cNvSpPr/>
            <p:nvPr/>
          </p:nvSpPr>
          <p:spPr>
            <a:xfrm rot="-5400000">
              <a:off x="-285730" y="3386968"/>
              <a:ext cx="1636680" cy="211615"/>
            </a:xfrm>
            <a:custGeom>
              <a:rect b="b" l="l" r="r" t="t"/>
              <a:pathLst>
                <a:path extrusionOk="0" h="4865" w="37627">
                  <a:moveTo>
                    <a:pt x="13137" y="1"/>
                  </a:moveTo>
                  <a:lnTo>
                    <a:pt x="13137" y="4636"/>
                  </a:lnTo>
                  <a:lnTo>
                    <a:pt x="12181" y="4636"/>
                  </a:lnTo>
                  <a:lnTo>
                    <a:pt x="12181" y="771"/>
                  </a:lnTo>
                  <a:lnTo>
                    <a:pt x="1" y="771"/>
                  </a:lnTo>
                  <a:lnTo>
                    <a:pt x="1" y="1014"/>
                  </a:lnTo>
                  <a:lnTo>
                    <a:pt x="11953" y="1014"/>
                  </a:lnTo>
                  <a:lnTo>
                    <a:pt x="11953" y="4865"/>
                  </a:lnTo>
                  <a:lnTo>
                    <a:pt x="13379" y="4865"/>
                  </a:lnTo>
                  <a:lnTo>
                    <a:pt x="13379" y="229"/>
                  </a:lnTo>
                  <a:lnTo>
                    <a:pt x="20454" y="229"/>
                  </a:lnTo>
                  <a:lnTo>
                    <a:pt x="22237" y="2083"/>
                  </a:lnTo>
                  <a:lnTo>
                    <a:pt x="36856" y="2083"/>
                  </a:lnTo>
                  <a:cubicBezTo>
                    <a:pt x="36913" y="2197"/>
                    <a:pt x="37084" y="2311"/>
                    <a:pt x="37213" y="2311"/>
                  </a:cubicBezTo>
                  <a:cubicBezTo>
                    <a:pt x="37441" y="2311"/>
                    <a:pt x="37626" y="2140"/>
                    <a:pt x="37626" y="1955"/>
                  </a:cubicBezTo>
                  <a:cubicBezTo>
                    <a:pt x="37626" y="1727"/>
                    <a:pt x="37441" y="1541"/>
                    <a:pt x="37213" y="1541"/>
                  </a:cubicBezTo>
                  <a:cubicBezTo>
                    <a:pt x="37084" y="1541"/>
                    <a:pt x="36913" y="1655"/>
                    <a:pt x="36856" y="1841"/>
                  </a:cubicBezTo>
                  <a:lnTo>
                    <a:pt x="22351" y="1841"/>
                  </a:lnTo>
                  <a:lnTo>
                    <a:pt x="20511"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29"/>
            <p:cNvSpPr/>
            <p:nvPr/>
          </p:nvSpPr>
          <p:spPr>
            <a:xfrm rot="-5400000">
              <a:off x="416274" y="4013898"/>
              <a:ext cx="447372" cy="147065"/>
            </a:xfrm>
            <a:custGeom>
              <a:rect b="b" l="l" r="r" t="t"/>
              <a:pathLst>
                <a:path extrusionOk="0" h="3381" w="10285">
                  <a:moveTo>
                    <a:pt x="1" y="0"/>
                  </a:moveTo>
                  <a:lnTo>
                    <a:pt x="1" y="228"/>
                  </a:lnTo>
                  <a:lnTo>
                    <a:pt x="9757" y="228"/>
                  </a:lnTo>
                  <a:lnTo>
                    <a:pt x="9757" y="2667"/>
                  </a:lnTo>
                  <a:cubicBezTo>
                    <a:pt x="9628" y="2667"/>
                    <a:pt x="9514" y="2853"/>
                    <a:pt x="9514" y="3024"/>
                  </a:cubicBezTo>
                  <a:cubicBezTo>
                    <a:pt x="9514" y="3209"/>
                    <a:pt x="9685" y="3380"/>
                    <a:pt x="9871" y="3380"/>
                  </a:cubicBezTo>
                  <a:cubicBezTo>
                    <a:pt x="10113" y="3380"/>
                    <a:pt x="10284" y="3209"/>
                    <a:pt x="10284" y="3024"/>
                  </a:cubicBezTo>
                  <a:cubicBezTo>
                    <a:pt x="10284" y="2853"/>
                    <a:pt x="10170" y="2667"/>
                    <a:pt x="9985" y="2667"/>
                  </a:cubicBezTo>
                  <a:lnTo>
                    <a:pt x="9985"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29"/>
            <p:cNvSpPr/>
            <p:nvPr/>
          </p:nvSpPr>
          <p:spPr>
            <a:xfrm rot="-5400000">
              <a:off x="32255" y="3518831"/>
              <a:ext cx="1497053" cy="87517"/>
            </a:xfrm>
            <a:custGeom>
              <a:rect b="b" l="l" r="r" t="t"/>
              <a:pathLst>
                <a:path extrusionOk="0" h="2012" w="34417">
                  <a:moveTo>
                    <a:pt x="18243" y="0"/>
                  </a:moveTo>
                  <a:lnTo>
                    <a:pt x="16588" y="1655"/>
                  </a:lnTo>
                  <a:lnTo>
                    <a:pt x="1" y="1655"/>
                  </a:lnTo>
                  <a:lnTo>
                    <a:pt x="1" y="1897"/>
                  </a:lnTo>
                  <a:lnTo>
                    <a:pt x="16645" y="1897"/>
                  </a:lnTo>
                  <a:lnTo>
                    <a:pt x="18314" y="229"/>
                  </a:lnTo>
                  <a:lnTo>
                    <a:pt x="22522" y="229"/>
                  </a:lnTo>
                  <a:lnTo>
                    <a:pt x="24076" y="1783"/>
                  </a:lnTo>
                  <a:lnTo>
                    <a:pt x="33647" y="1783"/>
                  </a:lnTo>
                  <a:cubicBezTo>
                    <a:pt x="33704" y="1954"/>
                    <a:pt x="33875" y="2011"/>
                    <a:pt x="34003" y="2011"/>
                  </a:cubicBezTo>
                  <a:cubicBezTo>
                    <a:pt x="34232" y="2011"/>
                    <a:pt x="34417" y="1840"/>
                    <a:pt x="34417" y="1655"/>
                  </a:cubicBezTo>
                  <a:cubicBezTo>
                    <a:pt x="34417" y="1427"/>
                    <a:pt x="34232" y="1298"/>
                    <a:pt x="34003" y="1298"/>
                  </a:cubicBezTo>
                  <a:cubicBezTo>
                    <a:pt x="33875" y="1298"/>
                    <a:pt x="33704" y="1370"/>
                    <a:pt x="33647" y="1541"/>
                  </a:cubicBezTo>
                  <a:lnTo>
                    <a:pt x="24191" y="1541"/>
                  </a:lnTo>
                  <a:lnTo>
                    <a:pt x="22650"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29"/>
            <p:cNvSpPr/>
            <p:nvPr/>
          </p:nvSpPr>
          <p:spPr>
            <a:xfrm rot="-5400000">
              <a:off x="48067" y="3573094"/>
              <a:ext cx="1377957" cy="98087"/>
            </a:xfrm>
            <a:custGeom>
              <a:rect b="b" l="l" r="r" t="t"/>
              <a:pathLst>
                <a:path extrusionOk="0" h="2255" w="31679">
                  <a:moveTo>
                    <a:pt x="18186" y="1"/>
                  </a:moveTo>
                  <a:lnTo>
                    <a:pt x="16232" y="1955"/>
                  </a:lnTo>
                  <a:lnTo>
                    <a:pt x="1" y="1955"/>
                  </a:lnTo>
                  <a:lnTo>
                    <a:pt x="1" y="2197"/>
                  </a:lnTo>
                  <a:lnTo>
                    <a:pt x="16346" y="2197"/>
                  </a:lnTo>
                  <a:lnTo>
                    <a:pt x="18314" y="229"/>
                  </a:lnTo>
                  <a:lnTo>
                    <a:pt x="22950" y="229"/>
                  </a:lnTo>
                  <a:lnTo>
                    <a:pt x="24661" y="1955"/>
                  </a:lnTo>
                  <a:lnTo>
                    <a:pt x="30908" y="1955"/>
                  </a:lnTo>
                  <a:cubicBezTo>
                    <a:pt x="30965" y="2140"/>
                    <a:pt x="31151" y="2254"/>
                    <a:pt x="31265" y="2254"/>
                  </a:cubicBezTo>
                  <a:cubicBezTo>
                    <a:pt x="31507" y="2254"/>
                    <a:pt x="31679" y="2069"/>
                    <a:pt x="31679" y="1840"/>
                  </a:cubicBezTo>
                  <a:cubicBezTo>
                    <a:pt x="31679" y="1655"/>
                    <a:pt x="31507" y="1484"/>
                    <a:pt x="31265" y="1484"/>
                  </a:cubicBezTo>
                  <a:cubicBezTo>
                    <a:pt x="31151" y="1484"/>
                    <a:pt x="30965" y="1598"/>
                    <a:pt x="30908" y="1712"/>
                  </a:cubicBezTo>
                  <a:lnTo>
                    <a:pt x="24733" y="1712"/>
                  </a:lnTo>
                  <a:lnTo>
                    <a:pt x="2300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29"/>
            <p:cNvSpPr/>
            <p:nvPr/>
          </p:nvSpPr>
          <p:spPr>
            <a:xfrm rot="-5400000">
              <a:off x="-80031" y="3527509"/>
              <a:ext cx="1354991" cy="212224"/>
            </a:xfrm>
            <a:custGeom>
              <a:rect b="b" l="l" r="r" t="t"/>
              <a:pathLst>
                <a:path extrusionOk="0" h="4879" w="31151">
                  <a:moveTo>
                    <a:pt x="14749" y="0"/>
                  </a:moveTo>
                  <a:lnTo>
                    <a:pt x="14749" y="4636"/>
                  </a:lnTo>
                  <a:lnTo>
                    <a:pt x="10755" y="4636"/>
                  </a:lnTo>
                  <a:lnTo>
                    <a:pt x="10755" y="956"/>
                  </a:lnTo>
                  <a:lnTo>
                    <a:pt x="1" y="956"/>
                  </a:lnTo>
                  <a:lnTo>
                    <a:pt x="1" y="1184"/>
                  </a:lnTo>
                  <a:lnTo>
                    <a:pt x="10527" y="1184"/>
                  </a:lnTo>
                  <a:lnTo>
                    <a:pt x="10527" y="4878"/>
                  </a:lnTo>
                  <a:lnTo>
                    <a:pt x="14977" y="4878"/>
                  </a:lnTo>
                  <a:lnTo>
                    <a:pt x="14977" y="243"/>
                  </a:lnTo>
                  <a:lnTo>
                    <a:pt x="18842" y="243"/>
                  </a:lnTo>
                  <a:lnTo>
                    <a:pt x="21281" y="2739"/>
                  </a:lnTo>
                  <a:lnTo>
                    <a:pt x="30366" y="2739"/>
                  </a:lnTo>
                  <a:cubicBezTo>
                    <a:pt x="30438" y="2853"/>
                    <a:pt x="30609" y="2967"/>
                    <a:pt x="30723" y="2967"/>
                  </a:cubicBezTo>
                  <a:cubicBezTo>
                    <a:pt x="30965" y="2967"/>
                    <a:pt x="31151" y="2796"/>
                    <a:pt x="31151" y="2610"/>
                  </a:cubicBezTo>
                  <a:cubicBezTo>
                    <a:pt x="31151" y="2382"/>
                    <a:pt x="30965" y="2197"/>
                    <a:pt x="30723" y="2197"/>
                  </a:cubicBezTo>
                  <a:cubicBezTo>
                    <a:pt x="30609" y="2197"/>
                    <a:pt x="30438" y="2311"/>
                    <a:pt x="30366" y="2496"/>
                  </a:cubicBezTo>
                  <a:lnTo>
                    <a:pt x="21395" y="2496"/>
                  </a:lnTo>
                  <a:lnTo>
                    <a:pt x="18899"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29"/>
            <p:cNvSpPr/>
            <p:nvPr/>
          </p:nvSpPr>
          <p:spPr>
            <a:xfrm rot="-5400000">
              <a:off x="-149844" y="3491841"/>
              <a:ext cx="1429458" cy="209092"/>
            </a:xfrm>
            <a:custGeom>
              <a:rect b="b" l="l" r="r" t="t"/>
              <a:pathLst>
                <a:path extrusionOk="0" h="4807" w="32863">
                  <a:moveTo>
                    <a:pt x="13850" y="0"/>
                  </a:moveTo>
                  <a:lnTo>
                    <a:pt x="13850" y="4578"/>
                  </a:lnTo>
                  <a:lnTo>
                    <a:pt x="11411" y="4578"/>
                  </a:lnTo>
                  <a:lnTo>
                    <a:pt x="11411" y="884"/>
                  </a:lnTo>
                  <a:lnTo>
                    <a:pt x="1" y="884"/>
                  </a:lnTo>
                  <a:lnTo>
                    <a:pt x="1" y="1127"/>
                  </a:lnTo>
                  <a:lnTo>
                    <a:pt x="11183" y="1127"/>
                  </a:lnTo>
                  <a:lnTo>
                    <a:pt x="11183" y="4807"/>
                  </a:lnTo>
                  <a:lnTo>
                    <a:pt x="14092" y="4807"/>
                  </a:lnTo>
                  <a:lnTo>
                    <a:pt x="14092" y="243"/>
                  </a:lnTo>
                  <a:lnTo>
                    <a:pt x="19498" y="243"/>
                  </a:lnTo>
                  <a:lnTo>
                    <a:pt x="21637" y="2439"/>
                  </a:lnTo>
                  <a:lnTo>
                    <a:pt x="32149" y="2439"/>
                  </a:lnTo>
                  <a:cubicBezTo>
                    <a:pt x="32221" y="2553"/>
                    <a:pt x="32335" y="2667"/>
                    <a:pt x="32506" y="2667"/>
                  </a:cubicBezTo>
                  <a:cubicBezTo>
                    <a:pt x="32691" y="2667"/>
                    <a:pt x="32862" y="2496"/>
                    <a:pt x="32862" y="2311"/>
                  </a:cubicBezTo>
                  <a:cubicBezTo>
                    <a:pt x="32862" y="2082"/>
                    <a:pt x="32691" y="1954"/>
                    <a:pt x="32506" y="1954"/>
                  </a:cubicBezTo>
                  <a:cubicBezTo>
                    <a:pt x="32335" y="1954"/>
                    <a:pt x="32221" y="2025"/>
                    <a:pt x="32149" y="2197"/>
                  </a:cubicBezTo>
                  <a:lnTo>
                    <a:pt x="21752" y="2197"/>
                  </a:lnTo>
                  <a:lnTo>
                    <a:pt x="19555"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 name="Google Shape;759;p29"/>
          <p:cNvGrpSpPr/>
          <p:nvPr/>
        </p:nvGrpSpPr>
        <p:grpSpPr>
          <a:xfrm>
            <a:off x="8324491" y="2624662"/>
            <a:ext cx="536528" cy="2528697"/>
            <a:chOff x="8143116" y="2624662"/>
            <a:chExt cx="536528" cy="2528697"/>
          </a:xfrm>
        </p:grpSpPr>
        <p:sp>
          <p:nvSpPr>
            <p:cNvPr id="760" name="Google Shape;760;p29"/>
            <p:cNvSpPr/>
            <p:nvPr/>
          </p:nvSpPr>
          <p:spPr>
            <a:xfrm rot="-5400000">
              <a:off x="7445679" y="3919393"/>
              <a:ext cx="2235397" cy="232533"/>
            </a:xfrm>
            <a:custGeom>
              <a:rect b="b" l="l" r="r" t="t"/>
              <a:pathLst>
                <a:path extrusionOk="0" h="2782" w="26744">
                  <a:moveTo>
                    <a:pt x="26330" y="0"/>
                  </a:moveTo>
                  <a:cubicBezTo>
                    <a:pt x="26216" y="0"/>
                    <a:pt x="26030" y="114"/>
                    <a:pt x="25973" y="286"/>
                  </a:cubicBezTo>
                  <a:lnTo>
                    <a:pt x="17116" y="286"/>
                  </a:lnTo>
                  <a:lnTo>
                    <a:pt x="14863" y="2553"/>
                  </a:lnTo>
                  <a:lnTo>
                    <a:pt x="1" y="2553"/>
                  </a:lnTo>
                  <a:lnTo>
                    <a:pt x="1" y="2782"/>
                  </a:lnTo>
                  <a:lnTo>
                    <a:pt x="14920" y="2782"/>
                  </a:lnTo>
                  <a:lnTo>
                    <a:pt x="17245" y="528"/>
                  </a:lnTo>
                  <a:lnTo>
                    <a:pt x="25973" y="528"/>
                  </a:lnTo>
                  <a:cubicBezTo>
                    <a:pt x="26030" y="642"/>
                    <a:pt x="26216" y="770"/>
                    <a:pt x="26330" y="770"/>
                  </a:cubicBezTo>
                  <a:cubicBezTo>
                    <a:pt x="26572" y="770"/>
                    <a:pt x="26744" y="585"/>
                    <a:pt x="26744" y="414"/>
                  </a:cubicBezTo>
                  <a:cubicBezTo>
                    <a:pt x="26744" y="171"/>
                    <a:pt x="26572" y="0"/>
                    <a:pt x="2633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29"/>
            <p:cNvSpPr/>
            <p:nvPr/>
          </p:nvSpPr>
          <p:spPr>
            <a:xfrm rot="-5400000">
              <a:off x="7411119" y="4023081"/>
              <a:ext cx="1987401" cy="273156"/>
            </a:xfrm>
            <a:custGeom>
              <a:rect b="b" l="l" r="r" t="t"/>
              <a:pathLst>
                <a:path extrusionOk="0" h="3268" w="23777">
                  <a:moveTo>
                    <a:pt x="23363" y="1"/>
                  </a:moveTo>
                  <a:cubicBezTo>
                    <a:pt x="23235" y="1"/>
                    <a:pt x="23064" y="58"/>
                    <a:pt x="23007" y="229"/>
                  </a:cubicBezTo>
                  <a:lnTo>
                    <a:pt x="16588" y="229"/>
                  </a:lnTo>
                  <a:lnTo>
                    <a:pt x="13793" y="3025"/>
                  </a:lnTo>
                  <a:lnTo>
                    <a:pt x="1" y="3025"/>
                  </a:lnTo>
                  <a:lnTo>
                    <a:pt x="1" y="3267"/>
                  </a:lnTo>
                  <a:lnTo>
                    <a:pt x="13850" y="3267"/>
                  </a:lnTo>
                  <a:lnTo>
                    <a:pt x="16703" y="472"/>
                  </a:lnTo>
                  <a:lnTo>
                    <a:pt x="23007" y="472"/>
                  </a:lnTo>
                  <a:cubicBezTo>
                    <a:pt x="23064" y="586"/>
                    <a:pt x="23235" y="714"/>
                    <a:pt x="23363" y="714"/>
                  </a:cubicBezTo>
                  <a:cubicBezTo>
                    <a:pt x="23591" y="714"/>
                    <a:pt x="23777" y="529"/>
                    <a:pt x="23777" y="357"/>
                  </a:cubicBezTo>
                  <a:cubicBezTo>
                    <a:pt x="23777" y="115"/>
                    <a:pt x="23591" y="1"/>
                    <a:pt x="23363"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29"/>
            <p:cNvSpPr/>
            <p:nvPr/>
          </p:nvSpPr>
          <p:spPr>
            <a:xfrm rot="-5400000">
              <a:off x="7217368" y="3764970"/>
              <a:ext cx="2528697" cy="248080"/>
            </a:xfrm>
            <a:custGeom>
              <a:rect b="b" l="l" r="r" t="t"/>
              <a:pathLst>
                <a:path extrusionOk="0" h="2968" w="30253">
                  <a:moveTo>
                    <a:pt x="29839" y="1"/>
                  </a:moveTo>
                  <a:cubicBezTo>
                    <a:pt x="29725" y="1"/>
                    <a:pt x="29539" y="115"/>
                    <a:pt x="29482" y="229"/>
                  </a:cubicBezTo>
                  <a:lnTo>
                    <a:pt x="16760" y="229"/>
                  </a:lnTo>
                  <a:lnTo>
                    <a:pt x="14264" y="2725"/>
                  </a:lnTo>
                  <a:lnTo>
                    <a:pt x="1" y="2725"/>
                  </a:lnTo>
                  <a:lnTo>
                    <a:pt x="1" y="2967"/>
                  </a:lnTo>
                  <a:lnTo>
                    <a:pt x="14321" y="2967"/>
                  </a:lnTo>
                  <a:lnTo>
                    <a:pt x="16817" y="471"/>
                  </a:lnTo>
                  <a:lnTo>
                    <a:pt x="29482" y="471"/>
                  </a:lnTo>
                  <a:cubicBezTo>
                    <a:pt x="29539" y="642"/>
                    <a:pt x="29725" y="771"/>
                    <a:pt x="29839" y="771"/>
                  </a:cubicBezTo>
                  <a:cubicBezTo>
                    <a:pt x="30081" y="771"/>
                    <a:pt x="30252" y="585"/>
                    <a:pt x="30252" y="357"/>
                  </a:cubicBezTo>
                  <a:cubicBezTo>
                    <a:pt x="30252" y="172"/>
                    <a:pt x="30081" y="1"/>
                    <a:pt x="2983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29"/>
            <p:cNvSpPr/>
            <p:nvPr/>
          </p:nvSpPr>
          <p:spPr>
            <a:xfrm rot="-5400000">
              <a:off x="7095211" y="3791843"/>
              <a:ext cx="2409421" cy="313611"/>
            </a:xfrm>
            <a:custGeom>
              <a:rect b="b" l="l" r="r" t="t"/>
              <a:pathLst>
                <a:path extrusionOk="0" h="3752" w="28826">
                  <a:moveTo>
                    <a:pt x="28469" y="0"/>
                  </a:moveTo>
                  <a:cubicBezTo>
                    <a:pt x="28298" y="0"/>
                    <a:pt x="28170" y="129"/>
                    <a:pt x="28113" y="300"/>
                  </a:cubicBezTo>
                  <a:lnTo>
                    <a:pt x="16588" y="300"/>
                  </a:lnTo>
                  <a:lnTo>
                    <a:pt x="13322" y="3509"/>
                  </a:lnTo>
                  <a:lnTo>
                    <a:pt x="1" y="3509"/>
                  </a:lnTo>
                  <a:lnTo>
                    <a:pt x="1" y="3751"/>
                  </a:lnTo>
                  <a:lnTo>
                    <a:pt x="13436" y="3751"/>
                  </a:lnTo>
                  <a:lnTo>
                    <a:pt x="16703" y="542"/>
                  </a:lnTo>
                  <a:lnTo>
                    <a:pt x="28113" y="542"/>
                  </a:lnTo>
                  <a:cubicBezTo>
                    <a:pt x="28170" y="656"/>
                    <a:pt x="28298" y="785"/>
                    <a:pt x="28469" y="785"/>
                  </a:cubicBezTo>
                  <a:cubicBezTo>
                    <a:pt x="28655" y="785"/>
                    <a:pt x="28826" y="599"/>
                    <a:pt x="28826" y="428"/>
                  </a:cubicBezTo>
                  <a:cubicBezTo>
                    <a:pt x="28826" y="186"/>
                    <a:pt x="28655" y="0"/>
                    <a:pt x="2846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4" name="Google Shape;764;p29"/>
          <p:cNvSpPr txBox="1"/>
          <p:nvPr>
            <p:ph hasCustomPrompt="1" type="title"/>
          </p:nvPr>
        </p:nvSpPr>
        <p:spPr>
          <a:xfrm>
            <a:off x="1325650" y="2571750"/>
            <a:ext cx="1398900" cy="4362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6000"/>
              <a:buNone/>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765" name="Google Shape;765;p29"/>
          <p:cNvSpPr txBox="1"/>
          <p:nvPr>
            <p:ph idx="1" type="subTitle"/>
          </p:nvPr>
        </p:nvSpPr>
        <p:spPr>
          <a:xfrm>
            <a:off x="938500" y="3629175"/>
            <a:ext cx="2173200" cy="881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Font typeface="PT Sans"/>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766" name="Google Shape;766;p29"/>
          <p:cNvSpPr txBox="1"/>
          <p:nvPr>
            <p:ph idx="2" type="subTitle"/>
          </p:nvPr>
        </p:nvSpPr>
        <p:spPr>
          <a:xfrm>
            <a:off x="938500" y="3208600"/>
            <a:ext cx="2173200" cy="505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dk1"/>
              </a:buClr>
              <a:buSzPts val="2400"/>
              <a:buFont typeface="Bebas Neue"/>
              <a:buNone/>
              <a:defRPr sz="2000">
                <a:solidFill>
                  <a:schemeClr val="dk1"/>
                </a:solidFill>
                <a:latin typeface="Anton"/>
                <a:ea typeface="Anton"/>
                <a:cs typeface="Anton"/>
                <a:sym typeface="Anton"/>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767" name="Google Shape;767;p29"/>
          <p:cNvSpPr txBox="1"/>
          <p:nvPr>
            <p:ph hasCustomPrompt="1" idx="3" type="title"/>
          </p:nvPr>
        </p:nvSpPr>
        <p:spPr>
          <a:xfrm>
            <a:off x="3873100" y="2571750"/>
            <a:ext cx="1397700" cy="4362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6000"/>
              <a:buNone/>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768" name="Google Shape;768;p29"/>
          <p:cNvSpPr txBox="1"/>
          <p:nvPr>
            <p:ph idx="4" type="subTitle"/>
          </p:nvPr>
        </p:nvSpPr>
        <p:spPr>
          <a:xfrm>
            <a:off x="3485400" y="3629175"/>
            <a:ext cx="2173200" cy="881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Font typeface="PT Sans"/>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769" name="Google Shape;769;p29"/>
          <p:cNvSpPr txBox="1"/>
          <p:nvPr>
            <p:ph idx="5" type="subTitle"/>
          </p:nvPr>
        </p:nvSpPr>
        <p:spPr>
          <a:xfrm>
            <a:off x="3485400" y="3208600"/>
            <a:ext cx="2173200" cy="505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dk1"/>
              </a:buClr>
              <a:buSzPts val="2400"/>
              <a:buFont typeface="Bebas Neue"/>
              <a:buNone/>
              <a:defRPr sz="2000">
                <a:solidFill>
                  <a:schemeClr val="dk1"/>
                </a:solidFill>
                <a:latin typeface="Anton"/>
                <a:ea typeface="Anton"/>
                <a:cs typeface="Anton"/>
                <a:sym typeface="Anton"/>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770" name="Google Shape;770;p29"/>
          <p:cNvSpPr txBox="1"/>
          <p:nvPr>
            <p:ph hasCustomPrompt="1" idx="6" type="title"/>
          </p:nvPr>
        </p:nvSpPr>
        <p:spPr>
          <a:xfrm>
            <a:off x="6417675" y="2571750"/>
            <a:ext cx="1397700" cy="4362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6000"/>
              <a:buNone/>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771" name="Google Shape;771;p29"/>
          <p:cNvSpPr txBox="1"/>
          <p:nvPr>
            <p:ph idx="7" type="subTitle"/>
          </p:nvPr>
        </p:nvSpPr>
        <p:spPr>
          <a:xfrm>
            <a:off x="6032300" y="3629175"/>
            <a:ext cx="2173200" cy="881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Font typeface="PT Sans"/>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772" name="Google Shape;772;p29"/>
          <p:cNvSpPr txBox="1"/>
          <p:nvPr>
            <p:ph idx="8" type="subTitle"/>
          </p:nvPr>
        </p:nvSpPr>
        <p:spPr>
          <a:xfrm>
            <a:off x="6032300" y="3208600"/>
            <a:ext cx="2173200" cy="505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dk1"/>
              </a:buClr>
              <a:buSzPts val="2400"/>
              <a:buFont typeface="Bebas Neue"/>
              <a:buNone/>
              <a:defRPr sz="2000">
                <a:solidFill>
                  <a:schemeClr val="dk1"/>
                </a:solidFill>
                <a:latin typeface="Anton"/>
                <a:ea typeface="Anton"/>
                <a:cs typeface="Anton"/>
                <a:sym typeface="Anton"/>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773" name="Google Shape;773;p29"/>
          <p:cNvSpPr txBox="1"/>
          <p:nvPr>
            <p:ph idx="9"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spTree>
      <p:nvGrpSpPr>
        <p:cNvPr id="774" name="Shape 774"/>
        <p:cNvGrpSpPr/>
        <p:nvPr/>
      </p:nvGrpSpPr>
      <p:grpSpPr>
        <a:xfrm>
          <a:off x="0" y="0"/>
          <a:ext cx="0" cy="0"/>
          <a:chOff x="0" y="0"/>
          <a:chExt cx="0" cy="0"/>
        </a:xfrm>
      </p:grpSpPr>
      <p:sp>
        <p:nvSpPr>
          <p:cNvPr id="775" name="Google Shape;775;p30"/>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30"/>
          <p:cNvSpPr txBox="1"/>
          <p:nvPr>
            <p:ph type="title"/>
          </p:nvPr>
        </p:nvSpPr>
        <p:spPr>
          <a:xfrm>
            <a:off x="2347950" y="650900"/>
            <a:ext cx="4448100" cy="973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sz="6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777" name="Google Shape;777;p30"/>
          <p:cNvSpPr txBox="1"/>
          <p:nvPr>
            <p:ph idx="1" type="subTitle"/>
          </p:nvPr>
        </p:nvSpPr>
        <p:spPr>
          <a:xfrm>
            <a:off x="2347900" y="1711862"/>
            <a:ext cx="4448100" cy="1101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78" name="Google Shape;778;p30"/>
          <p:cNvSpPr txBox="1"/>
          <p:nvPr/>
        </p:nvSpPr>
        <p:spPr>
          <a:xfrm>
            <a:off x="2099100" y="3611950"/>
            <a:ext cx="4945800" cy="5562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300"/>
              </a:spcBef>
              <a:spcAft>
                <a:spcPts val="0"/>
              </a:spcAft>
              <a:buNone/>
            </a:pPr>
            <a:r>
              <a:rPr lang="en" sz="1200">
                <a:solidFill>
                  <a:schemeClr val="dk1"/>
                </a:solidFill>
                <a:latin typeface="Catamaran"/>
                <a:ea typeface="Catamaran"/>
                <a:cs typeface="Catamaran"/>
                <a:sym typeface="Catamaran"/>
              </a:rPr>
              <a:t>CREDITS: This presentation template was created by </a:t>
            </a:r>
            <a:r>
              <a:rPr b="1" lang="en" sz="1200">
                <a:solidFill>
                  <a:schemeClr val="hlink"/>
                </a:solidFill>
                <a:uFill>
                  <a:noFill/>
                </a:uFill>
                <a:latin typeface="Catamaran"/>
                <a:ea typeface="Catamaran"/>
                <a:cs typeface="Catamaran"/>
                <a:sym typeface="Catamaran"/>
                <a:hlinkClick r:id="rId2"/>
              </a:rPr>
              <a:t>Slidesgo</a:t>
            </a:r>
            <a:r>
              <a:rPr b="1" lang="en" sz="1200">
                <a:solidFill>
                  <a:schemeClr val="dk1"/>
                </a:solidFill>
                <a:latin typeface="Catamaran"/>
                <a:ea typeface="Catamaran"/>
                <a:cs typeface="Catamaran"/>
                <a:sym typeface="Catamaran"/>
              </a:rPr>
              <a:t>,</a:t>
            </a:r>
            <a:r>
              <a:rPr lang="en" sz="1200">
                <a:solidFill>
                  <a:schemeClr val="dk1"/>
                </a:solidFill>
                <a:latin typeface="Catamaran"/>
                <a:ea typeface="Catamaran"/>
                <a:cs typeface="Catamaran"/>
                <a:sym typeface="Catamaran"/>
              </a:rPr>
              <a:t> and includes icons by </a:t>
            </a:r>
            <a:r>
              <a:rPr b="1" lang="en" sz="1200">
                <a:solidFill>
                  <a:schemeClr val="dk1"/>
                </a:solidFill>
                <a:uFill>
                  <a:noFill/>
                </a:uFill>
                <a:latin typeface="Catamaran"/>
                <a:ea typeface="Catamaran"/>
                <a:cs typeface="Catamaran"/>
                <a:sym typeface="Catamaran"/>
                <a:hlinkClick r:id="rId3">
                  <a:extLst>
                    <a:ext uri="{A12FA001-AC4F-418D-AE19-62706E023703}">
                      <ahyp:hlinkClr val="tx"/>
                    </a:ext>
                  </a:extLst>
                </a:hlinkClick>
              </a:rPr>
              <a:t>Flaticon</a:t>
            </a:r>
            <a:r>
              <a:rPr lang="en" sz="1200">
                <a:solidFill>
                  <a:schemeClr val="dk1"/>
                </a:solidFill>
                <a:latin typeface="Catamaran"/>
                <a:ea typeface="Catamaran"/>
                <a:cs typeface="Catamaran"/>
                <a:sym typeface="Catamaran"/>
              </a:rPr>
              <a:t>, and infographics &amp; images by </a:t>
            </a:r>
            <a:r>
              <a:rPr b="1" lang="en" sz="1200">
                <a:solidFill>
                  <a:schemeClr val="dk1"/>
                </a:solidFill>
                <a:uFill>
                  <a:noFill/>
                </a:uFill>
                <a:latin typeface="Catamaran"/>
                <a:ea typeface="Catamaran"/>
                <a:cs typeface="Catamaran"/>
                <a:sym typeface="Catamaran"/>
                <a:hlinkClick r:id="rId4">
                  <a:extLst>
                    <a:ext uri="{A12FA001-AC4F-418D-AE19-62706E023703}">
                      <ahyp:hlinkClr val="tx"/>
                    </a:ext>
                  </a:extLst>
                </a:hlinkClick>
              </a:rPr>
              <a:t>Freepik</a:t>
            </a:r>
            <a:r>
              <a:rPr b="1" lang="en" sz="1200">
                <a:solidFill>
                  <a:schemeClr val="dk1"/>
                </a:solidFill>
                <a:latin typeface="Catamaran"/>
                <a:ea typeface="Catamaran"/>
                <a:cs typeface="Catamaran"/>
                <a:sym typeface="Catamaran"/>
              </a:rPr>
              <a:t> </a:t>
            </a:r>
            <a:endParaRPr b="1" sz="1200">
              <a:solidFill>
                <a:schemeClr val="dk1"/>
              </a:solidFill>
              <a:latin typeface="Catamaran"/>
              <a:ea typeface="Catamaran"/>
              <a:cs typeface="Catamaran"/>
              <a:sym typeface="Catamaran"/>
            </a:endParaRPr>
          </a:p>
        </p:txBody>
      </p:sp>
      <p:pic>
        <p:nvPicPr>
          <p:cNvPr id="779" name="Google Shape;779;p30"/>
          <p:cNvPicPr preferRelativeResize="0"/>
          <p:nvPr/>
        </p:nvPicPr>
        <p:blipFill rotWithShape="1">
          <a:blip r:embed="rId5">
            <a:alphaModFix/>
          </a:blip>
          <a:srcRect b="3660" l="2950" r="0" t="0"/>
          <a:stretch/>
        </p:blipFill>
        <p:spPr>
          <a:xfrm flipH="1" rot="-5400000">
            <a:off x="7316650" y="1020300"/>
            <a:ext cx="2843800" cy="803200"/>
          </a:xfrm>
          <a:prstGeom prst="rect">
            <a:avLst/>
          </a:prstGeom>
          <a:noFill/>
          <a:ln>
            <a:noFill/>
          </a:ln>
        </p:spPr>
      </p:pic>
      <p:pic>
        <p:nvPicPr>
          <p:cNvPr id="780" name="Google Shape;780;p30"/>
          <p:cNvPicPr preferRelativeResize="0"/>
          <p:nvPr/>
        </p:nvPicPr>
        <p:blipFill rotWithShape="1">
          <a:blip r:embed="rId6">
            <a:alphaModFix/>
          </a:blip>
          <a:srcRect b="5731" l="2922" r="0" t="0"/>
          <a:stretch/>
        </p:blipFill>
        <p:spPr>
          <a:xfrm flipH="1" rot="5400000">
            <a:off x="-1022325" y="3300275"/>
            <a:ext cx="2864025" cy="819375"/>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22" name="Shape 122"/>
        <p:cNvGrpSpPr/>
        <p:nvPr/>
      </p:nvGrpSpPr>
      <p:grpSpPr>
        <a:xfrm>
          <a:off x="0" y="0"/>
          <a:ext cx="0" cy="0"/>
          <a:chOff x="0" y="0"/>
          <a:chExt cx="0" cy="0"/>
        </a:xfrm>
      </p:grpSpPr>
      <p:sp>
        <p:nvSpPr>
          <p:cNvPr id="123" name="Google Shape;123;p4"/>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125" name="Google Shape;125;p4"/>
          <p:cNvSpPr txBox="1"/>
          <p:nvPr>
            <p:ph idx="1" type="body"/>
          </p:nvPr>
        </p:nvSpPr>
        <p:spPr>
          <a:xfrm>
            <a:off x="720000" y="1215752"/>
            <a:ext cx="7704000" cy="34164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SzPts val="1400"/>
              <a:buFont typeface="Nunito Light"/>
              <a:buChar char="●"/>
              <a:defRPr sz="1250"/>
            </a:lvl1pPr>
            <a:lvl2pPr indent="-317500" lvl="1" marL="914400" rtl="0">
              <a:lnSpc>
                <a:spcPct val="115000"/>
              </a:lnSpc>
              <a:spcBef>
                <a:spcPts val="1600"/>
              </a:spcBef>
              <a:spcAft>
                <a:spcPts val="0"/>
              </a:spcAft>
              <a:buSzPts val="1400"/>
              <a:buFont typeface="Nunito Light"/>
              <a:buChar char="○"/>
              <a:defRPr/>
            </a:lvl2pPr>
            <a:lvl3pPr indent="-317500" lvl="2" marL="1371600" rtl="0">
              <a:lnSpc>
                <a:spcPct val="115000"/>
              </a:lnSpc>
              <a:spcBef>
                <a:spcPts val="1600"/>
              </a:spcBef>
              <a:spcAft>
                <a:spcPts val="0"/>
              </a:spcAft>
              <a:buSzPts val="1400"/>
              <a:buFont typeface="Nunito Light"/>
              <a:buChar char="■"/>
              <a:defRPr/>
            </a:lvl3pPr>
            <a:lvl4pPr indent="-317500" lvl="3" marL="1828800" rtl="0">
              <a:lnSpc>
                <a:spcPct val="115000"/>
              </a:lnSpc>
              <a:spcBef>
                <a:spcPts val="1600"/>
              </a:spcBef>
              <a:spcAft>
                <a:spcPts val="0"/>
              </a:spcAft>
              <a:buSzPts val="1400"/>
              <a:buFont typeface="Nunito Light"/>
              <a:buChar char="●"/>
              <a:defRPr/>
            </a:lvl4pPr>
            <a:lvl5pPr indent="-317500" lvl="4" marL="2286000" rtl="0">
              <a:lnSpc>
                <a:spcPct val="115000"/>
              </a:lnSpc>
              <a:spcBef>
                <a:spcPts val="1600"/>
              </a:spcBef>
              <a:spcAft>
                <a:spcPts val="0"/>
              </a:spcAft>
              <a:buSzPts val="1400"/>
              <a:buFont typeface="Nunito Light"/>
              <a:buChar char="○"/>
              <a:defRPr/>
            </a:lvl5pPr>
            <a:lvl6pPr indent="-317500" lvl="5" marL="2743200" rtl="0">
              <a:lnSpc>
                <a:spcPct val="115000"/>
              </a:lnSpc>
              <a:spcBef>
                <a:spcPts val="1600"/>
              </a:spcBef>
              <a:spcAft>
                <a:spcPts val="0"/>
              </a:spcAft>
              <a:buSzPts val="1400"/>
              <a:buFont typeface="Nunito Light"/>
              <a:buChar char="■"/>
              <a:defRPr/>
            </a:lvl6pPr>
            <a:lvl7pPr indent="-317500" lvl="6" marL="3200400" rtl="0">
              <a:lnSpc>
                <a:spcPct val="115000"/>
              </a:lnSpc>
              <a:spcBef>
                <a:spcPts val="1600"/>
              </a:spcBef>
              <a:spcAft>
                <a:spcPts val="0"/>
              </a:spcAft>
              <a:buSzPts val="1400"/>
              <a:buFont typeface="Nunito Light"/>
              <a:buChar char="●"/>
              <a:defRPr/>
            </a:lvl7pPr>
            <a:lvl8pPr indent="-317500" lvl="7" marL="3657600" rtl="0">
              <a:lnSpc>
                <a:spcPct val="115000"/>
              </a:lnSpc>
              <a:spcBef>
                <a:spcPts val="1600"/>
              </a:spcBef>
              <a:spcAft>
                <a:spcPts val="0"/>
              </a:spcAft>
              <a:buSzPts val="1400"/>
              <a:buFont typeface="Nunito Light"/>
              <a:buChar char="○"/>
              <a:defRPr/>
            </a:lvl8pPr>
            <a:lvl9pPr indent="-317500" lvl="8" marL="4114800" rtl="0">
              <a:lnSpc>
                <a:spcPct val="115000"/>
              </a:lnSpc>
              <a:spcBef>
                <a:spcPts val="1600"/>
              </a:spcBef>
              <a:spcAft>
                <a:spcPts val="1600"/>
              </a:spcAft>
              <a:buSzPts val="1400"/>
              <a:buFont typeface="Nunito Light"/>
              <a:buChar char="■"/>
              <a:defRPr/>
            </a:lvl9pPr>
          </a:lstStyle>
          <a:p/>
        </p:txBody>
      </p:sp>
      <p:grpSp>
        <p:nvGrpSpPr>
          <p:cNvPr id="126" name="Google Shape;126;p4"/>
          <p:cNvGrpSpPr/>
          <p:nvPr/>
        </p:nvGrpSpPr>
        <p:grpSpPr>
          <a:xfrm>
            <a:off x="7721817" y="2810680"/>
            <a:ext cx="752265" cy="2430964"/>
            <a:chOff x="2474121" y="2891575"/>
            <a:chExt cx="439279" cy="1419541"/>
          </a:xfrm>
        </p:grpSpPr>
        <p:sp>
          <p:nvSpPr>
            <p:cNvPr id="127" name="Google Shape;127;p4"/>
            <p:cNvSpPr/>
            <p:nvPr/>
          </p:nvSpPr>
          <p:spPr>
            <a:xfrm rot="-5400000">
              <a:off x="1917918" y="3535251"/>
              <a:ext cx="1419541" cy="132189"/>
            </a:xfrm>
            <a:custGeom>
              <a:rect b="b" l="l" r="r" t="t"/>
              <a:pathLst>
                <a:path extrusionOk="0" h="3039" w="32635">
                  <a:moveTo>
                    <a:pt x="1" y="0"/>
                  </a:moveTo>
                  <a:lnTo>
                    <a:pt x="1" y="243"/>
                  </a:lnTo>
                  <a:lnTo>
                    <a:pt x="15818" y="243"/>
                  </a:lnTo>
                  <a:lnTo>
                    <a:pt x="15818" y="2796"/>
                  </a:lnTo>
                  <a:lnTo>
                    <a:pt x="31864" y="2796"/>
                  </a:lnTo>
                  <a:cubicBezTo>
                    <a:pt x="31921" y="2981"/>
                    <a:pt x="32092" y="3038"/>
                    <a:pt x="32221" y="3038"/>
                  </a:cubicBezTo>
                  <a:cubicBezTo>
                    <a:pt x="32449" y="3038"/>
                    <a:pt x="32634" y="2924"/>
                    <a:pt x="32634" y="2682"/>
                  </a:cubicBezTo>
                  <a:cubicBezTo>
                    <a:pt x="32634" y="2496"/>
                    <a:pt x="32449" y="2325"/>
                    <a:pt x="32221" y="2325"/>
                  </a:cubicBezTo>
                  <a:cubicBezTo>
                    <a:pt x="32092" y="2325"/>
                    <a:pt x="31921" y="2439"/>
                    <a:pt x="31864" y="2568"/>
                  </a:cubicBezTo>
                  <a:lnTo>
                    <a:pt x="16046" y="2568"/>
                  </a:lnTo>
                  <a:lnTo>
                    <a:pt x="16046"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4"/>
            <p:cNvSpPr/>
            <p:nvPr/>
          </p:nvSpPr>
          <p:spPr>
            <a:xfrm rot="-5400000">
              <a:off x="2568095" y="3965811"/>
              <a:ext cx="504441" cy="186169"/>
            </a:xfrm>
            <a:custGeom>
              <a:rect b="b" l="l" r="r" t="t"/>
              <a:pathLst>
                <a:path extrusionOk="0" h="4280" w="11597">
                  <a:moveTo>
                    <a:pt x="1" y="1"/>
                  </a:moveTo>
                  <a:lnTo>
                    <a:pt x="1" y="243"/>
                  </a:lnTo>
                  <a:lnTo>
                    <a:pt x="11112" y="243"/>
                  </a:lnTo>
                  <a:lnTo>
                    <a:pt x="11112" y="3566"/>
                  </a:lnTo>
                  <a:cubicBezTo>
                    <a:pt x="10940" y="3623"/>
                    <a:pt x="10883" y="3752"/>
                    <a:pt x="10883" y="3923"/>
                  </a:cubicBezTo>
                  <a:cubicBezTo>
                    <a:pt x="10883" y="4108"/>
                    <a:pt x="10997" y="4279"/>
                    <a:pt x="11240" y="4279"/>
                  </a:cubicBezTo>
                  <a:cubicBezTo>
                    <a:pt x="11468" y="4279"/>
                    <a:pt x="11596" y="4108"/>
                    <a:pt x="11596" y="3923"/>
                  </a:cubicBezTo>
                  <a:cubicBezTo>
                    <a:pt x="11596" y="3752"/>
                    <a:pt x="11539" y="3623"/>
                    <a:pt x="11354" y="3566"/>
                  </a:cubicBezTo>
                  <a:lnTo>
                    <a:pt x="11354"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4"/>
            <p:cNvSpPr/>
            <p:nvPr/>
          </p:nvSpPr>
          <p:spPr>
            <a:xfrm rot="-5400000">
              <a:off x="2612136" y="4009852"/>
              <a:ext cx="452331" cy="150197"/>
            </a:xfrm>
            <a:custGeom>
              <a:rect b="b" l="l" r="r" t="t"/>
              <a:pathLst>
                <a:path extrusionOk="0" h="3453" w="10399">
                  <a:moveTo>
                    <a:pt x="1" y="1"/>
                  </a:moveTo>
                  <a:lnTo>
                    <a:pt x="1" y="243"/>
                  </a:lnTo>
                  <a:lnTo>
                    <a:pt x="9928" y="243"/>
                  </a:lnTo>
                  <a:lnTo>
                    <a:pt x="9928" y="2739"/>
                  </a:lnTo>
                  <a:cubicBezTo>
                    <a:pt x="9757" y="2796"/>
                    <a:pt x="9628" y="2925"/>
                    <a:pt x="9628" y="3096"/>
                  </a:cubicBezTo>
                  <a:cubicBezTo>
                    <a:pt x="9628" y="3281"/>
                    <a:pt x="9814" y="3452"/>
                    <a:pt x="10042" y="3452"/>
                  </a:cubicBezTo>
                  <a:cubicBezTo>
                    <a:pt x="10227" y="3452"/>
                    <a:pt x="10398" y="3281"/>
                    <a:pt x="10398" y="3096"/>
                  </a:cubicBezTo>
                  <a:cubicBezTo>
                    <a:pt x="10398" y="2925"/>
                    <a:pt x="10284" y="2796"/>
                    <a:pt x="10170" y="2739"/>
                  </a:cubicBezTo>
                  <a:lnTo>
                    <a:pt x="1017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4"/>
            <p:cNvSpPr/>
            <p:nvPr/>
          </p:nvSpPr>
          <p:spPr>
            <a:xfrm rot="-5400000">
              <a:off x="2177879" y="3666157"/>
              <a:ext cx="1160818" cy="129101"/>
            </a:xfrm>
            <a:custGeom>
              <a:rect b="b" l="l" r="r" t="t"/>
              <a:pathLst>
                <a:path extrusionOk="0" h="2968" w="26687">
                  <a:moveTo>
                    <a:pt x="1" y="0"/>
                  </a:moveTo>
                  <a:lnTo>
                    <a:pt x="1" y="243"/>
                  </a:lnTo>
                  <a:lnTo>
                    <a:pt x="12310" y="243"/>
                  </a:lnTo>
                  <a:lnTo>
                    <a:pt x="12310" y="2739"/>
                  </a:lnTo>
                  <a:lnTo>
                    <a:pt x="25973" y="2739"/>
                  </a:lnTo>
                  <a:cubicBezTo>
                    <a:pt x="26030" y="2910"/>
                    <a:pt x="26159" y="2967"/>
                    <a:pt x="26330" y="2967"/>
                  </a:cubicBezTo>
                  <a:cubicBezTo>
                    <a:pt x="26572" y="2967"/>
                    <a:pt x="26687" y="2853"/>
                    <a:pt x="26687" y="2611"/>
                  </a:cubicBezTo>
                  <a:cubicBezTo>
                    <a:pt x="26687" y="2439"/>
                    <a:pt x="26572" y="2254"/>
                    <a:pt x="26330" y="2254"/>
                  </a:cubicBezTo>
                  <a:cubicBezTo>
                    <a:pt x="26159" y="2254"/>
                    <a:pt x="26030" y="2382"/>
                    <a:pt x="25973" y="2496"/>
                  </a:cubicBezTo>
                  <a:lnTo>
                    <a:pt x="12538" y="2496"/>
                  </a:lnTo>
                  <a:lnTo>
                    <a:pt x="1253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4"/>
            <p:cNvSpPr/>
            <p:nvPr/>
          </p:nvSpPr>
          <p:spPr>
            <a:xfrm rot="-5400000">
              <a:off x="2081076" y="3607849"/>
              <a:ext cx="1271867" cy="134668"/>
            </a:xfrm>
            <a:custGeom>
              <a:rect b="b" l="l" r="r" t="t"/>
              <a:pathLst>
                <a:path extrusionOk="0" h="3096" w="29240">
                  <a:moveTo>
                    <a:pt x="1" y="1"/>
                  </a:moveTo>
                  <a:lnTo>
                    <a:pt x="1" y="243"/>
                  </a:lnTo>
                  <a:lnTo>
                    <a:pt x="13436" y="243"/>
                  </a:lnTo>
                  <a:lnTo>
                    <a:pt x="13436" y="2853"/>
                  </a:lnTo>
                  <a:lnTo>
                    <a:pt x="28526" y="2853"/>
                  </a:lnTo>
                  <a:cubicBezTo>
                    <a:pt x="28526" y="2967"/>
                    <a:pt x="28712" y="3096"/>
                    <a:pt x="28883" y="3096"/>
                  </a:cubicBezTo>
                  <a:cubicBezTo>
                    <a:pt x="29068" y="3096"/>
                    <a:pt x="29240" y="2910"/>
                    <a:pt x="29240" y="2739"/>
                  </a:cubicBezTo>
                  <a:cubicBezTo>
                    <a:pt x="29240" y="2497"/>
                    <a:pt x="29068" y="2326"/>
                    <a:pt x="28883" y="2326"/>
                  </a:cubicBezTo>
                  <a:cubicBezTo>
                    <a:pt x="28712" y="2326"/>
                    <a:pt x="28526" y="2440"/>
                    <a:pt x="28526" y="2611"/>
                  </a:cubicBezTo>
                  <a:lnTo>
                    <a:pt x="13679" y="2611"/>
                  </a:lnTo>
                  <a:lnTo>
                    <a:pt x="13679"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4"/>
            <p:cNvSpPr/>
            <p:nvPr/>
          </p:nvSpPr>
          <p:spPr>
            <a:xfrm rot="-5400000">
              <a:off x="2065591" y="3641342"/>
              <a:ext cx="1212319" cy="127230"/>
            </a:xfrm>
            <a:custGeom>
              <a:rect b="b" l="l" r="r" t="t"/>
              <a:pathLst>
                <a:path extrusionOk="0" h="2925" w="27871">
                  <a:moveTo>
                    <a:pt x="1" y="0"/>
                  </a:moveTo>
                  <a:lnTo>
                    <a:pt x="1" y="243"/>
                  </a:lnTo>
                  <a:lnTo>
                    <a:pt x="14563" y="243"/>
                  </a:lnTo>
                  <a:lnTo>
                    <a:pt x="14563" y="2682"/>
                  </a:lnTo>
                  <a:lnTo>
                    <a:pt x="27157" y="2682"/>
                  </a:lnTo>
                  <a:cubicBezTo>
                    <a:pt x="27229" y="2853"/>
                    <a:pt x="27343" y="2924"/>
                    <a:pt x="27514" y="2924"/>
                  </a:cubicBezTo>
                  <a:cubicBezTo>
                    <a:pt x="27756" y="2924"/>
                    <a:pt x="27870" y="2796"/>
                    <a:pt x="27870" y="2567"/>
                  </a:cubicBezTo>
                  <a:cubicBezTo>
                    <a:pt x="27870" y="2382"/>
                    <a:pt x="27756" y="2211"/>
                    <a:pt x="27514" y="2211"/>
                  </a:cubicBezTo>
                  <a:cubicBezTo>
                    <a:pt x="27343" y="2211"/>
                    <a:pt x="27229" y="2325"/>
                    <a:pt x="27157" y="2439"/>
                  </a:cubicBezTo>
                  <a:lnTo>
                    <a:pt x="14806" y="2439"/>
                  </a:lnTo>
                  <a:lnTo>
                    <a:pt x="14806"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4"/>
            <p:cNvSpPr/>
            <p:nvPr/>
          </p:nvSpPr>
          <p:spPr>
            <a:xfrm rot="-5400000">
              <a:off x="1972508" y="3742473"/>
              <a:ext cx="1103749" cy="33537"/>
            </a:xfrm>
            <a:custGeom>
              <a:rect b="b" l="l" r="r" t="t"/>
              <a:pathLst>
                <a:path extrusionOk="0" h="771" w="25375">
                  <a:moveTo>
                    <a:pt x="25018" y="1"/>
                  </a:moveTo>
                  <a:cubicBezTo>
                    <a:pt x="24847" y="1"/>
                    <a:pt x="24733" y="115"/>
                    <a:pt x="24661" y="300"/>
                  </a:cubicBezTo>
                  <a:lnTo>
                    <a:pt x="1" y="300"/>
                  </a:lnTo>
                  <a:lnTo>
                    <a:pt x="1" y="528"/>
                  </a:lnTo>
                  <a:lnTo>
                    <a:pt x="24661" y="528"/>
                  </a:lnTo>
                  <a:cubicBezTo>
                    <a:pt x="24733" y="657"/>
                    <a:pt x="24847" y="771"/>
                    <a:pt x="25018" y="771"/>
                  </a:cubicBezTo>
                  <a:cubicBezTo>
                    <a:pt x="25260" y="771"/>
                    <a:pt x="25374" y="600"/>
                    <a:pt x="25374" y="414"/>
                  </a:cubicBezTo>
                  <a:cubicBezTo>
                    <a:pt x="25374" y="172"/>
                    <a:pt x="25260" y="1"/>
                    <a:pt x="25018"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4"/>
            <p:cNvSpPr/>
            <p:nvPr/>
          </p:nvSpPr>
          <p:spPr>
            <a:xfrm rot="-5400000">
              <a:off x="2020290" y="3823748"/>
              <a:ext cx="941199" cy="33537"/>
            </a:xfrm>
            <a:custGeom>
              <a:rect b="b" l="l" r="r" t="t"/>
              <a:pathLst>
                <a:path extrusionOk="0" h="771" w="21638">
                  <a:moveTo>
                    <a:pt x="21281" y="0"/>
                  </a:moveTo>
                  <a:cubicBezTo>
                    <a:pt x="21095" y="0"/>
                    <a:pt x="20924" y="114"/>
                    <a:pt x="20924" y="229"/>
                  </a:cubicBezTo>
                  <a:lnTo>
                    <a:pt x="1" y="229"/>
                  </a:lnTo>
                  <a:lnTo>
                    <a:pt x="1" y="471"/>
                  </a:lnTo>
                  <a:lnTo>
                    <a:pt x="20924" y="471"/>
                  </a:lnTo>
                  <a:cubicBezTo>
                    <a:pt x="20924" y="656"/>
                    <a:pt x="21095" y="771"/>
                    <a:pt x="21281" y="771"/>
                  </a:cubicBezTo>
                  <a:cubicBezTo>
                    <a:pt x="21452" y="771"/>
                    <a:pt x="21637" y="585"/>
                    <a:pt x="21637" y="357"/>
                  </a:cubicBezTo>
                  <a:cubicBezTo>
                    <a:pt x="21637" y="172"/>
                    <a:pt x="21452" y="0"/>
                    <a:pt x="21281"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 name="Google Shape;135;p4"/>
          <p:cNvGrpSpPr/>
          <p:nvPr/>
        </p:nvGrpSpPr>
        <p:grpSpPr>
          <a:xfrm>
            <a:off x="8342852" y="2483467"/>
            <a:ext cx="796884" cy="2956853"/>
            <a:chOff x="4128096" y="2589445"/>
            <a:chExt cx="465334" cy="1726630"/>
          </a:xfrm>
        </p:grpSpPr>
        <p:sp>
          <p:nvSpPr>
            <p:cNvPr id="136" name="Google Shape;136;p4"/>
            <p:cNvSpPr/>
            <p:nvPr/>
          </p:nvSpPr>
          <p:spPr>
            <a:xfrm rot="-5400000">
              <a:off x="4350516" y="3592343"/>
              <a:ext cx="447328" cy="38495"/>
            </a:xfrm>
            <a:custGeom>
              <a:rect b="b" l="l" r="r" t="t"/>
              <a:pathLst>
                <a:path extrusionOk="0" h="885" w="10284">
                  <a:moveTo>
                    <a:pt x="9927" y="0"/>
                  </a:moveTo>
                  <a:cubicBezTo>
                    <a:pt x="9742" y="0"/>
                    <a:pt x="9628" y="114"/>
                    <a:pt x="9571" y="242"/>
                  </a:cubicBezTo>
                  <a:lnTo>
                    <a:pt x="0" y="242"/>
                  </a:lnTo>
                  <a:lnTo>
                    <a:pt x="0" y="884"/>
                  </a:lnTo>
                  <a:lnTo>
                    <a:pt x="243" y="884"/>
                  </a:lnTo>
                  <a:lnTo>
                    <a:pt x="243" y="471"/>
                  </a:lnTo>
                  <a:lnTo>
                    <a:pt x="9571" y="471"/>
                  </a:lnTo>
                  <a:cubicBezTo>
                    <a:pt x="9628" y="656"/>
                    <a:pt x="9742" y="770"/>
                    <a:pt x="9927" y="770"/>
                  </a:cubicBezTo>
                  <a:cubicBezTo>
                    <a:pt x="10155" y="770"/>
                    <a:pt x="10284" y="599"/>
                    <a:pt x="10284" y="357"/>
                  </a:cubicBezTo>
                  <a:cubicBezTo>
                    <a:pt x="10284" y="171"/>
                    <a:pt x="10155" y="0"/>
                    <a:pt x="9927"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4"/>
            <p:cNvSpPr/>
            <p:nvPr/>
          </p:nvSpPr>
          <p:spPr>
            <a:xfrm rot="-5400000">
              <a:off x="4258650" y="2857151"/>
              <a:ext cx="602484" cy="67073"/>
            </a:xfrm>
            <a:custGeom>
              <a:rect b="b" l="l" r="r" t="t"/>
              <a:pathLst>
                <a:path extrusionOk="0" h="1542" w="13851">
                  <a:moveTo>
                    <a:pt x="13494" y="1"/>
                  </a:moveTo>
                  <a:cubicBezTo>
                    <a:pt x="13322" y="1"/>
                    <a:pt x="13137" y="58"/>
                    <a:pt x="13137" y="243"/>
                  </a:cubicBezTo>
                  <a:lnTo>
                    <a:pt x="1" y="243"/>
                  </a:lnTo>
                  <a:lnTo>
                    <a:pt x="1" y="1541"/>
                  </a:lnTo>
                  <a:lnTo>
                    <a:pt x="243" y="1541"/>
                  </a:lnTo>
                  <a:lnTo>
                    <a:pt x="243" y="472"/>
                  </a:lnTo>
                  <a:lnTo>
                    <a:pt x="13137" y="472"/>
                  </a:lnTo>
                  <a:cubicBezTo>
                    <a:pt x="13137" y="600"/>
                    <a:pt x="13322" y="714"/>
                    <a:pt x="13494" y="714"/>
                  </a:cubicBezTo>
                  <a:cubicBezTo>
                    <a:pt x="13679" y="714"/>
                    <a:pt x="13850" y="543"/>
                    <a:pt x="13850" y="357"/>
                  </a:cubicBezTo>
                  <a:cubicBezTo>
                    <a:pt x="13850" y="115"/>
                    <a:pt x="13679" y="1"/>
                    <a:pt x="1349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4"/>
            <p:cNvSpPr/>
            <p:nvPr/>
          </p:nvSpPr>
          <p:spPr>
            <a:xfrm rot="-5400000">
              <a:off x="4342753" y="2990231"/>
              <a:ext cx="395827" cy="105525"/>
            </a:xfrm>
            <a:custGeom>
              <a:rect b="b" l="l" r="r" t="t"/>
              <a:pathLst>
                <a:path extrusionOk="0" h="2426" w="9100">
                  <a:moveTo>
                    <a:pt x="8686" y="1"/>
                  </a:moveTo>
                  <a:cubicBezTo>
                    <a:pt x="8558" y="1"/>
                    <a:pt x="8387" y="115"/>
                    <a:pt x="8330" y="229"/>
                  </a:cubicBezTo>
                  <a:lnTo>
                    <a:pt x="0" y="229"/>
                  </a:lnTo>
                  <a:lnTo>
                    <a:pt x="0" y="2425"/>
                  </a:lnTo>
                  <a:lnTo>
                    <a:pt x="243" y="2425"/>
                  </a:lnTo>
                  <a:lnTo>
                    <a:pt x="243" y="471"/>
                  </a:lnTo>
                  <a:lnTo>
                    <a:pt x="8330" y="471"/>
                  </a:lnTo>
                  <a:cubicBezTo>
                    <a:pt x="8387" y="642"/>
                    <a:pt x="8558" y="771"/>
                    <a:pt x="8686" y="771"/>
                  </a:cubicBezTo>
                  <a:cubicBezTo>
                    <a:pt x="8914" y="771"/>
                    <a:pt x="9100" y="585"/>
                    <a:pt x="9100" y="357"/>
                  </a:cubicBezTo>
                  <a:cubicBezTo>
                    <a:pt x="9100" y="172"/>
                    <a:pt x="8914" y="1"/>
                    <a:pt x="8686"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4"/>
            <p:cNvSpPr/>
            <p:nvPr/>
          </p:nvSpPr>
          <p:spPr>
            <a:xfrm rot="-5400000">
              <a:off x="4236967" y="2935946"/>
              <a:ext cx="565859" cy="147065"/>
            </a:xfrm>
            <a:custGeom>
              <a:rect b="b" l="l" r="r" t="t"/>
              <a:pathLst>
                <a:path extrusionOk="0" h="3381" w="13009">
                  <a:moveTo>
                    <a:pt x="12594" y="0"/>
                  </a:moveTo>
                  <a:cubicBezTo>
                    <a:pt x="12480" y="0"/>
                    <a:pt x="12295" y="114"/>
                    <a:pt x="12238" y="242"/>
                  </a:cubicBezTo>
                  <a:lnTo>
                    <a:pt x="0" y="242"/>
                  </a:lnTo>
                  <a:lnTo>
                    <a:pt x="0" y="3380"/>
                  </a:lnTo>
                  <a:lnTo>
                    <a:pt x="243" y="3380"/>
                  </a:lnTo>
                  <a:lnTo>
                    <a:pt x="243" y="471"/>
                  </a:lnTo>
                  <a:lnTo>
                    <a:pt x="12238" y="471"/>
                  </a:lnTo>
                  <a:cubicBezTo>
                    <a:pt x="12295" y="656"/>
                    <a:pt x="12480" y="770"/>
                    <a:pt x="12594" y="770"/>
                  </a:cubicBezTo>
                  <a:cubicBezTo>
                    <a:pt x="12837" y="770"/>
                    <a:pt x="13008" y="599"/>
                    <a:pt x="13008" y="357"/>
                  </a:cubicBezTo>
                  <a:cubicBezTo>
                    <a:pt x="13008" y="171"/>
                    <a:pt x="12837" y="0"/>
                    <a:pt x="12594"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4"/>
            <p:cNvSpPr/>
            <p:nvPr/>
          </p:nvSpPr>
          <p:spPr>
            <a:xfrm rot="-5400000">
              <a:off x="4284728" y="3027769"/>
              <a:ext cx="421317" cy="196087"/>
            </a:xfrm>
            <a:custGeom>
              <a:rect b="b" l="l" r="r" t="t"/>
              <a:pathLst>
                <a:path extrusionOk="0" h="4508" w="9686">
                  <a:moveTo>
                    <a:pt x="9329" y="0"/>
                  </a:moveTo>
                  <a:cubicBezTo>
                    <a:pt x="9157" y="0"/>
                    <a:pt x="8972" y="114"/>
                    <a:pt x="8972" y="300"/>
                  </a:cubicBezTo>
                  <a:lnTo>
                    <a:pt x="1" y="300"/>
                  </a:lnTo>
                  <a:lnTo>
                    <a:pt x="1" y="4507"/>
                  </a:lnTo>
                  <a:lnTo>
                    <a:pt x="243" y="4507"/>
                  </a:lnTo>
                  <a:lnTo>
                    <a:pt x="243" y="528"/>
                  </a:lnTo>
                  <a:lnTo>
                    <a:pt x="8972" y="528"/>
                  </a:lnTo>
                  <a:cubicBezTo>
                    <a:pt x="8972" y="656"/>
                    <a:pt x="9157" y="770"/>
                    <a:pt x="9329" y="770"/>
                  </a:cubicBezTo>
                  <a:cubicBezTo>
                    <a:pt x="9514" y="770"/>
                    <a:pt x="9685" y="585"/>
                    <a:pt x="9685" y="414"/>
                  </a:cubicBezTo>
                  <a:cubicBezTo>
                    <a:pt x="9685" y="171"/>
                    <a:pt x="9514" y="0"/>
                    <a:pt x="932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4"/>
            <p:cNvSpPr/>
            <p:nvPr/>
          </p:nvSpPr>
          <p:spPr>
            <a:xfrm rot="-5400000">
              <a:off x="3936988" y="3222875"/>
              <a:ext cx="1067777" cy="245108"/>
            </a:xfrm>
            <a:custGeom>
              <a:rect b="b" l="l" r="r" t="t"/>
              <a:pathLst>
                <a:path extrusionOk="0" h="5635" w="24548">
                  <a:moveTo>
                    <a:pt x="24190" y="0"/>
                  </a:moveTo>
                  <a:cubicBezTo>
                    <a:pt x="24005" y="0"/>
                    <a:pt x="23834" y="115"/>
                    <a:pt x="23834" y="229"/>
                  </a:cubicBezTo>
                  <a:lnTo>
                    <a:pt x="11525" y="229"/>
                  </a:lnTo>
                  <a:lnTo>
                    <a:pt x="11525" y="4151"/>
                  </a:lnTo>
                  <a:lnTo>
                    <a:pt x="1" y="4151"/>
                  </a:lnTo>
                  <a:lnTo>
                    <a:pt x="1" y="5634"/>
                  </a:lnTo>
                  <a:lnTo>
                    <a:pt x="243" y="5634"/>
                  </a:lnTo>
                  <a:lnTo>
                    <a:pt x="243" y="4393"/>
                  </a:lnTo>
                  <a:lnTo>
                    <a:pt x="11768" y="4393"/>
                  </a:lnTo>
                  <a:lnTo>
                    <a:pt x="11768" y="471"/>
                  </a:lnTo>
                  <a:lnTo>
                    <a:pt x="23834" y="471"/>
                  </a:lnTo>
                  <a:cubicBezTo>
                    <a:pt x="23834" y="642"/>
                    <a:pt x="24005" y="771"/>
                    <a:pt x="24190" y="771"/>
                  </a:cubicBezTo>
                  <a:cubicBezTo>
                    <a:pt x="24362" y="771"/>
                    <a:pt x="24547" y="585"/>
                    <a:pt x="24547" y="357"/>
                  </a:cubicBezTo>
                  <a:cubicBezTo>
                    <a:pt x="24547" y="172"/>
                    <a:pt x="24362" y="0"/>
                    <a:pt x="2419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4"/>
            <p:cNvSpPr/>
            <p:nvPr/>
          </p:nvSpPr>
          <p:spPr>
            <a:xfrm rot="-5400000">
              <a:off x="3583049" y="3406216"/>
              <a:ext cx="1613105" cy="206613"/>
            </a:xfrm>
            <a:custGeom>
              <a:rect b="b" l="l" r="r" t="t"/>
              <a:pathLst>
                <a:path extrusionOk="0" h="4750" w="37085">
                  <a:moveTo>
                    <a:pt x="36670" y="0"/>
                  </a:moveTo>
                  <a:cubicBezTo>
                    <a:pt x="36542" y="0"/>
                    <a:pt x="36371" y="114"/>
                    <a:pt x="36314" y="228"/>
                  </a:cubicBezTo>
                  <a:lnTo>
                    <a:pt x="20325" y="228"/>
                  </a:lnTo>
                  <a:lnTo>
                    <a:pt x="20325" y="4507"/>
                  </a:lnTo>
                  <a:lnTo>
                    <a:pt x="1" y="4507"/>
                  </a:lnTo>
                  <a:lnTo>
                    <a:pt x="1" y="4750"/>
                  </a:lnTo>
                  <a:lnTo>
                    <a:pt x="20568" y="4750"/>
                  </a:lnTo>
                  <a:lnTo>
                    <a:pt x="20568" y="471"/>
                  </a:lnTo>
                  <a:lnTo>
                    <a:pt x="36314" y="471"/>
                  </a:lnTo>
                  <a:cubicBezTo>
                    <a:pt x="36371" y="642"/>
                    <a:pt x="36542" y="713"/>
                    <a:pt x="36670" y="713"/>
                  </a:cubicBezTo>
                  <a:cubicBezTo>
                    <a:pt x="36899" y="713"/>
                    <a:pt x="37084" y="585"/>
                    <a:pt x="37084" y="357"/>
                  </a:cubicBezTo>
                  <a:cubicBezTo>
                    <a:pt x="37084" y="171"/>
                    <a:pt x="36899" y="0"/>
                    <a:pt x="3667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4"/>
            <p:cNvSpPr/>
            <p:nvPr/>
          </p:nvSpPr>
          <p:spPr>
            <a:xfrm rot="-5400000">
              <a:off x="3683572" y="3550758"/>
              <a:ext cx="1318409" cy="212224"/>
            </a:xfrm>
            <a:custGeom>
              <a:rect b="b" l="l" r="r" t="t"/>
              <a:pathLst>
                <a:path extrusionOk="0" h="4879" w="30310">
                  <a:moveTo>
                    <a:pt x="29896" y="0"/>
                  </a:moveTo>
                  <a:cubicBezTo>
                    <a:pt x="29767" y="0"/>
                    <a:pt x="29596" y="71"/>
                    <a:pt x="29539" y="243"/>
                  </a:cubicBezTo>
                  <a:lnTo>
                    <a:pt x="18956" y="243"/>
                  </a:lnTo>
                  <a:lnTo>
                    <a:pt x="18956" y="4636"/>
                  </a:lnTo>
                  <a:lnTo>
                    <a:pt x="1" y="4636"/>
                  </a:lnTo>
                  <a:lnTo>
                    <a:pt x="1" y="4878"/>
                  </a:lnTo>
                  <a:lnTo>
                    <a:pt x="19198" y="4878"/>
                  </a:lnTo>
                  <a:lnTo>
                    <a:pt x="19198" y="485"/>
                  </a:lnTo>
                  <a:lnTo>
                    <a:pt x="29539" y="485"/>
                  </a:lnTo>
                  <a:cubicBezTo>
                    <a:pt x="29596" y="599"/>
                    <a:pt x="29767" y="713"/>
                    <a:pt x="29896" y="713"/>
                  </a:cubicBezTo>
                  <a:cubicBezTo>
                    <a:pt x="30124" y="713"/>
                    <a:pt x="30309" y="542"/>
                    <a:pt x="30309" y="357"/>
                  </a:cubicBezTo>
                  <a:cubicBezTo>
                    <a:pt x="30309" y="129"/>
                    <a:pt x="30124" y="0"/>
                    <a:pt x="2989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4"/>
            <p:cNvSpPr/>
            <p:nvPr/>
          </p:nvSpPr>
          <p:spPr>
            <a:xfrm rot="-5400000">
              <a:off x="3890469" y="3910287"/>
              <a:ext cx="679996" cy="131580"/>
            </a:xfrm>
            <a:custGeom>
              <a:rect b="b" l="l" r="r" t="t"/>
              <a:pathLst>
                <a:path extrusionOk="0" h="3025" w="15633">
                  <a:moveTo>
                    <a:pt x="15219" y="1"/>
                  </a:moveTo>
                  <a:cubicBezTo>
                    <a:pt x="15034" y="1"/>
                    <a:pt x="14863" y="115"/>
                    <a:pt x="14863" y="357"/>
                  </a:cubicBezTo>
                  <a:cubicBezTo>
                    <a:pt x="14863" y="528"/>
                    <a:pt x="14977" y="714"/>
                    <a:pt x="15219" y="714"/>
                  </a:cubicBezTo>
                  <a:lnTo>
                    <a:pt x="15219" y="2796"/>
                  </a:lnTo>
                  <a:lnTo>
                    <a:pt x="1" y="2796"/>
                  </a:lnTo>
                  <a:lnTo>
                    <a:pt x="1" y="3024"/>
                  </a:lnTo>
                  <a:lnTo>
                    <a:pt x="15447" y="3024"/>
                  </a:lnTo>
                  <a:lnTo>
                    <a:pt x="15447" y="657"/>
                  </a:lnTo>
                  <a:cubicBezTo>
                    <a:pt x="15504" y="585"/>
                    <a:pt x="15633" y="471"/>
                    <a:pt x="15633" y="357"/>
                  </a:cubicBezTo>
                  <a:cubicBezTo>
                    <a:pt x="15633" y="115"/>
                    <a:pt x="15447" y="1"/>
                    <a:pt x="1521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4"/>
            <p:cNvSpPr/>
            <p:nvPr/>
          </p:nvSpPr>
          <p:spPr>
            <a:xfrm rot="-5400000">
              <a:off x="3593294" y="3509501"/>
              <a:ext cx="1400924" cy="212224"/>
            </a:xfrm>
            <a:custGeom>
              <a:rect b="b" l="l" r="r" t="t"/>
              <a:pathLst>
                <a:path extrusionOk="0" h="4879" w="32207">
                  <a:moveTo>
                    <a:pt x="31850" y="0"/>
                  </a:moveTo>
                  <a:cubicBezTo>
                    <a:pt x="31678" y="0"/>
                    <a:pt x="31493" y="57"/>
                    <a:pt x="31493" y="243"/>
                  </a:cubicBezTo>
                  <a:lnTo>
                    <a:pt x="17715" y="243"/>
                  </a:lnTo>
                  <a:lnTo>
                    <a:pt x="17715" y="4636"/>
                  </a:lnTo>
                  <a:lnTo>
                    <a:pt x="1" y="4636"/>
                  </a:lnTo>
                  <a:lnTo>
                    <a:pt x="1" y="4878"/>
                  </a:lnTo>
                  <a:lnTo>
                    <a:pt x="17943" y="4878"/>
                  </a:lnTo>
                  <a:lnTo>
                    <a:pt x="17943" y="485"/>
                  </a:lnTo>
                  <a:lnTo>
                    <a:pt x="31493" y="485"/>
                  </a:lnTo>
                  <a:cubicBezTo>
                    <a:pt x="31493" y="599"/>
                    <a:pt x="31678" y="714"/>
                    <a:pt x="31850" y="714"/>
                  </a:cubicBezTo>
                  <a:cubicBezTo>
                    <a:pt x="32035" y="714"/>
                    <a:pt x="32206" y="542"/>
                    <a:pt x="32206" y="357"/>
                  </a:cubicBezTo>
                  <a:cubicBezTo>
                    <a:pt x="32206" y="129"/>
                    <a:pt x="32035" y="0"/>
                    <a:pt x="3185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4"/>
            <p:cNvSpPr/>
            <p:nvPr/>
          </p:nvSpPr>
          <p:spPr>
            <a:xfrm rot="-5400000">
              <a:off x="3468913" y="3442188"/>
              <a:ext cx="1533069" cy="214704"/>
            </a:xfrm>
            <a:custGeom>
              <a:rect b="b" l="l" r="r" t="t"/>
              <a:pathLst>
                <a:path extrusionOk="0" h="4936" w="35245">
                  <a:moveTo>
                    <a:pt x="34831" y="0"/>
                  </a:moveTo>
                  <a:cubicBezTo>
                    <a:pt x="34702" y="0"/>
                    <a:pt x="34531" y="71"/>
                    <a:pt x="34474" y="243"/>
                  </a:cubicBezTo>
                  <a:lnTo>
                    <a:pt x="16403" y="243"/>
                  </a:lnTo>
                  <a:lnTo>
                    <a:pt x="16403" y="4707"/>
                  </a:lnTo>
                  <a:lnTo>
                    <a:pt x="1" y="4707"/>
                  </a:lnTo>
                  <a:lnTo>
                    <a:pt x="1" y="4935"/>
                  </a:lnTo>
                  <a:lnTo>
                    <a:pt x="16645" y="4935"/>
                  </a:lnTo>
                  <a:lnTo>
                    <a:pt x="16645" y="485"/>
                  </a:lnTo>
                  <a:lnTo>
                    <a:pt x="34474" y="485"/>
                  </a:lnTo>
                  <a:cubicBezTo>
                    <a:pt x="34531" y="599"/>
                    <a:pt x="34702" y="713"/>
                    <a:pt x="34831" y="713"/>
                  </a:cubicBezTo>
                  <a:cubicBezTo>
                    <a:pt x="35059" y="713"/>
                    <a:pt x="35244" y="542"/>
                    <a:pt x="35244" y="357"/>
                  </a:cubicBezTo>
                  <a:cubicBezTo>
                    <a:pt x="35244" y="129"/>
                    <a:pt x="35059" y="0"/>
                    <a:pt x="34831"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 name="Google Shape;147;p4"/>
          <p:cNvGrpSpPr/>
          <p:nvPr/>
        </p:nvGrpSpPr>
        <p:grpSpPr>
          <a:xfrm rot="10800000">
            <a:off x="8077615" y="-1139778"/>
            <a:ext cx="1062117" cy="2547605"/>
            <a:chOff x="3117442" y="2754471"/>
            <a:chExt cx="648978" cy="1556645"/>
          </a:xfrm>
        </p:grpSpPr>
        <p:sp>
          <p:nvSpPr>
            <p:cNvPr id="148" name="Google Shape;148;p4"/>
            <p:cNvSpPr/>
            <p:nvPr/>
          </p:nvSpPr>
          <p:spPr>
            <a:xfrm rot="-5400000">
              <a:off x="2522788" y="3592320"/>
              <a:ext cx="1313451" cy="124142"/>
            </a:xfrm>
            <a:custGeom>
              <a:rect b="b" l="l" r="r" t="t"/>
              <a:pathLst>
                <a:path extrusionOk="0" h="2854" w="30196">
                  <a:moveTo>
                    <a:pt x="15276" y="1"/>
                  </a:moveTo>
                  <a:lnTo>
                    <a:pt x="12666" y="2625"/>
                  </a:lnTo>
                  <a:lnTo>
                    <a:pt x="1" y="2625"/>
                  </a:lnTo>
                  <a:lnTo>
                    <a:pt x="1" y="2854"/>
                  </a:lnTo>
                  <a:lnTo>
                    <a:pt x="12780" y="2854"/>
                  </a:lnTo>
                  <a:lnTo>
                    <a:pt x="15390" y="243"/>
                  </a:lnTo>
                  <a:lnTo>
                    <a:pt x="23235" y="243"/>
                  </a:lnTo>
                  <a:lnTo>
                    <a:pt x="25374" y="2383"/>
                  </a:lnTo>
                  <a:lnTo>
                    <a:pt x="29425" y="2383"/>
                  </a:lnTo>
                  <a:cubicBezTo>
                    <a:pt x="29482" y="2554"/>
                    <a:pt x="29596" y="2625"/>
                    <a:pt x="29782" y="2625"/>
                  </a:cubicBezTo>
                  <a:cubicBezTo>
                    <a:pt x="30010" y="2625"/>
                    <a:pt x="30195" y="2497"/>
                    <a:pt x="30195" y="2269"/>
                  </a:cubicBezTo>
                  <a:cubicBezTo>
                    <a:pt x="30195" y="2083"/>
                    <a:pt x="30010" y="1912"/>
                    <a:pt x="29782" y="1912"/>
                  </a:cubicBezTo>
                  <a:cubicBezTo>
                    <a:pt x="29653" y="1912"/>
                    <a:pt x="29482" y="1969"/>
                    <a:pt x="29425" y="2140"/>
                  </a:cubicBezTo>
                  <a:lnTo>
                    <a:pt x="25503" y="2140"/>
                  </a:lnTo>
                  <a:lnTo>
                    <a:pt x="23306"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4"/>
            <p:cNvSpPr/>
            <p:nvPr/>
          </p:nvSpPr>
          <p:spPr>
            <a:xfrm rot="-5400000">
              <a:off x="3104412" y="3972336"/>
              <a:ext cx="644024" cy="33537"/>
            </a:xfrm>
            <a:custGeom>
              <a:rect b="b" l="l" r="r" t="t"/>
              <a:pathLst>
                <a:path extrusionOk="0" h="771" w="14806">
                  <a:moveTo>
                    <a:pt x="14392" y="1"/>
                  </a:moveTo>
                  <a:cubicBezTo>
                    <a:pt x="14264" y="1"/>
                    <a:pt x="14092" y="115"/>
                    <a:pt x="14035" y="300"/>
                  </a:cubicBezTo>
                  <a:lnTo>
                    <a:pt x="1" y="300"/>
                  </a:lnTo>
                  <a:lnTo>
                    <a:pt x="1" y="543"/>
                  </a:lnTo>
                  <a:lnTo>
                    <a:pt x="14035" y="543"/>
                  </a:lnTo>
                  <a:cubicBezTo>
                    <a:pt x="14092" y="657"/>
                    <a:pt x="14264" y="771"/>
                    <a:pt x="14392" y="771"/>
                  </a:cubicBezTo>
                  <a:cubicBezTo>
                    <a:pt x="14620" y="771"/>
                    <a:pt x="14806" y="600"/>
                    <a:pt x="14806" y="414"/>
                  </a:cubicBezTo>
                  <a:cubicBezTo>
                    <a:pt x="14806" y="186"/>
                    <a:pt x="14620" y="1"/>
                    <a:pt x="1439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4"/>
            <p:cNvSpPr/>
            <p:nvPr/>
          </p:nvSpPr>
          <p:spPr>
            <a:xfrm rot="-5400000">
              <a:off x="3456174" y="4000870"/>
              <a:ext cx="452331" cy="168161"/>
            </a:xfrm>
            <a:custGeom>
              <a:rect b="b" l="l" r="r" t="t"/>
              <a:pathLst>
                <a:path extrusionOk="0" h="3866" w="10399">
                  <a:moveTo>
                    <a:pt x="1" y="1"/>
                  </a:moveTo>
                  <a:lnTo>
                    <a:pt x="1" y="243"/>
                  </a:lnTo>
                  <a:lnTo>
                    <a:pt x="9928" y="243"/>
                  </a:lnTo>
                  <a:lnTo>
                    <a:pt x="9928" y="3153"/>
                  </a:lnTo>
                  <a:cubicBezTo>
                    <a:pt x="9757" y="3153"/>
                    <a:pt x="9628" y="3338"/>
                    <a:pt x="9628" y="3509"/>
                  </a:cubicBezTo>
                  <a:cubicBezTo>
                    <a:pt x="9628" y="3695"/>
                    <a:pt x="9814" y="3866"/>
                    <a:pt x="10042" y="3866"/>
                  </a:cubicBezTo>
                  <a:cubicBezTo>
                    <a:pt x="10227" y="3866"/>
                    <a:pt x="10398" y="3695"/>
                    <a:pt x="10398" y="3509"/>
                  </a:cubicBezTo>
                  <a:cubicBezTo>
                    <a:pt x="10398" y="3338"/>
                    <a:pt x="10284" y="3153"/>
                    <a:pt x="10170" y="3153"/>
                  </a:cubicBezTo>
                  <a:lnTo>
                    <a:pt x="1017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4"/>
            <p:cNvSpPr/>
            <p:nvPr/>
          </p:nvSpPr>
          <p:spPr>
            <a:xfrm rot="-5400000">
              <a:off x="3085206" y="3642908"/>
              <a:ext cx="1140330" cy="196087"/>
            </a:xfrm>
            <a:custGeom>
              <a:rect b="b" l="l" r="r" t="t"/>
              <a:pathLst>
                <a:path extrusionOk="0" h="4508" w="26216">
                  <a:moveTo>
                    <a:pt x="25859" y="0"/>
                  </a:moveTo>
                  <a:cubicBezTo>
                    <a:pt x="25674" y="0"/>
                    <a:pt x="25560" y="114"/>
                    <a:pt x="25503" y="229"/>
                  </a:cubicBezTo>
                  <a:lnTo>
                    <a:pt x="16531" y="229"/>
                  </a:lnTo>
                  <a:lnTo>
                    <a:pt x="12481" y="4279"/>
                  </a:lnTo>
                  <a:lnTo>
                    <a:pt x="11240" y="4279"/>
                  </a:lnTo>
                  <a:lnTo>
                    <a:pt x="11240" y="57"/>
                  </a:lnTo>
                  <a:lnTo>
                    <a:pt x="1" y="57"/>
                  </a:lnTo>
                  <a:lnTo>
                    <a:pt x="1" y="286"/>
                  </a:lnTo>
                  <a:lnTo>
                    <a:pt x="10997" y="286"/>
                  </a:lnTo>
                  <a:lnTo>
                    <a:pt x="10997" y="4507"/>
                  </a:lnTo>
                  <a:lnTo>
                    <a:pt x="12609" y="4507"/>
                  </a:lnTo>
                  <a:lnTo>
                    <a:pt x="16645" y="471"/>
                  </a:lnTo>
                  <a:lnTo>
                    <a:pt x="25503" y="471"/>
                  </a:lnTo>
                  <a:cubicBezTo>
                    <a:pt x="25560" y="642"/>
                    <a:pt x="25674" y="771"/>
                    <a:pt x="25859" y="771"/>
                  </a:cubicBezTo>
                  <a:cubicBezTo>
                    <a:pt x="26087" y="771"/>
                    <a:pt x="26216" y="585"/>
                    <a:pt x="26216" y="357"/>
                  </a:cubicBezTo>
                  <a:cubicBezTo>
                    <a:pt x="26216" y="171"/>
                    <a:pt x="26087" y="0"/>
                    <a:pt x="2585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4"/>
            <p:cNvSpPr/>
            <p:nvPr/>
          </p:nvSpPr>
          <p:spPr>
            <a:xfrm rot="-5400000">
              <a:off x="2913348" y="3546126"/>
              <a:ext cx="1336374" cy="193607"/>
            </a:xfrm>
            <a:custGeom>
              <a:rect b="b" l="l" r="r" t="t"/>
              <a:pathLst>
                <a:path extrusionOk="0" h="4451" w="30723">
                  <a:moveTo>
                    <a:pt x="30309" y="1"/>
                  </a:moveTo>
                  <a:cubicBezTo>
                    <a:pt x="30195" y="1"/>
                    <a:pt x="30010" y="115"/>
                    <a:pt x="29953" y="300"/>
                  </a:cubicBezTo>
                  <a:lnTo>
                    <a:pt x="16232" y="300"/>
                  </a:lnTo>
                  <a:lnTo>
                    <a:pt x="12609" y="3866"/>
                  </a:lnTo>
                  <a:lnTo>
                    <a:pt x="12609" y="714"/>
                  </a:lnTo>
                  <a:lnTo>
                    <a:pt x="1" y="714"/>
                  </a:lnTo>
                  <a:lnTo>
                    <a:pt x="1" y="956"/>
                  </a:lnTo>
                  <a:lnTo>
                    <a:pt x="12367" y="956"/>
                  </a:lnTo>
                  <a:lnTo>
                    <a:pt x="12367" y="4451"/>
                  </a:lnTo>
                  <a:lnTo>
                    <a:pt x="16346" y="528"/>
                  </a:lnTo>
                  <a:lnTo>
                    <a:pt x="29953" y="528"/>
                  </a:lnTo>
                  <a:cubicBezTo>
                    <a:pt x="30010" y="657"/>
                    <a:pt x="30195" y="771"/>
                    <a:pt x="30309" y="771"/>
                  </a:cubicBezTo>
                  <a:cubicBezTo>
                    <a:pt x="30552" y="771"/>
                    <a:pt x="30723" y="600"/>
                    <a:pt x="30723" y="414"/>
                  </a:cubicBezTo>
                  <a:cubicBezTo>
                    <a:pt x="30723" y="172"/>
                    <a:pt x="30552" y="1"/>
                    <a:pt x="3030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4"/>
            <p:cNvSpPr/>
            <p:nvPr/>
          </p:nvSpPr>
          <p:spPr>
            <a:xfrm rot="-5400000">
              <a:off x="2875811" y="3622116"/>
              <a:ext cx="1233415" cy="144586"/>
            </a:xfrm>
            <a:custGeom>
              <a:rect b="b" l="l" r="r" t="t"/>
              <a:pathLst>
                <a:path extrusionOk="0" h="3324" w="28356">
                  <a:moveTo>
                    <a:pt x="27942" y="0"/>
                  </a:moveTo>
                  <a:cubicBezTo>
                    <a:pt x="27813" y="0"/>
                    <a:pt x="27642" y="114"/>
                    <a:pt x="27585" y="228"/>
                  </a:cubicBezTo>
                  <a:lnTo>
                    <a:pt x="16175" y="228"/>
                  </a:lnTo>
                  <a:lnTo>
                    <a:pt x="13679" y="2796"/>
                  </a:lnTo>
                  <a:lnTo>
                    <a:pt x="13679" y="1127"/>
                  </a:lnTo>
                  <a:lnTo>
                    <a:pt x="1" y="1127"/>
                  </a:lnTo>
                  <a:lnTo>
                    <a:pt x="1" y="1369"/>
                  </a:lnTo>
                  <a:lnTo>
                    <a:pt x="13436" y="1369"/>
                  </a:lnTo>
                  <a:lnTo>
                    <a:pt x="13436" y="3323"/>
                  </a:lnTo>
                  <a:lnTo>
                    <a:pt x="16289" y="471"/>
                  </a:lnTo>
                  <a:lnTo>
                    <a:pt x="27585" y="471"/>
                  </a:lnTo>
                  <a:cubicBezTo>
                    <a:pt x="27642" y="656"/>
                    <a:pt x="27813" y="770"/>
                    <a:pt x="27942" y="770"/>
                  </a:cubicBezTo>
                  <a:cubicBezTo>
                    <a:pt x="28170" y="770"/>
                    <a:pt x="28355" y="585"/>
                    <a:pt x="28355" y="357"/>
                  </a:cubicBezTo>
                  <a:cubicBezTo>
                    <a:pt x="28355" y="171"/>
                    <a:pt x="28170" y="0"/>
                    <a:pt x="27942"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4"/>
            <p:cNvSpPr/>
            <p:nvPr/>
          </p:nvSpPr>
          <p:spPr>
            <a:xfrm rot="-5400000">
              <a:off x="2601887" y="3552324"/>
              <a:ext cx="1419541" cy="98043"/>
            </a:xfrm>
            <a:custGeom>
              <a:rect b="b" l="l" r="r" t="t"/>
              <a:pathLst>
                <a:path extrusionOk="0" h="2254" w="32635">
                  <a:moveTo>
                    <a:pt x="16289" y="0"/>
                  </a:moveTo>
                  <a:lnTo>
                    <a:pt x="14321" y="1897"/>
                  </a:lnTo>
                  <a:lnTo>
                    <a:pt x="1" y="1897"/>
                  </a:lnTo>
                  <a:lnTo>
                    <a:pt x="1" y="2140"/>
                  </a:lnTo>
                  <a:lnTo>
                    <a:pt x="14449" y="2140"/>
                  </a:lnTo>
                  <a:lnTo>
                    <a:pt x="16346" y="229"/>
                  </a:lnTo>
                  <a:lnTo>
                    <a:pt x="21395" y="229"/>
                  </a:lnTo>
                  <a:lnTo>
                    <a:pt x="23178" y="2012"/>
                  </a:lnTo>
                  <a:lnTo>
                    <a:pt x="31864" y="2012"/>
                  </a:lnTo>
                  <a:cubicBezTo>
                    <a:pt x="31921" y="2197"/>
                    <a:pt x="32092" y="2254"/>
                    <a:pt x="32221" y="2254"/>
                  </a:cubicBezTo>
                  <a:cubicBezTo>
                    <a:pt x="32449" y="2254"/>
                    <a:pt x="32634" y="2140"/>
                    <a:pt x="32634" y="1897"/>
                  </a:cubicBezTo>
                  <a:cubicBezTo>
                    <a:pt x="32634" y="1655"/>
                    <a:pt x="32449" y="1541"/>
                    <a:pt x="32221" y="1541"/>
                  </a:cubicBezTo>
                  <a:cubicBezTo>
                    <a:pt x="32035" y="1541"/>
                    <a:pt x="31921" y="1655"/>
                    <a:pt x="31864" y="1783"/>
                  </a:cubicBezTo>
                  <a:lnTo>
                    <a:pt x="23306" y="1783"/>
                  </a:lnTo>
                  <a:lnTo>
                    <a:pt x="21523"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4"/>
            <p:cNvSpPr/>
            <p:nvPr/>
          </p:nvSpPr>
          <p:spPr>
            <a:xfrm rot="-5400000">
              <a:off x="2574592" y="3483446"/>
              <a:ext cx="1556645" cy="98696"/>
            </a:xfrm>
            <a:custGeom>
              <a:rect b="b" l="l" r="r" t="t"/>
              <a:pathLst>
                <a:path extrusionOk="0" h="2269" w="35787">
                  <a:moveTo>
                    <a:pt x="16703" y="1"/>
                  </a:moveTo>
                  <a:lnTo>
                    <a:pt x="14806" y="1841"/>
                  </a:lnTo>
                  <a:lnTo>
                    <a:pt x="1" y="1841"/>
                  </a:lnTo>
                  <a:lnTo>
                    <a:pt x="1" y="2083"/>
                  </a:lnTo>
                  <a:lnTo>
                    <a:pt x="14920" y="2083"/>
                  </a:lnTo>
                  <a:lnTo>
                    <a:pt x="16760" y="243"/>
                  </a:lnTo>
                  <a:lnTo>
                    <a:pt x="20810" y="243"/>
                  </a:lnTo>
                  <a:lnTo>
                    <a:pt x="22593" y="2026"/>
                  </a:lnTo>
                  <a:lnTo>
                    <a:pt x="35002" y="2026"/>
                  </a:lnTo>
                  <a:cubicBezTo>
                    <a:pt x="35073" y="2140"/>
                    <a:pt x="35244" y="2269"/>
                    <a:pt x="35358" y="2269"/>
                  </a:cubicBezTo>
                  <a:cubicBezTo>
                    <a:pt x="35601" y="2269"/>
                    <a:pt x="35786" y="2083"/>
                    <a:pt x="35786" y="1912"/>
                  </a:cubicBezTo>
                  <a:cubicBezTo>
                    <a:pt x="35786" y="1670"/>
                    <a:pt x="35601" y="1484"/>
                    <a:pt x="35358" y="1484"/>
                  </a:cubicBezTo>
                  <a:cubicBezTo>
                    <a:pt x="35244" y="1484"/>
                    <a:pt x="35073" y="1613"/>
                    <a:pt x="35002" y="1784"/>
                  </a:cubicBezTo>
                  <a:lnTo>
                    <a:pt x="22650" y="1784"/>
                  </a:lnTo>
                  <a:lnTo>
                    <a:pt x="20924"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4"/>
            <p:cNvSpPr/>
            <p:nvPr/>
          </p:nvSpPr>
          <p:spPr>
            <a:xfrm rot="-5400000">
              <a:off x="2516589" y="3511045"/>
              <a:ext cx="1499576" cy="100566"/>
            </a:xfrm>
            <a:custGeom>
              <a:rect b="b" l="l" r="r" t="t"/>
              <a:pathLst>
                <a:path extrusionOk="0" h="2312" w="34475">
                  <a:moveTo>
                    <a:pt x="15747" y="1"/>
                  </a:moveTo>
                  <a:lnTo>
                    <a:pt x="13679" y="2012"/>
                  </a:lnTo>
                  <a:lnTo>
                    <a:pt x="1" y="2012"/>
                  </a:lnTo>
                  <a:lnTo>
                    <a:pt x="1" y="2254"/>
                  </a:lnTo>
                  <a:lnTo>
                    <a:pt x="13793" y="2254"/>
                  </a:lnTo>
                  <a:lnTo>
                    <a:pt x="15818" y="229"/>
                  </a:lnTo>
                  <a:lnTo>
                    <a:pt x="22108" y="229"/>
                  </a:lnTo>
                  <a:lnTo>
                    <a:pt x="24019" y="2069"/>
                  </a:lnTo>
                  <a:lnTo>
                    <a:pt x="33761" y="2069"/>
                  </a:lnTo>
                  <a:cubicBezTo>
                    <a:pt x="33818" y="2197"/>
                    <a:pt x="33932" y="2311"/>
                    <a:pt x="34117" y="2311"/>
                  </a:cubicBezTo>
                  <a:cubicBezTo>
                    <a:pt x="34289" y="2311"/>
                    <a:pt x="34474" y="2140"/>
                    <a:pt x="34474" y="1955"/>
                  </a:cubicBezTo>
                  <a:cubicBezTo>
                    <a:pt x="34474" y="1712"/>
                    <a:pt x="34289" y="1541"/>
                    <a:pt x="34117" y="1541"/>
                  </a:cubicBezTo>
                  <a:cubicBezTo>
                    <a:pt x="33932" y="1541"/>
                    <a:pt x="33761" y="1655"/>
                    <a:pt x="33761" y="1841"/>
                  </a:cubicBezTo>
                  <a:lnTo>
                    <a:pt x="24076" y="1841"/>
                  </a:lnTo>
                  <a:lnTo>
                    <a:pt x="2223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4"/>
            <p:cNvSpPr/>
            <p:nvPr/>
          </p:nvSpPr>
          <p:spPr>
            <a:xfrm rot="-5400000">
              <a:off x="2595407" y="3628314"/>
              <a:ext cx="1251380" cy="114224"/>
            </a:xfrm>
            <a:custGeom>
              <a:rect b="b" l="l" r="r" t="t"/>
              <a:pathLst>
                <a:path extrusionOk="0" h="2626" w="28769">
                  <a:moveTo>
                    <a:pt x="15519" y="1"/>
                  </a:moveTo>
                  <a:lnTo>
                    <a:pt x="13137" y="2383"/>
                  </a:lnTo>
                  <a:lnTo>
                    <a:pt x="1" y="2383"/>
                  </a:lnTo>
                  <a:lnTo>
                    <a:pt x="1" y="2625"/>
                  </a:lnTo>
                  <a:lnTo>
                    <a:pt x="13251" y="2625"/>
                  </a:lnTo>
                  <a:lnTo>
                    <a:pt x="15633" y="243"/>
                  </a:lnTo>
                  <a:lnTo>
                    <a:pt x="22707" y="243"/>
                  </a:lnTo>
                  <a:lnTo>
                    <a:pt x="24547" y="2083"/>
                  </a:lnTo>
                  <a:lnTo>
                    <a:pt x="28056" y="2083"/>
                  </a:lnTo>
                  <a:cubicBezTo>
                    <a:pt x="28056" y="2268"/>
                    <a:pt x="28227" y="2383"/>
                    <a:pt x="28412" y="2383"/>
                  </a:cubicBezTo>
                  <a:cubicBezTo>
                    <a:pt x="28583" y="2383"/>
                    <a:pt x="28769" y="2197"/>
                    <a:pt x="28769" y="1969"/>
                  </a:cubicBezTo>
                  <a:cubicBezTo>
                    <a:pt x="28769" y="1784"/>
                    <a:pt x="28583" y="1612"/>
                    <a:pt x="28412" y="1612"/>
                  </a:cubicBezTo>
                  <a:cubicBezTo>
                    <a:pt x="28227" y="1612"/>
                    <a:pt x="28113" y="1726"/>
                    <a:pt x="28056" y="1841"/>
                  </a:cubicBezTo>
                  <a:lnTo>
                    <a:pt x="24661" y="1841"/>
                  </a:lnTo>
                  <a:lnTo>
                    <a:pt x="22821"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9">
    <p:spTree>
      <p:nvGrpSpPr>
        <p:cNvPr id="781" name="Shape 781"/>
        <p:cNvGrpSpPr/>
        <p:nvPr/>
      </p:nvGrpSpPr>
      <p:grpSpPr>
        <a:xfrm>
          <a:off x="0" y="0"/>
          <a:ext cx="0" cy="0"/>
          <a:chOff x="0" y="0"/>
          <a:chExt cx="0" cy="0"/>
        </a:xfrm>
      </p:grpSpPr>
      <p:sp>
        <p:nvSpPr>
          <p:cNvPr id="782" name="Google Shape;782;p31"/>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3" name="Google Shape;783;p31"/>
          <p:cNvGrpSpPr/>
          <p:nvPr/>
        </p:nvGrpSpPr>
        <p:grpSpPr>
          <a:xfrm rot="5400000">
            <a:off x="1013603" y="2942924"/>
            <a:ext cx="894897" cy="2922106"/>
            <a:chOff x="6961407" y="2871131"/>
            <a:chExt cx="439278" cy="1434374"/>
          </a:xfrm>
        </p:grpSpPr>
        <p:sp>
          <p:nvSpPr>
            <p:cNvPr id="784" name="Google Shape;784;p31"/>
            <p:cNvSpPr/>
            <p:nvPr/>
          </p:nvSpPr>
          <p:spPr>
            <a:xfrm rot="-5400000">
              <a:off x="6647504" y="3552324"/>
              <a:ext cx="1374825" cy="131536"/>
            </a:xfrm>
            <a:custGeom>
              <a:rect b="b" l="l" r="r" t="t"/>
              <a:pathLst>
                <a:path extrusionOk="0" h="3024" w="31607">
                  <a:moveTo>
                    <a:pt x="31193" y="0"/>
                  </a:moveTo>
                  <a:cubicBezTo>
                    <a:pt x="31079" y="0"/>
                    <a:pt x="30893" y="114"/>
                    <a:pt x="30836" y="300"/>
                  </a:cubicBezTo>
                  <a:lnTo>
                    <a:pt x="17287" y="300"/>
                  </a:lnTo>
                  <a:lnTo>
                    <a:pt x="17287" y="2796"/>
                  </a:lnTo>
                  <a:lnTo>
                    <a:pt x="0" y="2796"/>
                  </a:lnTo>
                  <a:lnTo>
                    <a:pt x="0" y="3024"/>
                  </a:lnTo>
                  <a:lnTo>
                    <a:pt x="17529" y="3024"/>
                  </a:lnTo>
                  <a:lnTo>
                    <a:pt x="17529" y="528"/>
                  </a:lnTo>
                  <a:lnTo>
                    <a:pt x="30836" y="528"/>
                  </a:lnTo>
                  <a:cubicBezTo>
                    <a:pt x="30893" y="656"/>
                    <a:pt x="31079" y="770"/>
                    <a:pt x="31193" y="770"/>
                  </a:cubicBezTo>
                  <a:cubicBezTo>
                    <a:pt x="31435" y="770"/>
                    <a:pt x="31607" y="599"/>
                    <a:pt x="31607" y="414"/>
                  </a:cubicBezTo>
                  <a:cubicBezTo>
                    <a:pt x="31607" y="171"/>
                    <a:pt x="31435" y="0"/>
                    <a:pt x="31193"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31"/>
            <p:cNvSpPr/>
            <p:nvPr/>
          </p:nvSpPr>
          <p:spPr>
            <a:xfrm rot="-5400000">
              <a:off x="6677278" y="3618071"/>
              <a:ext cx="1230283" cy="144586"/>
            </a:xfrm>
            <a:custGeom>
              <a:rect b="b" l="l" r="r" t="t"/>
              <a:pathLst>
                <a:path extrusionOk="0" h="3324" w="28284">
                  <a:moveTo>
                    <a:pt x="27870" y="0"/>
                  </a:moveTo>
                  <a:cubicBezTo>
                    <a:pt x="27741" y="0"/>
                    <a:pt x="27570" y="114"/>
                    <a:pt x="27513" y="228"/>
                  </a:cubicBezTo>
                  <a:lnTo>
                    <a:pt x="16103" y="228"/>
                  </a:lnTo>
                  <a:lnTo>
                    <a:pt x="16103" y="3081"/>
                  </a:lnTo>
                  <a:lnTo>
                    <a:pt x="0" y="3081"/>
                  </a:lnTo>
                  <a:lnTo>
                    <a:pt x="0" y="3324"/>
                  </a:lnTo>
                  <a:lnTo>
                    <a:pt x="16331" y="3324"/>
                  </a:lnTo>
                  <a:lnTo>
                    <a:pt x="16331" y="471"/>
                  </a:lnTo>
                  <a:lnTo>
                    <a:pt x="27513" y="471"/>
                  </a:lnTo>
                  <a:cubicBezTo>
                    <a:pt x="27570" y="656"/>
                    <a:pt x="27741" y="770"/>
                    <a:pt x="27870" y="770"/>
                  </a:cubicBezTo>
                  <a:cubicBezTo>
                    <a:pt x="28098" y="770"/>
                    <a:pt x="28283" y="585"/>
                    <a:pt x="28283" y="357"/>
                  </a:cubicBezTo>
                  <a:cubicBezTo>
                    <a:pt x="28283" y="171"/>
                    <a:pt x="28098" y="0"/>
                    <a:pt x="2787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31"/>
            <p:cNvSpPr/>
            <p:nvPr/>
          </p:nvSpPr>
          <p:spPr>
            <a:xfrm rot="-5400000">
              <a:off x="6529931" y="3512306"/>
              <a:ext cx="1434374" cy="152024"/>
            </a:xfrm>
            <a:custGeom>
              <a:rect b="b" l="l" r="r" t="t"/>
              <a:pathLst>
                <a:path extrusionOk="0" h="3495" w="32976">
                  <a:moveTo>
                    <a:pt x="32562" y="1"/>
                  </a:moveTo>
                  <a:cubicBezTo>
                    <a:pt x="32448" y="1"/>
                    <a:pt x="32263" y="115"/>
                    <a:pt x="32206" y="286"/>
                  </a:cubicBezTo>
                  <a:lnTo>
                    <a:pt x="14976" y="286"/>
                  </a:lnTo>
                  <a:lnTo>
                    <a:pt x="14976" y="3267"/>
                  </a:lnTo>
                  <a:lnTo>
                    <a:pt x="0" y="3267"/>
                  </a:lnTo>
                  <a:lnTo>
                    <a:pt x="0" y="3495"/>
                  </a:lnTo>
                  <a:lnTo>
                    <a:pt x="15204" y="3495"/>
                  </a:lnTo>
                  <a:lnTo>
                    <a:pt x="15204" y="528"/>
                  </a:lnTo>
                  <a:lnTo>
                    <a:pt x="32206" y="528"/>
                  </a:lnTo>
                  <a:cubicBezTo>
                    <a:pt x="32263" y="642"/>
                    <a:pt x="32448" y="771"/>
                    <a:pt x="32562" y="771"/>
                  </a:cubicBezTo>
                  <a:cubicBezTo>
                    <a:pt x="32805" y="771"/>
                    <a:pt x="32976" y="585"/>
                    <a:pt x="32976" y="414"/>
                  </a:cubicBezTo>
                  <a:cubicBezTo>
                    <a:pt x="32976" y="172"/>
                    <a:pt x="32805" y="1"/>
                    <a:pt x="3256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31"/>
            <p:cNvSpPr/>
            <p:nvPr/>
          </p:nvSpPr>
          <p:spPr>
            <a:xfrm rot="-5400000">
              <a:off x="6645331" y="3671116"/>
              <a:ext cx="1098138" cy="170641"/>
            </a:xfrm>
            <a:custGeom>
              <a:rect b="b" l="l" r="r" t="t"/>
              <a:pathLst>
                <a:path extrusionOk="0" h="3923" w="25246">
                  <a:moveTo>
                    <a:pt x="24832" y="0"/>
                  </a:moveTo>
                  <a:cubicBezTo>
                    <a:pt x="24718" y="0"/>
                    <a:pt x="24532" y="114"/>
                    <a:pt x="24475" y="285"/>
                  </a:cubicBezTo>
                  <a:lnTo>
                    <a:pt x="13835" y="285"/>
                  </a:lnTo>
                  <a:lnTo>
                    <a:pt x="13835" y="3680"/>
                  </a:lnTo>
                  <a:lnTo>
                    <a:pt x="0" y="3680"/>
                  </a:lnTo>
                  <a:lnTo>
                    <a:pt x="0" y="3923"/>
                  </a:lnTo>
                  <a:lnTo>
                    <a:pt x="14078" y="3923"/>
                  </a:lnTo>
                  <a:lnTo>
                    <a:pt x="14078" y="528"/>
                  </a:lnTo>
                  <a:lnTo>
                    <a:pt x="24475" y="528"/>
                  </a:lnTo>
                  <a:cubicBezTo>
                    <a:pt x="24532" y="642"/>
                    <a:pt x="24718" y="770"/>
                    <a:pt x="24832" y="770"/>
                  </a:cubicBezTo>
                  <a:cubicBezTo>
                    <a:pt x="25074" y="770"/>
                    <a:pt x="25245" y="585"/>
                    <a:pt x="25245" y="414"/>
                  </a:cubicBezTo>
                  <a:cubicBezTo>
                    <a:pt x="25245" y="171"/>
                    <a:pt x="25074" y="0"/>
                    <a:pt x="24832"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31"/>
            <p:cNvSpPr/>
            <p:nvPr/>
          </p:nvSpPr>
          <p:spPr>
            <a:xfrm rot="-5400000">
              <a:off x="6506661" y="3582076"/>
              <a:ext cx="1284264" cy="162594"/>
            </a:xfrm>
            <a:custGeom>
              <a:rect b="b" l="l" r="r" t="t"/>
              <a:pathLst>
                <a:path extrusionOk="0" h="3738" w="29525">
                  <a:moveTo>
                    <a:pt x="29111" y="1"/>
                  </a:moveTo>
                  <a:cubicBezTo>
                    <a:pt x="28996" y="1"/>
                    <a:pt x="28811" y="115"/>
                    <a:pt x="28754" y="300"/>
                  </a:cubicBezTo>
                  <a:lnTo>
                    <a:pt x="12708" y="300"/>
                  </a:lnTo>
                  <a:lnTo>
                    <a:pt x="12708" y="3509"/>
                  </a:lnTo>
                  <a:lnTo>
                    <a:pt x="0" y="3509"/>
                  </a:lnTo>
                  <a:lnTo>
                    <a:pt x="0" y="3737"/>
                  </a:lnTo>
                  <a:lnTo>
                    <a:pt x="12951" y="3737"/>
                  </a:lnTo>
                  <a:lnTo>
                    <a:pt x="12951" y="528"/>
                  </a:lnTo>
                  <a:lnTo>
                    <a:pt x="28754" y="528"/>
                  </a:lnTo>
                  <a:cubicBezTo>
                    <a:pt x="28811" y="657"/>
                    <a:pt x="28996" y="771"/>
                    <a:pt x="29111" y="771"/>
                  </a:cubicBezTo>
                  <a:cubicBezTo>
                    <a:pt x="29353" y="771"/>
                    <a:pt x="29524" y="600"/>
                    <a:pt x="29524" y="414"/>
                  </a:cubicBezTo>
                  <a:cubicBezTo>
                    <a:pt x="29524" y="172"/>
                    <a:pt x="29353" y="1"/>
                    <a:pt x="29111"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31"/>
            <p:cNvSpPr/>
            <p:nvPr/>
          </p:nvSpPr>
          <p:spPr>
            <a:xfrm rot="-5400000">
              <a:off x="6617711" y="3742147"/>
              <a:ext cx="953596" cy="173120"/>
            </a:xfrm>
            <a:custGeom>
              <a:rect b="b" l="l" r="r" t="t"/>
              <a:pathLst>
                <a:path extrusionOk="0" h="3980" w="21923">
                  <a:moveTo>
                    <a:pt x="21566" y="0"/>
                  </a:moveTo>
                  <a:cubicBezTo>
                    <a:pt x="21394" y="0"/>
                    <a:pt x="21209" y="114"/>
                    <a:pt x="21209" y="300"/>
                  </a:cubicBezTo>
                  <a:lnTo>
                    <a:pt x="11168" y="300"/>
                  </a:lnTo>
                  <a:lnTo>
                    <a:pt x="11168" y="3752"/>
                  </a:lnTo>
                  <a:lnTo>
                    <a:pt x="0" y="3752"/>
                  </a:lnTo>
                  <a:lnTo>
                    <a:pt x="0" y="3980"/>
                  </a:lnTo>
                  <a:lnTo>
                    <a:pt x="11410" y="3980"/>
                  </a:lnTo>
                  <a:lnTo>
                    <a:pt x="11410" y="542"/>
                  </a:lnTo>
                  <a:lnTo>
                    <a:pt x="21209" y="542"/>
                  </a:lnTo>
                  <a:cubicBezTo>
                    <a:pt x="21209" y="656"/>
                    <a:pt x="21394" y="771"/>
                    <a:pt x="21566" y="771"/>
                  </a:cubicBezTo>
                  <a:cubicBezTo>
                    <a:pt x="21751" y="771"/>
                    <a:pt x="21922" y="599"/>
                    <a:pt x="21922" y="414"/>
                  </a:cubicBezTo>
                  <a:cubicBezTo>
                    <a:pt x="21922" y="186"/>
                    <a:pt x="21751" y="0"/>
                    <a:pt x="2156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31"/>
            <p:cNvSpPr/>
            <p:nvPr/>
          </p:nvSpPr>
          <p:spPr>
            <a:xfrm rot="-5400000">
              <a:off x="6516884" y="3690342"/>
              <a:ext cx="1059686" cy="170641"/>
            </a:xfrm>
            <a:custGeom>
              <a:rect b="b" l="l" r="r" t="t"/>
              <a:pathLst>
                <a:path extrusionOk="0" h="3923" w="24362">
                  <a:moveTo>
                    <a:pt x="24004" y="1"/>
                  </a:moveTo>
                  <a:cubicBezTo>
                    <a:pt x="23819" y="1"/>
                    <a:pt x="23648" y="115"/>
                    <a:pt x="23648" y="300"/>
                  </a:cubicBezTo>
                  <a:lnTo>
                    <a:pt x="10098" y="300"/>
                  </a:lnTo>
                  <a:lnTo>
                    <a:pt x="10098" y="3680"/>
                  </a:lnTo>
                  <a:lnTo>
                    <a:pt x="0" y="3680"/>
                  </a:lnTo>
                  <a:lnTo>
                    <a:pt x="0" y="3923"/>
                  </a:lnTo>
                  <a:lnTo>
                    <a:pt x="10341" y="3923"/>
                  </a:lnTo>
                  <a:lnTo>
                    <a:pt x="10341" y="543"/>
                  </a:lnTo>
                  <a:lnTo>
                    <a:pt x="23648" y="543"/>
                  </a:lnTo>
                  <a:cubicBezTo>
                    <a:pt x="23648" y="657"/>
                    <a:pt x="23819" y="771"/>
                    <a:pt x="24004" y="771"/>
                  </a:cubicBezTo>
                  <a:cubicBezTo>
                    <a:pt x="24176" y="771"/>
                    <a:pt x="24361" y="600"/>
                    <a:pt x="24361" y="414"/>
                  </a:cubicBezTo>
                  <a:cubicBezTo>
                    <a:pt x="24361" y="186"/>
                    <a:pt x="24176" y="1"/>
                    <a:pt x="2400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 name="Google Shape;791;p31"/>
          <p:cNvGrpSpPr/>
          <p:nvPr/>
        </p:nvGrpSpPr>
        <p:grpSpPr>
          <a:xfrm rot="-5400000">
            <a:off x="7956785" y="-950085"/>
            <a:ext cx="947978" cy="3517490"/>
            <a:chOff x="4128096" y="2589445"/>
            <a:chExt cx="465334" cy="1726630"/>
          </a:xfrm>
        </p:grpSpPr>
        <p:sp>
          <p:nvSpPr>
            <p:cNvPr id="792" name="Google Shape;792;p31"/>
            <p:cNvSpPr/>
            <p:nvPr/>
          </p:nvSpPr>
          <p:spPr>
            <a:xfrm rot="-5400000">
              <a:off x="4350516" y="3592343"/>
              <a:ext cx="447328" cy="38495"/>
            </a:xfrm>
            <a:custGeom>
              <a:rect b="b" l="l" r="r" t="t"/>
              <a:pathLst>
                <a:path extrusionOk="0" h="885" w="10284">
                  <a:moveTo>
                    <a:pt x="9927" y="0"/>
                  </a:moveTo>
                  <a:cubicBezTo>
                    <a:pt x="9742" y="0"/>
                    <a:pt x="9628" y="114"/>
                    <a:pt x="9571" y="242"/>
                  </a:cubicBezTo>
                  <a:lnTo>
                    <a:pt x="0" y="242"/>
                  </a:lnTo>
                  <a:lnTo>
                    <a:pt x="0" y="884"/>
                  </a:lnTo>
                  <a:lnTo>
                    <a:pt x="243" y="884"/>
                  </a:lnTo>
                  <a:lnTo>
                    <a:pt x="243" y="471"/>
                  </a:lnTo>
                  <a:lnTo>
                    <a:pt x="9571" y="471"/>
                  </a:lnTo>
                  <a:cubicBezTo>
                    <a:pt x="9628" y="656"/>
                    <a:pt x="9742" y="770"/>
                    <a:pt x="9927" y="770"/>
                  </a:cubicBezTo>
                  <a:cubicBezTo>
                    <a:pt x="10155" y="770"/>
                    <a:pt x="10284" y="599"/>
                    <a:pt x="10284" y="357"/>
                  </a:cubicBezTo>
                  <a:cubicBezTo>
                    <a:pt x="10284" y="171"/>
                    <a:pt x="10155" y="0"/>
                    <a:pt x="9927"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31"/>
            <p:cNvSpPr/>
            <p:nvPr/>
          </p:nvSpPr>
          <p:spPr>
            <a:xfrm rot="-5400000">
              <a:off x="4258650" y="2857151"/>
              <a:ext cx="602484" cy="67073"/>
            </a:xfrm>
            <a:custGeom>
              <a:rect b="b" l="l" r="r" t="t"/>
              <a:pathLst>
                <a:path extrusionOk="0" h="1542" w="13851">
                  <a:moveTo>
                    <a:pt x="13494" y="1"/>
                  </a:moveTo>
                  <a:cubicBezTo>
                    <a:pt x="13322" y="1"/>
                    <a:pt x="13137" y="58"/>
                    <a:pt x="13137" y="243"/>
                  </a:cubicBezTo>
                  <a:lnTo>
                    <a:pt x="1" y="243"/>
                  </a:lnTo>
                  <a:lnTo>
                    <a:pt x="1" y="1541"/>
                  </a:lnTo>
                  <a:lnTo>
                    <a:pt x="243" y="1541"/>
                  </a:lnTo>
                  <a:lnTo>
                    <a:pt x="243" y="472"/>
                  </a:lnTo>
                  <a:lnTo>
                    <a:pt x="13137" y="472"/>
                  </a:lnTo>
                  <a:cubicBezTo>
                    <a:pt x="13137" y="600"/>
                    <a:pt x="13322" y="714"/>
                    <a:pt x="13494" y="714"/>
                  </a:cubicBezTo>
                  <a:cubicBezTo>
                    <a:pt x="13679" y="714"/>
                    <a:pt x="13850" y="543"/>
                    <a:pt x="13850" y="357"/>
                  </a:cubicBezTo>
                  <a:cubicBezTo>
                    <a:pt x="13850" y="115"/>
                    <a:pt x="13679" y="1"/>
                    <a:pt x="1349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31"/>
            <p:cNvSpPr/>
            <p:nvPr/>
          </p:nvSpPr>
          <p:spPr>
            <a:xfrm rot="-5400000">
              <a:off x="4342753" y="2990231"/>
              <a:ext cx="395827" cy="105525"/>
            </a:xfrm>
            <a:custGeom>
              <a:rect b="b" l="l" r="r" t="t"/>
              <a:pathLst>
                <a:path extrusionOk="0" h="2426" w="9100">
                  <a:moveTo>
                    <a:pt x="8686" y="1"/>
                  </a:moveTo>
                  <a:cubicBezTo>
                    <a:pt x="8558" y="1"/>
                    <a:pt x="8387" y="115"/>
                    <a:pt x="8330" y="229"/>
                  </a:cubicBezTo>
                  <a:lnTo>
                    <a:pt x="0" y="229"/>
                  </a:lnTo>
                  <a:lnTo>
                    <a:pt x="0" y="2425"/>
                  </a:lnTo>
                  <a:lnTo>
                    <a:pt x="243" y="2425"/>
                  </a:lnTo>
                  <a:lnTo>
                    <a:pt x="243" y="471"/>
                  </a:lnTo>
                  <a:lnTo>
                    <a:pt x="8330" y="471"/>
                  </a:lnTo>
                  <a:cubicBezTo>
                    <a:pt x="8387" y="642"/>
                    <a:pt x="8558" y="771"/>
                    <a:pt x="8686" y="771"/>
                  </a:cubicBezTo>
                  <a:cubicBezTo>
                    <a:pt x="8914" y="771"/>
                    <a:pt x="9100" y="585"/>
                    <a:pt x="9100" y="357"/>
                  </a:cubicBezTo>
                  <a:cubicBezTo>
                    <a:pt x="9100" y="172"/>
                    <a:pt x="8914" y="1"/>
                    <a:pt x="8686"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31"/>
            <p:cNvSpPr/>
            <p:nvPr/>
          </p:nvSpPr>
          <p:spPr>
            <a:xfrm rot="-5400000">
              <a:off x="4236967" y="2935946"/>
              <a:ext cx="565859" cy="147065"/>
            </a:xfrm>
            <a:custGeom>
              <a:rect b="b" l="l" r="r" t="t"/>
              <a:pathLst>
                <a:path extrusionOk="0" h="3381" w="13009">
                  <a:moveTo>
                    <a:pt x="12594" y="0"/>
                  </a:moveTo>
                  <a:cubicBezTo>
                    <a:pt x="12480" y="0"/>
                    <a:pt x="12295" y="114"/>
                    <a:pt x="12238" y="242"/>
                  </a:cubicBezTo>
                  <a:lnTo>
                    <a:pt x="0" y="242"/>
                  </a:lnTo>
                  <a:lnTo>
                    <a:pt x="0" y="3380"/>
                  </a:lnTo>
                  <a:lnTo>
                    <a:pt x="243" y="3380"/>
                  </a:lnTo>
                  <a:lnTo>
                    <a:pt x="243" y="471"/>
                  </a:lnTo>
                  <a:lnTo>
                    <a:pt x="12238" y="471"/>
                  </a:lnTo>
                  <a:cubicBezTo>
                    <a:pt x="12295" y="656"/>
                    <a:pt x="12480" y="770"/>
                    <a:pt x="12594" y="770"/>
                  </a:cubicBezTo>
                  <a:cubicBezTo>
                    <a:pt x="12837" y="770"/>
                    <a:pt x="13008" y="599"/>
                    <a:pt x="13008" y="357"/>
                  </a:cubicBezTo>
                  <a:cubicBezTo>
                    <a:pt x="13008" y="171"/>
                    <a:pt x="12837" y="0"/>
                    <a:pt x="12594"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31"/>
            <p:cNvSpPr/>
            <p:nvPr/>
          </p:nvSpPr>
          <p:spPr>
            <a:xfrm rot="-5400000">
              <a:off x="4284728" y="3027769"/>
              <a:ext cx="421317" cy="196087"/>
            </a:xfrm>
            <a:custGeom>
              <a:rect b="b" l="l" r="r" t="t"/>
              <a:pathLst>
                <a:path extrusionOk="0" h="4508" w="9686">
                  <a:moveTo>
                    <a:pt x="9329" y="0"/>
                  </a:moveTo>
                  <a:cubicBezTo>
                    <a:pt x="9157" y="0"/>
                    <a:pt x="8972" y="114"/>
                    <a:pt x="8972" y="300"/>
                  </a:cubicBezTo>
                  <a:lnTo>
                    <a:pt x="1" y="300"/>
                  </a:lnTo>
                  <a:lnTo>
                    <a:pt x="1" y="4507"/>
                  </a:lnTo>
                  <a:lnTo>
                    <a:pt x="243" y="4507"/>
                  </a:lnTo>
                  <a:lnTo>
                    <a:pt x="243" y="528"/>
                  </a:lnTo>
                  <a:lnTo>
                    <a:pt x="8972" y="528"/>
                  </a:lnTo>
                  <a:cubicBezTo>
                    <a:pt x="8972" y="656"/>
                    <a:pt x="9157" y="770"/>
                    <a:pt x="9329" y="770"/>
                  </a:cubicBezTo>
                  <a:cubicBezTo>
                    <a:pt x="9514" y="770"/>
                    <a:pt x="9685" y="585"/>
                    <a:pt x="9685" y="414"/>
                  </a:cubicBezTo>
                  <a:cubicBezTo>
                    <a:pt x="9685" y="171"/>
                    <a:pt x="9514" y="0"/>
                    <a:pt x="932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31"/>
            <p:cNvSpPr/>
            <p:nvPr/>
          </p:nvSpPr>
          <p:spPr>
            <a:xfrm rot="-5400000">
              <a:off x="3936988" y="3222875"/>
              <a:ext cx="1067777" cy="245108"/>
            </a:xfrm>
            <a:custGeom>
              <a:rect b="b" l="l" r="r" t="t"/>
              <a:pathLst>
                <a:path extrusionOk="0" h="5635" w="24548">
                  <a:moveTo>
                    <a:pt x="24190" y="0"/>
                  </a:moveTo>
                  <a:cubicBezTo>
                    <a:pt x="24005" y="0"/>
                    <a:pt x="23834" y="115"/>
                    <a:pt x="23834" y="229"/>
                  </a:cubicBezTo>
                  <a:lnTo>
                    <a:pt x="11525" y="229"/>
                  </a:lnTo>
                  <a:lnTo>
                    <a:pt x="11525" y="4151"/>
                  </a:lnTo>
                  <a:lnTo>
                    <a:pt x="1" y="4151"/>
                  </a:lnTo>
                  <a:lnTo>
                    <a:pt x="1" y="5634"/>
                  </a:lnTo>
                  <a:lnTo>
                    <a:pt x="243" y="5634"/>
                  </a:lnTo>
                  <a:lnTo>
                    <a:pt x="243" y="4393"/>
                  </a:lnTo>
                  <a:lnTo>
                    <a:pt x="11768" y="4393"/>
                  </a:lnTo>
                  <a:lnTo>
                    <a:pt x="11768" y="471"/>
                  </a:lnTo>
                  <a:lnTo>
                    <a:pt x="23834" y="471"/>
                  </a:lnTo>
                  <a:cubicBezTo>
                    <a:pt x="23834" y="642"/>
                    <a:pt x="24005" y="771"/>
                    <a:pt x="24190" y="771"/>
                  </a:cubicBezTo>
                  <a:cubicBezTo>
                    <a:pt x="24362" y="771"/>
                    <a:pt x="24547" y="585"/>
                    <a:pt x="24547" y="357"/>
                  </a:cubicBezTo>
                  <a:cubicBezTo>
                    <a:pt x="24547" y="172"/>
                    <a:pt x="24362" y="0"/>
                    <a:pt x="2419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31"/>
            <p:cNvSpPr/>
            <p:nvPr/>
          </p:nvSpPr>
          <p:spPr>
            <a:xfrm rot="-5400000">
              <a:off x="3583049" y="3406216"/>
              <a:ext cx="1613105" cy="206613"/>
            </a:xfrm>
            <a:custGeom>
              <a:rect b="b" l="l" r="r" t="t"/>
              <a:pathLst>
                <a:path extrusionOk="0" h="4750" w="37085">
                  <a:moveTo>
                    <a:pt x="36670" y="0"/>
                  </a:moveTo>
                  <a:cubicBezTo>
                    <a:pt x="36542" y="0"/>
                    <a:pt x="36371" y="114"/>
                    <a:pt x="36314" y="228"/>
                  </a:cubicBezTo>
                  <a:lnTo>
                    <a:pt x="20325" y="228"/>
                  </a:lnTo>
                  <a:lnTo>
                    <a:pt x="20325" y="4507"/>
                  </a:lnTo>
                  <a:lnTo>
                    <a:pt x="1" y="4507"/>
                  </a:lnTo>
                  <a:lnTo>
                    <a:pt x="1" y="4750"/>
                  </a:lnTo>
                  <a:lnTo>
                    <a:pt x="20568" y="4750"/>
                  </a:lnTo>
                  <a:lnTo>
                    <a:pt x="20568" y="471"/>
                  </a:lnTo>
                  <a:lnTo>
                    <a:pt x="36314" y="471"/>
                  </a:lnTo>
                  <a:cubicBezTo>
                    <a:pt x="36371" y="642"/>
                    <a:pt x="36542" y="713"/>
                    <a:pt x="36670" y="713"/>
                  </a:cubicBezTo>
                  <a:cubicBezTo>
                    <a:pt x="36899" y="713"/>
                    <a:pt x="37084" y="585"/>
                    <a:pt x="37084" y="357"/>
                  </a:cubicBezTo>
                  <a:cubicBezTo>
                    <a:pt x="37084" y="171"/>
                    <a:pt x="36899" y="0"/>
                    <a:pt x="3667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31"/>
            <p:cNvSpPr/>
            <p:nvPr/>
          </p:nvSpPr>
          <p:spPr>
            <a:xfrm rot="-5400000">
              <a:off x="3683572" y="3550758"/>
              <a:ext cx="1318409" cy="212224"/>
            </a:xfrm>
            <a:custGeom>
              <a:rect b="b" l="l" r="r" t="t"/>
              <a:pathLst>
                <a:path extrusionOk="0" h="4879" w="30310">
                  <a:moveTo>
                    <a:pt x="29896" y="0"/>
                  </a:moveTo>
                  <a:cubicBezTo>
                    <a:pt x="29767" y="0"/>
                    <a:pt x="29596" y="71"/>
                    <a:pt x="29539" y="243"/>
                  </a:cubicBezTo>
                  <a:lnTo>
                    <a:pt x="18956" y="243"/>
                  </a:lnTo>
                  <a:lnTo>
                    <a:pt x="18956" y="4636"/>
                  </a:lnTo>
                  <a:lnTo>
                    <a:pt x="1" y="4636"/>
                  </a:lnTo>
                  <a:lnTo>
                    <a:pt x="1" y="4878"/>
                  </a:lnTo>
                  <a:lnTo>
                    <a:pt x="19198" y="4878"/>
                  </a:lnTo>
                  <a:lnTo>
                    <a:pt x="19198" y="485"/>
                  </a:lnTo>
                  <a:lnTo>
                    <a:pt x="29539" y="485"/>
                  </a:lnTo>
                  <a:cubicBezTo>
                    <a:pt x="29596" y="599"/>
                    <a:pt x="29767" y="713"/>
                    <a:pt x="29896" y="713"/>
                  </a:cubicBezTo>
                  <a:cubicBezTo>
                    <a:pt x="30124" y="713"/>
                    <a:pt x="30309" y="542"/>
                    <a:pt x="30309" y="357"/>
                  </a:cubicBezTo>
                  <a:cubicBezTo>
                    <a:pt x="30309" y="129"/>
                    <a:pt x="30124" y="0"/>
                    <a:pt x="2989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31"/>
            <p:cNvSpPr/>
            <p:nvPr/>
          </p:nvSpPr>
          <p:spPr>
            <a:xfrm rot="-5400000">
              <a:off x="3890469" y="3910287"/>
              <a:ext cx="679996" cy="131580"/>
            </a:xfrm>
            <a:custGeom>
              <a:rect b="b" l="l" r="r" t="t"/>
              <a:pathLst>
                <a:path extrusionOk="0" h="3025" w="15633">
                  <a:moveTo>
                    <a:pt x="15219" y="1"/>
                  </a:moveTo>
                  <a:cubicBezTo>
                    <a:pt x="15034" y="1"/>
                    <a:pt x="14863" y="115"/>
                    <a:pt x="14863" y="357"/>
                  </a:cubicBezTo>
                  <a:cubicBezTo>
                    <a:pt x="14863" y="528"/>
                    <a:pt x="14977" y="714"/>
                    <a:pt x="15219" y="714"/>
                  </a:cubicBezTo>
                  <a:lnTo>
                    <a:pt x="15219" y="2796"/>
                  </a:lnTo>
                  <a:lnTo>
                    <a:pt x="1" y="2796"/>
                  </a:lnTo>
                  <a:lnTo>
                    <a:pt x="1" y="3024"/>
                  </a:lnTo>
                  <a:lnTo>
                    <a:pt x="15447" y="3024"/>
                  </a:lnTo>
                  <a:lnTo>
                    <a:pt x="15447" y="657"/>
                  </a:lnTo>
                  <a:cubicBezTo>
                    <a:pt x="15504" y="585"/>
                    <a:pt x="15633" y="471"/>
                    <a:pt x="15633" y="357"/>
                  </a:cubicBezTo>
                  <a:cubicBezTo>
                    <a:pt x="15633" y="115"/>
                    <a:pt x="15447" y="1"/>
                    <a:pt x="1521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31"/>
            <p:cNvSpPr/>
            <p:nvPr/>
          </p:nvSpPr>
          <p:spPr>
            <a:xfrm rot="-5400000">
              <a:off x="3593294" y="3509501"/>
              <a:ext cx="1400924" cy="212224"/>
            </a:xfrm>
            <a:custGeom>
              <a:rect b="b" l="l" r="r" t="t"/>
              <a:pathLst>
                <a:path extrusionOk="0" h="4879" w="32207">
                  <a:moveTo>
                    <a:pt x="31850" y="0"/>
                  </a:moveTo>
                  <a:cubicBezTo>
                    <a:pt x="31678" y="0"/>
                    <a:pt x="31493" y="57"/>
                    <a:pt x="31493" y="243"/>
                  </a:cubicBezTo>
                  <a:lnTo>
                    <a:pt x="17715" y="243"/>
                  </a:lnTo>
                  <a:lnTo>
                    <a:pt x="17715" y="4636"/>
                  </a:lnTo>
                  <a:lnTo>
                    <a:pt x="1" y="4636"/>
                  </a:lnTo>
                  <a:lnTo>
                    <a:pt x="1" y="4878"/>
                  </a:lnTo>
                  <a:lnTo>
                    <a:pt x="17943" y="4878"/>
                  </a:lnTo>
                  <a:lnTo>
                    <a:pt x="17943" y="485"/>
                  </a:lnTo>
                  <a:lnTo>
                    <a:pt x="31493" y="485"/>
                  </a:lnTo>
                  <a:cubicBezTo>
                    <a:pt x="31493" y="599"/>
                    <a:pt x="31678" y="714"/>
                    <a:pt x="31850" y="714"/>
                  </a:cubicBezTo>
                  <a:cubicBezTo>
                    <a:pt x="32035" y="714"/>
                    <a:pt x="32206" y="542"/>
                    <a:pt x="32206" y="357"/>
                  </a:cubicBezTo>
                  <a:cubicBezTo>
                    <a:pt x="32206" y="129"/>
                    <a:pt x="32035" y="0"/>
                    <a:pt x="3185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31"/>
            <p:cNvSpPr/>
            <p:nvPr/>
          </p:nvSpPr>
          <p:spPr>
            <a:xfrm rot="-5400000">
              <a:off x="3468913" y="3442188"/>
              <a:ext cx="1533069" cy="214704"/>
            </a:xfrm>
            <a:custGeom>
              <a:rect b="b" l="l" r="r" t="t"/>
              <a:pathLst>
                <a:path extrusionOk="0" h="4936" w="35245">
                  <a:moveTo>
                    <a:pt x="34831" y="0"/>
                  </a:moveTo>
                  <a:cubicBezTo>
                    <a:pt x="34702" y="0"/>
                    <a:pt x="34531" y="71"/>
                    <a:pt x="34474" y="243"/>
                  </a:cubicBezTo>
                  <a:lnTo>
                    <a:pt x="16403" y="243"/>
                  </a:lnTo>
                  <a:lnTo>
                    <a:pt x="16403" y="4707"/>
                  </a:lnTo>
                  <a:lnTo>
                    <a:pt x="1" y="4707"/>
                  </a:lnTo>
                  <a:lnTo>
                    <a:pt x="1" y="4935"/>
                  </a:lnTo>
                  <a:lnTo>
                    <a:pt x="16645" y="4935"/>
                  </a:lnTo>
                  <a:lnTo>
                    <a:pt x="16645" y="485"/>
                  </a:lnTo>
                  <a:lnTo>
                    <a:pt x="34474" y="485"/>
                  </a:lnTo>
                  <a:cubicBezTo>
                    <a:pt x="34531" y="599"/>
                    <a:pt x="34702" y="713"/>
                    <a:pt x="34831" y="713"/>
                  </a:cubicBezTo>
                  <a:cubicBezTo>
                    <a:pt x="35059" y="713"/>
                    <a:pt x="35244" y="542"/>
                    <a:pt x="35244" y="357"/>
                  </a:cubicBezTo>
                  <a:cubicBezTo>
                    <a:pt x="35244" y="129"/>
                    <a:pt x="35059" y="0"/>
                    <a:pt x="34831"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_1">
    <p:spTree>
      <p:nvGrpSpPr>
        <p:cNvPr id="803" name="Shape 803"/>
        <p:cNvGrpSpPr/>
        <p:nvPr/>
      </p:nvGrpSpPr>
      <p:grpSpPr>
        <a:xfrm>
          <a:off x="0" y="0"/>
          <a:ext cx="0" cy="0"/>
          <a:chOff x="0" y="0"/>
          <a:chExt cx="0" cy="0"/>
        </a:xfrm>
      </p:grpSpPr>
      <p:sp>
        <p:nvSpPr>
          <p:cNvPr id="804" name="Google Shape;804;p32"/>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5" name="Google Shape;805;p32"/>
          <p:cNvGrpSpPr/>
          <p:nvPr/>
        </p:nvGrpSpPr>
        <p:grpSpPr>
          <a:xfrm rot="10800000">
            <a:off x="402247" y="-1174644"/>
            <a:ext cx="621971" cy="2700928"/>
            <a:chOff x="4792514" y="2979701"/>
            <a:chExt cx="305307" cy="1325804"/>
          </a:xfrm>
        </p:grpSpPr>
        <p:sp>
          <p:nvSpPr>
            <p:cNvPr id="806" name="Google Shape;806;p32"/>
            <p:cNvSpPr/>
            <p:nvPr/>
          </p:nvSpPr>
          <p:spPr>
            <a:xfrm rot="-5400000">
              <a:off x="4409125" y="3616809"/>
              <a:ext cx="1266256" cy="111136"/>
            </a:xfrm>
            <a:custGeom>
              <a:rect b="b" l="l" r="r" t="t"/>
              <a:pathLst>
                <a:path extrusionOk="0" h="2555" w="29111">
                  <a:moveTo>
                    <a:pt x="0" y="1"/>
                  </a:moveTo>
                  <a:lnTo>
                    <a:pt x="0" y="229"/>
                  </a:lnTo>
                  <a:lnTo>
                    <a:pt x="15803" y="229"/>
                  </a:lnTo>
                  <a:lnTo>
                    <a:pt x="18114" y="2554"/>
                  </a:lnTo>
                  <a:lnTo>
                    <a:pt x="23462" y="2554"/>
                  </a:lnTo>
                  <a:lnTo>
                    <a:pt x="24775" y="1185"/>
                  </a:lnTo>
                  <a:lnTo>
                    <a:pt x="28397" y="1185"/>
                  </a:lnTo>
                  <a:cubicBezTo>
                    <a:pt x="28397" y="1370"/>
                    <a:pt x="28583" y="1484"/>
                    <a:pt x="28754" y="1484"/>
                  </a:cubicBezTo>
                  <a:cubicBezTo>
                    <a:pt x="28939" y="1484"/>
                    <a:pt x="29111" y="1299"/>
                    <a:pt x="29111" y="1128"/>
                  </a:cubicBezTo>
                  <a:cubicBezTo>
                    <a:pt x="29111" y="885"/>
                    <a:pt x="28939" y="714"/>
                    <a:pt x="28754" y="714"/>
                  </a:cubicBezTo>
                  <a:cubicBezTo>
                    <a:pt x="28583" y="714"/>
                    <a:pt x="28454" y="828"/>
                    <a:pt x="28397" y="942"/>
                  </a:cubicBezTo>
                  <a:lnTo>
                    <a:pt x="24718" y="942"/>
                  </a:lnTo>
                  <a:lnTo>
                    <a:pt x="23405" y="2312"/>
                  </a:lnTo>
                  <a:lnTo>
                    <a:pt x="18242" y="2312"/>
                  </a:lnTo>
                  <a:lnTo>
                    <a:pt x="1591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32"/>
            <p:cNvSpPr/>
            <p:nvPr/>
          </p:nvSpPr>
          <p:spPr>
            <a:xfrm rot="-5400000">
              <a:off x="4335310" y="3589536"/>
              <a:ext cx="1325804" cy="106134"/>
            </a:xfrm>
            <a:custGeom>
              <a:rect b="b" l="l" r="r" t="t"/>
              <a:pathLst>
                <a:path extrusionOk="0" h="2440" w="30480">
                  <a:moveTo>
                    <a:pt x="0" y="0"/>
                  </a:moveTo>
                  <a:lnTo>
                    <a:pt x="0" y="243"/>
                  </a:lnTo>
                  <a:lnTo>
                    <a:pt x="16459" y="243"/>
                  </a:lnTo>
                  <a:lnTo>
                    <a:pt x="18656" y="2439"/>
                  </a:lnTo>
                  <a:lnTo>
                    <a:pt x="22878" y="2439"/>
                  </a:lnTo>
                  <a:lnTo>
                    <a:pt x="24361" y="899"/>
                  </a:lnTo>
                  <a:lnTo>
                    <a:pt x="29767" y="899"/>
                  </a:lnTo>
                  <a:cubicBezTo>
                    <a:pt x="29824" y="1013"/>
                    <a:pt x="29952" y="1127"/>
                    <a:pt x="30066" y="1127"/>
                  </a:cubicBezTo>
                  <a:cubicBezTo>
                    <a:pt x="30309" y="1127"/>
                    <a:pt x="30480" y="956"/>
                    <a:pt x="30480" y="771"/>
                  </a:cubicBezTo>
                  <a:cubicBezTo>
                    <a:pt x="30480" y="542"/>
                    <a:pt x="30309" y="357"/>
                    <a:pt x="30066" y="357"/>
                  </a:cubicBezTo>
                  <a:cubicBezTo>
                    <a:pt x="29881" y="357"/>
                    <a:pt x="29767" y="471"/>
                    <a:pt x="29710" y="656"/>
                  </a:cubicBezTo>
                  <a:lnTo>
                    <a:pt x="24247" y="656"/>
                  </a:lnTo>
                  <a:lnTo>
                    <a:pt x="22749" y="2197"/>
                  </a:lnTo>
                  <a:lnTo>
                    <a:pt x="18770" y="2197"/>
                  </a:lnTo>
                  <a:lnTo>
                    <a:pt x="16574"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32"/>
            <p:cNvSpPr/>
            <p:nvPr/>
          </p:nvSpPr>
          <p:spPr>
            <a:xfrm rot="-5400000">
              <a:off x="4348012" y="3656827"/>
              <a:ext cx="1196790" cy="100566"/>
            </a:xfrm>
            <a:custGeom>
              <a:rect b="b" l="l" r="r" t="t"/>
              <a:pathLst>
                <a:path extrusionOk="0" h="2312" w="27514">
                  <a:moveTo>
                    <a:pt x="27157" y="1"/>
                  </a:moveTo>
                  <a:cubicBezTo>
                    <a:pt x="26971" y="1"/>
                    <a:pt x="26857" y="115"/>
                    <a:pt x="26800" y="300"/>
                  </a:cubicBezTo>
                  <a:lnTo>
                    <a:pt x="23890" y="300"/>
                  </a:lnTo>
                  <a:lnTo>
                    <a:pt x="22165" y="2083"/>
                  </a:lnTo>
                  <a:lnTo>
                    <a:pt x="19612" y="2083"/>
                  </a:lnTo>
                  <a:lnTo>
                    <a:pt x="17643" y="115"/>
                  </a:lnTo>
                  <a:lnTo>
                    <a:pt x="0" y="115"/>
                  </a:lnTo>
                  <a:lnTo>
                    <a:pt x="0" y="357"/>
                  </a:lnTo>
                  <a:lnTo>
                    <a:pt x="17586" y="357"/>
                  </a:lnTo>
                  <a:lnTo>
                    <a:pt x="19483" y="2311"/>
                  </a:lnTo>
                  <a:lnTo>
                    <a:pt x="22222" y="2311"/>
                  </a:lnTo>
                  <a:lnTo>
                    <a:pt x="24004" y="528"/>
                  </a:lnTo>
                  <a:lnTo>
                    <a:pt x="26800" y="528"/>
                  </a:lnTo>
                  <a:cubicBezTo>
                    <a:pt x="26857" y="657"/>
                    <a:pt x="26971" y="771"/>
                    <a:pt x="27157" y="771"/>
                  </a:cubicBezTo>
                  <a:cubicBezTo>
                    <a:pt x="27385" y="771"/>
                    <a:pt x="27513" y="600"/>
                    <a:pt x="27513" y="414"/>
                  </a:cubicBezTo>
                  <a:cubicBezTo>
                    <a:pt x="27513" y="172"/>
                    <a:pt x="27385" y="1"/>
                    <a:pt x="2715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32"/>
            <p:cNvSpPr/>
            <p:nvPr/>
          </p:nvSpPr>
          <p:spPr>
            <a:xfrm rot="-5400000">
              <a:off x="4316977" y="3695300"/>
              <a:ext cx="1119234" cy="101175"/>
            </a:xfrm>
            <a:custGeom>
              <a:rect b="b" l="l" r="r" t="t"/>
              <a:pathLst>
                <a:path extrusionOk="0" h="2326" w="25731">
                  <a:moveTo>
                    <a:pt x="25374" y="1"/>
                  </a:moveTo>
                  <a:cubicBezTo>
                    <a:pt x="25188" y="1"/>
                    <a:pt x="25074" y="129"/>
                    <a:pt x="25017" y="300"/>
                  </a:cubicBezTo>
                  <a:lnTo>
                    <a:pt x="23947" y="300"/>
                  </a:lnTo>
                  <a:lnTo>
                    <a:pt x="22165" y="2083"/>
                  </a:lnTo>
                  <a:lnTo>
                    <a:pt x="20382" y="2083"/>
                  </a:lnTo>
                  <a:lnTo>
                    <a:pt x="18955" y="657"/>
                  </a:lnTo>
                  <a:lnTo>
                    <a:pt x="0" y="657"/>
                  </a:lnTo>
                  <a:lnTo>
                    <a:pt x="0" y="899"/>
                  </a:lnTo>
                  <a:lnTo>
                    <a:pt x="18827" y="899"/>
                  </a:lnTo>
                  <a:lnTo>
                    <a:pt x="20253" y="2326"/>
                  </a:lnTo>
                  <a:lnTo>
                    <a:pt x="22222" y="2326"/>
                  </a:lnTo>
                  <a:lnTo>
                    <a:pt x="24062" y="543"/>
                  </a:lnTo>
                  <a:lnTo>
                    <a:pt x="25017" y="543"/>
                  </a:lnTo>
                  <a:cubicBezTo>
                    <a:pt x="25074" y="657"/>
                    <a:pt x="25188" y="785"/>
                    <a:pt x="25374" y="785"/>
                  </a:cubicBezTo>
                  <a:cubicBezTo>
                    <a:pt x="25545" y="785"/>
                    <a:pt x="25730" y="600"/>
                    <a:pt x="25730" y="429"/>
                  </a:cubicBezTo>
                  <a:cubicBezTo>
                    <a:pt x="25730" y="186"/>
                    <a:pt x="25545" y="1"/>
                    <a:pt x="2537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32"/>
            <p:cNvSpPr/>
            <p:nvPr/>
          </p:nvSpPr>
          <p:spPr>
            <a:xfrm rot="-5400000">
              <a:off x="4328765" y="3810699"/>
              <a:ext cx="958554" cy="31057"/>
            </a:xfrm>
            <a:custGeom>
              <a:rect b="b" l="l" r="r" t="t"/>
              <a:pathLst>
                <a:path extrusionOk="0" h="714" w="22037">
                  <a:moveTo>
                    <a:pt x="21623" y="1"/>
                  </a:moveTo>
                  <a:cubicBezTo>
                    <a:pt x="21508" y="1"/>
                    <a:pt x="21323" y="58"/>
                    <a:pt x="21266" y="243"/>
                  </a:cubicBezTo>
                  <a:lnTo>
                    <a:pt x="0" y="243"/>
                  </a:lnTo>
                  <a:lnTo>
                    <a:pt x="0" y="486"/>
                  </a:lnTo>
                  <a:lnTo>
                    <a:pt x="21266" y="486"/>
                  </a:lnTo>
                  <a:cubicBezTo>
                    <a:pt x="21323" y="657"/>
                    <a:pt x="21508" y="714"/>
                    <a:pt x="21623" y="714"/>
                  </a:cubicBezTo>
                  <a:cubicBezTo>
                    <a:pt x="21865" y="714"/>
                    <a:pt x="22036" y="600"/>
                    <a:pt x="22036" y="357"/>
                  </a:cubicBezTo>
                  <a:cubicBezTo>
                    <a:pt x="22036" y="129"/>
                    <a:pt x="21865" y="1"/>
                    <a:pt x="21623"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 name="Google Shape;811;p32"/>
          <p:cNvGrpSpPr/>
          <p:nvPr/>
        </p:nvGrpSpPr>
        <p:grpSpPr>
          <a:xfrm>
            <a:off x="7456205" y="3275257"/>
            <a:ext cx="974558" cy="3164817"/>
            <a:chOff x="6278982" y="2751992"/>
            <a:chExt cx="478381" cy="1553513"/>
          </a:xfrm>
        </p:grpSpPr>
        <p:sp>
          <p:nvSpPr>
            <p:cNvPr id="812" name="Google Shape;812;p32"/>
            <p:cNvSpPr/>
            <p:nvPr/>
          </p:nvSpPr>
          <p:spPr>
            <a:xfrm rot="-5400000">
              <a:off x="6192439" y="3740581"/>
              <a:ext cx="1059686" cy="70161"/>
            </a:xfrm>
            <a:custGeom>
              <a:rect b="b" l="l" r="r" t="t"/>
              <a:pathLst>
                <a:path extrusionOk="0" h="1613" w="24362">
                  <a:moveTo>
                    <a:pt x="0" y="0"/>
                  </a:moveTo>
                  <a:lnTo>
                    <a:pt x="0" y="243"/>
                  </a:lnTo>
                  <a:lnTo>
                    <a:pt x="15917" y="243"/>
                  </a:lnTo>
                  <a:lnTo>
                    <a:pt x="17173" y="1313"/>
                  </a:lnTo>
                  <a:lnTo>
                    <a:pt x="23648" y="1313"/>
                  </a:lnTo>
                  <a:cubicBezTo>
                    <a:pt x="23705" y="1498"/>
                    <a:pt x="23819" y="1612"/>
                    <a:pt x="24004" y="1612"/>
                  </a:cubicBezTo>
                  <a:cubicBezTo>
                    <a:pt x="24176" y="1612"/>
                    <a:pt x="24361" y="1427"/>
                    <a:pt x="24361" y="1199"/>
                  </a:cubicBezTo>
                  <a:cubicBezTo>
                    <a:pt x="24361" y="1013"/>
                    <a:pt x="24176" y="842"/>
                    <a:pt x="24004" y="842"/>
                  </a:cubicBezTo>
                  <a:cubicBezTo>
                    <a:pt x="23819" y="842"/>
                    <a:pt x="23705" y="956"/>
                    <a:pt x="23648" y="1070"/>
                  </a:cubicBezTo>
                  <a:lnTo>
                    <a:pt x="17230" y="1070"/>
                  </a:lnTo>
                  <a:lnTo>
                    <a:pt x="15975"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32"/>
            <p:cNvSpPr/>
            <p:nvPr/>
          </p:nvSpPr>
          <p:spPr>
            <a:xfrm rot="-5400000">
              <a:off x="6010359" y="3607522"/>
              <a:ext cx="1325804" cy="70161"/>
            </a:xfrm>
            <a:custGeom>
              <a:rect b="b" l="l" r="r" t="t"/>
              <a:pathLst>
                <a:path extrusionOk="0" h="1613" w="30480">
                  <a:moveTo>
                    <a:pt x="0" y="1"/>
                  </a:moveTo>
                  <a:lnTo>
                    <a:pt x="0" y="243"/>
                  </a:lnTo>
                  <a:lnTo>
                    <a:pt x="17173" y="243"/>
                  </a:lnTo>
                  <a:lnTo>
                    <a:pt x="18242" y="1370"/>
                  </a:lnTo>
                  <a:lnTo>
                    <a:pt x="29710" y="1370"/>
                  </a:lnTo>
                  <a:cubicBezTo>
                    <a:pt x="29767" y="1484"/>
                    <a:pt x="29952" y="1612"/>
                    <a:pt x="30066" y="1612"/>
                  </a:cubicBezTo>
                  <a:cubicBezTo>
                    <a:pt x="30309" y="1612"/>
                    <a:pt x="30480" y="1427"/>
                    <a:pt x="30480" y="1256"/>
                  </a:cubicBezTo>
                  <a:cubicBezTo>
                    <a:pt x="30480" y="1013"/>
                    <a:pt x="30309" y="842"/>
                    <a:pt x="30066" y="842"/>
                  </a:cubicBezTo>
                  <a:cubicBezTo>
                    <a:pt x="29952" y="842"/>
                    <a:pt x="29767" y="956"/>
                    <a:pt x="29710" y="1127"/>
                  </a:cubicBezTo>
                  <a:lnTo>
                    <a:pt x="18356" y="1127"/>
                  </a:lnTo>
                  <a:lnTo>
                    <a:pt x="1723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32"/>
            <p:cNvSpPr/>
            <p:nvPr/>
          </p:nvSpPr>
          <p:spPr>
            <a:xfrm rot="-5400000">
              <a:off x="6022147" y="3665853"/>
              <a:ext cx="1214755" cy="64550"/>
            </a:xfrm>
            <a:custGeom>
              <a:rect b="b" l="l" r="r" t="t"/>
              <a:pathLst>
                <a:path extrusionOk="0" h="1484" w="27927">
                  <a:moveTo>
                    <a:pt x="0" y="0"/>
                  </a:moveTo>
                  <a:lnTo>
                    <a:pt x="0" y="229"/>
                  </a:lnTo>
                  <a:lnTo>
                    <a:pt x="17943" y="229"/>
                  </a:lnTo>
                  <a:lnTo>
                    <a:pt x="18898" y="1241"/>
                  </a:lnTo>
                  <a:lnTo>
                    <a:pt x="27157" y="1241"/>
                  </a:lnTo>
                  <a:cubicBezTo>
                    <a:pt x="27214" y="1427"/>
                    <a:pt x="27385" y="1484"/>
                    <a:pt x="27513" y="1484"/>
                  </a:cubicBezTo>
                  <a:cubicBezTo>
                    <a:pt x="27741" y="1484"/>
                    <a:pt x="27927" y="1298"/>
                    <a:pt x="27927" y="1127"/>
                  </a:cubicBezTo>
                  <a:cubicBezTo>
                    <a:pt x="27927" y="885"/>
                    <a:pt x="27741" y="771"/>
                    <a:pt x="27513" y="771"/>
                  </a:cubicBezTo>
                  <a:cubicBezTo>
                    <a:pt x="27385" y="771"/>
                    <a:pt x="27214" y="828"/>
                    <a:pt x="27157" y="999"/>
                  </a:cubicBezTo>
                  <a:lnTo>
                    <a:pt x="19012" y="999"/>
                  </a:lnTo>
                  <a:lnTo>
                    <a:pt x="18000"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32"/>
            <p:cNvSpPr/>
            <p:nvPr/>
          </p:nvSpPr>
          <p:spPr>
            <a:xfrm rot="-5400000">
              <a:off x="5843461" y="3619310"/>
              <a:ext cx="1279305" cy="93085"/>
            </a:xfrm>
            <a:custGeom>
              <a:rect b="b" l="l" r="r" t="t"/>
              <a:pathLst>
                <a:path extrusionOk="0" h="2140" w="29411">
                  <a:moveTo>
                    <a:pt x="28996" y="0"/>
                  </a:moveTo>
                  <a:cubicBezTo>
                    <a:pt x="28882" y="0"/>
                    <a:pt x="28697" y="57"/>
                    <a:pt x="28640" y="243"/>
                  </a:cubicBezTo>
                  <a:lnTo>
                    <a:pt x="20610" y="243"/>
                  </a:lnTo>
                  <a:lnTo>
                    <a:pt x="20610" y="1911"/>
                  </a:lnTo>
                  <a:lnTo>
                    <a:pt x="0" y="1911"/>
                  </a:lnTo>
                  <a:lnTo>
                    <a:pt x="0" y="2140"/>
                  </a:lnTo>
                  <a:lnTo>
                    <a:pt x="20852" y="2140"/>
                  </a:lnTo>
                  <a:lnTo>
                    <a:pt x="20852" y="485"/>
                  </a:lnTo>
                  <a:lnTo>
                    <a:pt x="28640" y="485"/>
                  </a:lnTo>
                  <a:cubicBezTo>
                    <a:pt x="28697" y="656"/>
                    <a:pt x="28882" y="713"/>
                    <a:pt x="28996" y="713"/>
                  </a:cubicBezTo>
                  <a:cubicBezTo>
                    <a:pt x="29239" y="713"/>
                    <a:pt x="29410" y="542"/>
                    <a:pt x="29410" y="357"/>
                  </a:cubicBezTo>
                  <a:cubicBezTo>
                    <a:pt x="29410" y="129"/>
                    <a:pt x="29239" y="0"/>
                    <a:pt x="2899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32"/>
            <p:cNvSpPr/>
            <p:nvPr/>
          </p:nvSpPr>
          <p:spPr>
            <a:xfrm rot="-5400000">
              <a:off x="5753204" y="3565025"/>
              <a:ext cx="1374825" cy="106134"/>
            </a:xfrm>
            <a:custGeom>
              <a:rect b="b" l="l" r="r" t="t"/>
              <a:pathLst>
                <a:path extrusionOk="0" h="2440" w="31607">
                  <a:moveTo>
                    <a:pt x="31193" y="1"/>
                  </a:moveTo>
                  <a:cubicBezTo>
                    <a:pt x="31079" y="1"/>
                    <a:pt x="30893" y="58"/>
                    <a:pt x="30836" y="243"/>
                  </a:cubicBezTo>
                  <a:lnTo>
                    <a:pt x="19426" y="243"/>
                  </a:lnTo>
                  <a:lnTo>
                    <a:pt x="19426" y="2197"/>
                  </a:lnTo>
                  <a:lnTo>
                    <a:pt x="0" y="2197"/>
                  </a:lnTo>
                  <a:lnTo>
                    <a:pt x="0" y="2439"/>
                  </a:lnTo>
                  <a:lnTo>
                    <a:pt x="19669" y="2439"/>
                  </a:lnTo>
                  <a:lnTo>
                    <a:pt x="19669" y="471"/>
                  </a:lnTo>
                  <a:lnTo>
                    <a:pt x="30836" y="471"/>
                  </a:lnTo>
                  <a:cubicBezTo>
                    <a:pt x="30893" y="657"/>
                    <a:pt x="31079" y="714"/>
                    <a:pt x="31193" y="714"/>
                  </a:cubicBezTo>
                  <a:cubicBezTo>
                    <a:pt x="31435" y="714"/>
                    <a:pt x="31607" y="542"/>
                    <a:pt x="31607" y="357"/>
                  </a:cubicBezTo>
                  <a:cubicBezTo>
                    <a:pt x="31607" y="115"/>
                    <a:pt x="31435" y="1"/>
                    <a:pt x="31193"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32"/>
            <p:cNvSpPr/>
            <p:nvPr/>
          </p:nvSpPr>
          <p:spPr>
            <a:xfrm rot="-5400000">
              <a:off x="5618885" y="3466677"/>
              <a:ext cx="1553513" cy="124142"/>
            </a:xfrm>
            <a:custGeom>
              <a:rect b="b" l="l" r="r" t="t"/>
              <a:pathLst>
                <a:path extrusionOk="0" h="2854" w="35715">
                  <a:moveTo>
                    <a:pt x="35301" y="1"/>
                  </a:moveTo>
                  <a:cubicBezTo>
                    <a:pt x="35172" y="1"/>
                    <a:pt x="35001" y="58"/>
                    <a:pt x="34944" y="229"/>
                  </a:cubicBezTo>
                  <a:lnTo>
                    <a:pt x="18185" y="229"/>
                  </a:lnTo>
                  <a:lnTo>
                    <a:pt x="18185" y="2611"/>
                  </a:lnTo>
                  <a:lnTo>
                    <a:pt x="0" y="2611"/>
                  </a:lnTo>
                  <a:lnTo>
                    <a:pt x="0" y="2853"/>
                  </a:lnTo>
                  <a:lnTo>
                    <a:pt x="18413" y="2853"/>
                  </a:lnTo>
                  <a:lnTo>
                    <a:pt x="18413" y="471"/>
                  </a:lnTo>
                  <a:lnTo>
                    <a:pt x="34944" y="471"/>
                  </a:lnTo>
                  <a:cubicBezTo>
                    <a:pt x="35001" y="642"/>
                    <a:pt x="35172" y="714"/>
                    <a:pt x="35301" y="714"/>
                  </a:cubicBezTo>
                  <a:cubicBezTo>
                    <a:pt x="35529" y="714"/>
                    <a:pt x="35714" y="528"/>
                    <a:pt x="35714" y="357"/>
                  </a:cubicBezTo>
                  <a:cubicBezTo>
                    <a:pt x="35714" y="115"/>
                    <a:pt x="35529" y="1"/>
                    <a:pt x="35301"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32"/>
            <p:cNvSpPr/>
            <p:nvPr/>
          </p:nvSpPr>
          <p:spPr>
            <a:xfrm rot="-5400000">
              <a:off x="5790418" y="3674835"/>
              <a:ext cx="1119234" cy="142106"/>
            </a:xfrm>
            <a:custGeom>
              <a:rect b="b" l="l" r="r" t="t"/>
              <a:pathLst>
                <a:path extrusionOk="0" h="3267" w="25731">
                  <a:moveTo>
                    <a:pt x="25374" y="1"/>
                  </a:moveTo>
                  <a:cubicBezTo>
                    <a:pt x="25188" y="1"/>
                    <a:pt x="25074" y="115"/>
                    <a:pt x="25017" y="243"/>
                  </a:cubicBezTo>
                  <a:lnTo>
                    <a:pt x="17044" y="243"/>
                  </a:lnTo>
                  <a:lnTo>
                    <a:pt x="17044" y="3038"/>
                  </a:lnTo>
                  <a:lnTo>
                    <a:pt x="0" y="3038"/>
                  </a:lnTo>
                  <a:lnTo>
                    <a:pt x="0" y="3267"/>
                  </a:lnTo>
                  <a:lnTo>
                    <a:pt x="17287" y="3267"/>
                  </a:lnTo>
                  <a:lnTo>
                    <a:pt x="17287" y="471"/>
                  </a:lnTo>
                  <a:lnTo>
                    <a:pt x="25017" y="471"/>
                  </a:lnTo>
                  <a:cubicBezTo>
                    <a:pt x="25074" y="657"/>
                    <a:pt x="25188" y="771"/>
                    <a:pt x="25374" y="771"/>
                  </a:cubicBezTo>
                  <a:cubicBezTo>
                    <a:pt x="25545" y="771"/>
                    <a:pt x="25730" y="600"/>
                    <a:pt x="25730" y="357"/>
                  </a:cubicBezTo>
                  <a:cubicBezTo>
                    <a:pt x="25730" y="186"/>
                    <a:pt x="25545" y="1"/>
                    <a:pt x="2537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32"/>
            <p:cNvSpPr/>
            <p:nvPr/>
          </p:nvSpPr>
          <p:spPr>
            <a:xfrm rot="-5400000">
              <a:off x="6430370" y="3978513"/>
              <a:ext cx="620405" cy="33580"/>
            </a:xfrm>
            <a:custGeom>
              <a:rect b="b" l="l" r="r" t="t"/>
              <a:pathLst>
                <a:path extrusionOk="0" h="772" w="14263">
                  <a:moveTo>
                    <a:pt x="13906" y="1"/>
                  </a:moveTo>
                  <a:cubicBezTo>
                    <a:pt x="13721" y="1"/>
                    <a:pt x="13607" y="115"/>
                    <a:pt x="13550" y="229"/>
                  </a:cubicBezTo>
                  <a:lnTo>
                    <a:pt x="0" y="229"/>
                  </a:lnTo>
                  <a:lnTo>
                    <a:pt x="0" y="472"/>
                  </a:lnTo>
                  <a:lnTo>
                    <a:pt x="13550" y="472"/>
                  </a:lnTo>
                  <a:cubicBezTo>
                    <a:pt x="13607" y="657"/>
                    <a:pt x="13721" y="771"/>
                    <a:pt x="13906" y="771"/>
                  </a:cubicBezTo>
                  <a:cubicBezTo>
                    <a:pt x="14078" y="771"/>
                    <a:pt x="14263" y="586"/>
                    <a:pt x="14263" y="358"/>
                  </a:cubicBezTo>
                  <a:cubicBezTo>
                    <a:pt x="14263" y="172"/>
                    <a:pt x="14078" y="1"/>
                    <a:pt x="13906"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32"/>
            <p:cNvSpPr/>
            <p:nvPr/>
          </p:nvSpPr>
          <p:spPr>
            <a:xfrm rot="-5400000">
              <a:off x="5858989" y="3544234"/>
              <a:ext cx="1460429" cy="62114"/>
            </a:xfrm>
            <a:custGeom>
              <a:rect b="b" l="l" r="r" t="t"/>
              <a:pathLst>
                <a:path extrusionOk="0" h="1428" w="33575">
                  <a:moveTo>
                    <a:pt x="0" y="1"/>
                  </a:moveTo>
                  <a:lnTo>
                    <a:pt x="0" y="243"/>
                  </a:lnTo>
                  <a:lnTo>
                    <a:pt x="18542" y="243"/>
                  </a:lnTo>
                  <a:lnTo>
                    <a:pt x="19483" y="1185"/>
                  </a:lnTo>
                  <a:lnTo>
                    <a:pt x="32862" y="1185"/>
                  </a:lnTo>
                  <a:cubicBezTo>
                    <a:pt x="32919" y="1313"/>
                    <a:pt x="33033" y="1427"/>
                    <a:pt x="33161" y="1427"/>
                  </a:cubicBezTo>
                  <a:cubicBezTo>
                    <a:pt x="33389" y="1427"/>
                    <a:pt x="33575" y="1256"/>
                    <a:pt x="33575" y="1013"/>
                  </a:cubicBezTo>
                  <a:cubicBezTo>
                    <a:pt x="33575" y="828"/>
                    <a:pt x="33389" y="657"/>
                    <a:pt x="33161" y="657"/>
                  </a:cubicBezTo>
                  <a:cubicBezTo>
                    <a:pt x="32976" y="657"/>
                    <a:pt x="32862" y="771"/>
                    <a:pt x="32805" y="956"/>
                  </a:cubicBezTo>
                  <a:lnTo>
                    <a:pt x="19612" y="956"/>
                  </a:lnTo>
                  <a:lnTo>
                    <a:pt x="18599"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824" name="Shape 824"/>
        <p:cNvGrpSpPr/>
        <p:nvPr/>
      </p:nvGrpSpPr>
      <p:grpSpPr>
        <a:xfrm>
          <a:off x="0" y="0"/>
          <a:ext cx="0" cy="0"/>
          <a:chOff x="0" y="0"/>
          <a:chExt cx="0" cy="0"/>
        </a:xfrm>
      </p:grpSpPr>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825" name="Shape 825"/>
        <p:cNvGrpSpPr/>
        <p:nvPr/>
      </p:nvGrpSpPr>
      <p:grpSpPr>
        <a:xfrm>
          <a:off x="0" y="0"/>
          <a:ext cx="0" cy="0"/>
          <a:chOff x="0" y="0"/>
          <a:chExt cx="0" cy="0"/>
        </a:xfrm>
      </p:grpSpPr>
      <p:sp>
        <p:nvSpPr>
          <p:cNvPr id="826" name="Google Shape;826;p35"/>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lvl1pPr lvl="0">
              <a:spcBef>
                <a:spcPts val="0"/>
              </a:spcBef>
              <a:spcAft>
                <a:spcPts val="0"/>
              </a:spcAft>
              <a:buSzPts val="2400"/>
              <a:buNone/>
              <a:defRPr>
                <a:solidFill>
                  <a:schemeClr val="lt1"/>
                </a:solidFill>
              </a:defRPr>
            </a:lvl1pPr>
            <a:lvl2pPr lvl="1">
              <a:spcBef>
                <a:spcPts val="0"/>
              </a:spcBef>
              <a:spcAft>
                <a:spcPts val="0"/>
              </a:spcAft>
              <a:buSzPts val="2400"/>
              <a:buNone/>
              <a:defRPr/>
            </a:lvl2pPr>
            <a:lvl3pPr lvl="2">
              <a:spcBef>
                <a:spcPts val="0"/>
              </a:spcBef>
              <a:spcAft>
                <a:spcPts val="0"/>
              </a:spcAft>
              <a:buSzPts val="2400"/>
              <a:buNone/>
              <a:defRPr/>
            </a:lvl3pPr>
            <a:lvl4pPr lvl="3">
              <a:spcBef>
                <a:spcPts val="0"/>
              </a:spcBef>
              <a:spcAft>
                <a:spcPts val="0"/>
              </a:spcAft>
              <a:buSzPts val="2400"/>
              <a:buNone/>
              <a:defRPr/>
            </a:lvl4pPr>
            <a:lvl5pPr lvl="4">
              <a:spcBef>
                <a:spcPts val="0"/>
              </a:spcBef>
              <a:spcAft>
                <a:spcPts val="0"/>
              </a:spcAft>
              <a:buSzPts val="2400"/>
              <a:buNone/>
              <a:defRPr/>
            </a:lvl5pPr>
            <a:lvl6pPr lvl="5">
              <a:spcBef>
                <a:spcPts val="0"/>
              </a:spcBef>
              <a:spcAft>
                <a:spcPts val="0"/>
              </a:spcAft>
              <a:buSzPts val="2400"/>
              <a:buNone/>
              <a:defRPr/>
            </a:lvl6pPr>
            <a:lvl7pPr lvl="6">
              <a:spcBef>
                <a:spcPts val="0"/>
              </a:spcBef>
              <a:spcAft>
                <a:spcPts val="0"/>
              </a:spcAft>
              <a:buSzPts val="2400"/>
              <a:buNone/>
              <a:defRPr/>
            </a:lvl7pPr>
            <a:lvl8pPr lvl="7">
              <a:spcBef>
                <a:spcPts val="0"/>
              </a:spcBef>
              <a:spcAft>
                <a:spcPts val="0"/>
              </a:spcAft>
              <a:buSzPts val="2400"/>
              <a:buNone/>
              <a:defRPr/>
            </a:lvl8pPr>
            <a:lvl9pPr lvl="8">
              <a:spcBef>
                <a:spcPts val="0"/>
              </a:spcBef>
              <a:spcAft>
                <a:spcPts val="0"/>
              </a:spcAft>
              <a:buSzPts val="2400"/>
              <a:buNone/>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58" name="Shape 158"/>
        <p:cNvGrpSpPr/>
        <p:nvPr/>
      </p:nvGrpSpPr>
      <p:grpSpPr>
        <a:xfrm>
          <a:off x="0" y="0"/>
          <a:ext cx="0" cy="0"/>
          <a:chOff x="0" y="0"/>
          <a:chExt cx="0" cy="0"/>
        </a:xfrm>
      </p:grpSpPr>
      <p:sp>
        <p:nvSpPr>
          <p:cNvPr id="159" name="Google Shape;159;p5"/>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 name="Google Shape;160;p5"/>
          <p:cNvGrpSpPr/>
          <p:nvPr/>
        </p:nvGrpSpPr>
        <p:grpSpPr>
          <a:xfrm rot="10800000">
            <a:off x="396301" y="-696824"/>
            <a:ext cx="1221552" cy="2622110"/>
            <a:chOff x="5452016" y="2824589"/>
            <a:chExt cx="689908" cy="1480916"/>
          </a:xfrm>
        </p:grpSpPr>
        <p:sp>
          <p:nvSpPr>
            <p:cNvPr id="161" name="Google Shape;161;p5"/>
            <p:cNvSpPr/>
            <p:nvPr/>
          </p:nvSpPr>
          <p:spPr>
            <a:xfrm rot="-5400000">
              <a:off x="5392462" y="3556043"/>
              <a:ext cx="1325804" cy="173120"/>
            </a:xfrm>
            <a:custGeom>
              <a:rect b="b" l="l" r="r" t="t"/>
              <a:pathLst>
                <a:path extrusionOk="0" h="3980" w="30480">
                  <a:moveTo>
                    <a:pt x="30066" y="0"/>
                  </a:moveTo>
                  <a:cubicBezTo>
                    <a:pt x="29952" y="0"/>
                    <a:pt x="29767" y="114"/>
                    <a:pt x="29710" y="300"/>
                  </a:cubicBezTo>
                  <a:lnTo>
                    <a:pt x="17829" y="300"/>
                  </a:lnTo>
                  <a:lnTo>
                    <a:pt x="14377" y="3751"/>
                  </a:lnTo>
                  <a:lnTo>
                    <a:pt x="11467" y="3751"/>
                  </a:lnTo>
                  <a:lnTo>
                    <a:pt x="11467" y="357"/>
                  </a:lnTo>
                  <a:lnTo>
                    <a:pt x="0" y="357"/>
                  </a:lnTo>
                  <a:lnTo>
                    <a:pt x="0" y="599"/>
                  </a:lnTo>
                  <a:lnTo>
                    <a:pt x="11225" y="599"/>
                  </a:lnTo>
                  <a:lnTo>
                    <a:pt x="11225" y="3979"/>
                  </a:lnTo>
                  <a:lnTo>
                    <a:pt x="14491" y="3979"/>
                  </a:lnTo>
                  <a:lnTo>
                    <a:pt x="17943" y="542"/>
                  </a:lnTo>
                  <a:lnTo>
                    <a:pt x="29710" y="542"/>
                  </a:lnTo>
                  <a:cubicBezTo>
                    <a:pt x="29767" y="656"/>
                    <a:pt x="29952" y="770"/>
                    <a:pt x="30066" y="770"/>
                  </a:cubicBezTo>
                  <a:cubicBezTo>
                    <a:pt x="30309" y="770"/>
                    <a:pt x="30480" y="599"/>
                    <a:pt x="30480" y="414"/>
                  </a:cubicBezTo>
                  <a:cubicBezTo>
                    <a:pt x="30480" y="185"/>
                    <a:pt x="30309" y="0"/>
                    <a:pt x="3006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5"/>
            <p:cNvSpPr/>
            <p:nvPr/>
          </p:nvSpPr>
          <p:spPr>
            <a:xfrm rot="-5400000">
              <a:off x="5265885" y="3473528"/>
              <a:ext cx="1480916" cy="183037"/>
            </a:xfrm>
            <a:custGeom>
              <a:rect b="b" l="l" r="r" t="t"/>
              <a:pathLst>
                <a:path extrusionOk="0" h="4208" w="34046">
                  <a:moveTo>
                    <a:pt x="33632" y="0"/>
                  </a:moveTo>
                  <a:cubicBezTo>
                    <a:pt x="33518" y="0"/>
                    <a:pt x="33332" y="114"/>
                    <a:pt x="33275" y="228"/>
                  </a:cubicBezTo>
                  <a:lnTo>
                    <a:pt x="17757" y="228"/>
                  </a:lnTo>
                  <a:lnTo>
                    <a:pt x="14020" y="3980"/>
                  </a:lnTo>
                  <a:lnTo>
                    <a:pt x="12480" y="3980"/>
                  </a:lnTo>
                  <a:lnTo>
                    <a:pt x="12480" y="827"/>
                  </a:lnTo>
                  <a:lnTo>
                    <a:pt x="0" y="827"/>
                  </a:lnTo>
                  <a:lnTo>
                    <a:pt x="0" y="1070"/>
                  </a:lnTo>
                  <a:lnTo>
                    <a:pt x="12238" y="1070"/>
                  </a:lnTo>
                  <a:lnTo>
                    <a:pt x="12238" y="4208"/>
                  </a:lnTo>
                  <a:lnTo>
                    <a:pt x="14135" y="4208"/>
                  </a:lnTo>
                  <a:lnTo>
                    <a:pt x="17886" y="471"/>
                  </a:lnTo>
                  <a:lnTo>
                    <a:pt x="33275" y="471"/>
                  </a:lnTo>
                  <a:cubicBezTo>
                    <a:pt x="33332" y="642"/>
                    <a:pt x="33518" y="770"/>
                    <a:pt x="33632" y="770"/>
                  </a:cubicBezTo>
                  <a:cubicBezTo>
                    <a:pt x="33874" y="770"/>
                    <a:pt x="34046" y="585"/>
                    <a:pt x="34046" y="357"/>
                  </a:cubicBezTo>
                  <a:cubicBezTo>
                    <a:pt x="34046" y="171"/>
                    <a:pt x="33874" y="0"/>
                    <a:pt x="33632"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5"/>
            <p:cNvSpPr/>
            <p:nvPr/>
          </p:nvSpPr>
          <p:spPr>
            <a:xfrm rot="-5400000">
              <a:off x="5330414" y="3589558"/>
              <a:ext cx="1245768" cy="186126"/>
            </a:xfrm>
            <a:custGeom>
              <a:rect b="b" l="l" r="r" t="t"/>
              <a:pathLst>
                <a:path extrusionOk="0" h="4279" w="28640">
                  <a:moveTo>
                    <a:pt x="28283" y="0"/>
                  </a:moveTo>
                  <a:cubicBezTo>
                    <a:pt x="28098" y="0"/>
                    <a:pt x="27984" y="57"/>
                    <a:pt x="27927" y="243"/>
                  </a:cubicBezTo>
                  <a:lnTo>
                    <a:pt x="17829" y="243"/>
                  </a:lnTo>
                  <a:lnTo>
                    <a:pt x="14020" y="4036"/>
                  </a:lnTo>
                  <a:lnTo>
                    <a:pt x="13250" y="4036"/>
                  </a:lnTo>
                  <a:lnTo>
                    <a:pt x="13250" y="1255"/>
                  </a:lnTo>
                  <a:lnTo>
                    <a:pt x="0" y="1255"/>
                  </a:lnTo>
                  <a:lnTo>
                    <a:pt x="0" y="1483"/>
                  </a:lnTo>
                  <a:lnTo>
                    <a:pt x="13008" y="1483"/>
                  </a:lnTo>
                  <a:lnTo>
                    <a:pt x="13008" y="4279"/>
                  </a:lnTo>
                  <a:lnTo>
                    <a:pt x="14078" y="4279"/>
                  </a:lnTo>
                  <a:lnTo>
                    <a:pt x="17886" y="471"/>
                  </a:lnTo>
                  <a:lnTo>
                    <a:pt x="27927" y="471"/>
                  </a:lnTo>
                  <a:cubicBezTo>
                    <a:pt x="27984" y="656"/>
                    <a:pt x="28098" y="713"/>
                    <a:pt x="28283" y="713"/>
                  </a:cubicBezTo>
                  <a:cubicBezTo>
                    <a:pt x="28454" y="713"/>
                    <a:pt x="28640" y="599"/>
                    <a:pt x="28640" y="357"/>
                  </a:cubicBezTo>
                  <a:cubicBezTo>
                    <a:pt x="28640" y="114"/>
                    <a:pt x="28454" y="0"/>
                    <a:pt x="28283"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5"/>
            <p:cNvSpPr/>
            <p:nvPr/>
          </p:nvSpPr>
          <p:spPr>
            <a:xfrm rot="-5400000">
              <a:off x="5370411" y="3676053"/>
              <a:ext cx="1059686" cy="199219"/>
            </a:xfrm>
            <a:custGeom>
              <a:rect b="b" l="l" r="r" t="t"/>
              <a:pathLst>
                <a:path extrusionOk="0" h="4580" w="24362">
                  <a:moveTo>
                    <a:pt x="24004" y="1"/>
                  </a:moveTo>
                  <a:cubicBezTo>
                    <a:pt x="23819" y="1"/>
                    <a:pt x="23705" y="129"/>
                    <a:pt x="23648" y="300"/>
                  </a:cubicBezTo>
                  <a:lnTo>
                    <a:pt x="17700" y="300"/>
                  </a:lnTo>
                  <a:lnTo>
                    <a:pt x="14020" y="3980"/>
                  </a:lnTo>
                  <a:lnTo>
                    <a:pt x="14020" y="1613"/>
                  </a:lnTo>
                  <a:lnTo>
                    <a:pt x="0" y="1613"/>
                  </a:lnTo>
                  <a:lnTo>
                    <a:pt x="0" y="1841"/>
                  </a:lnTo>
                  <a:lnTo>
                    <a:pt x="13778" y="1841"/>
                  </a:lnTo>
                  <a:lnTo>
                    <a:pt x="13778" y="4579"/>
                  </a:lnTo>
                  <a:lnTo>
                    <a:pt x="17829" y="543"/>
                  </a:lnTo>
                  <a:lnTo>
                    <a:pt x="23648" y="543"/>
                  </a:lnTo>
                  <a:cubicBezTo>
                    <a:pt x="23705" y="657"/>
                    <a:pt x="23819" y="771"/>
                    <a:pt x="24004" y="771"/>
                  </a:cubicBezTo>
                  <a:cubicBezTo>
                    <a:pt x="24176" y="771"/>
                    <a:pt x="24361" y="600"/>
                    <a:pt x="24361" y="414"/>
                  </a:cubicBezTo>
                  <a:cubicBezTo>
                    <a:pt x="24361" y="186"/>
                    <a:pt x="24176" y="1"/>
                    <a:pt x="2400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5"/>
            <p:cNvSpPr/>
            <p:nvPr/>
          </p:nvSpPr>
          <p:spPr>
            <a:xfrm rot="-5400000">
              <a:off x="5334134" y="3789929"/>
              <a:ext cx="935588" cy="95564"/>
            </a:xfrm>
            <a:custGeom>
              <a:rect b="b" l="l" r="r" t="t"/>
              <a:pathLst>
                <a:path extrusionOk="0" h="2197" w="21509">
                  <a:moveTo>
                    <a:pt x="21095" y="0"/>
                  </a:moveTo>
                  <a:cubicBezTo>
                    <a:pt x="20966" y="0"/>
                    <a:pt x="20795" y="128"/>
                    <a:pt x="20738" y="243"/>
                  </a:cubicBezTo>
                  <a:lnTo>
                    <a:pt x="16987" y="243"/>
                  </a:lnTo>
                  <a:lnTo>
                    <a:pt x="15261" y="1968"/>
                  </a:lnTo>
                  <a:lnTo>
                    <a:pt x="0" y="1968"/>
                  </a:lnTo>
                  <a:lnTo>
                    <a:pt x="0" y="2197"/>
                  </a:lnTo>
                  <a:lnTo>
                    <a:pt x="15390" y="2197"/>
                  </a:lnTo>
                  <a:lnTo>
                    <a:pt x="17116" y="485"/>
                  </a:lnTo>
                  <a:lnTo>
                    <a:pt x="20738" y="485"/>
                  </a:lnTo>
                  <a:cubicBezTo>
                    <a:pt x="20795" y="656"/>
                    <a:pt x="20966" y="713"/>
                    <a:pt x="21095" y="713"/>
                  </a:cubicBezTo>
                  <a:cubicBezTo>
                    <a:pt x="21323" y="713"/>
                    <a:pt x="21508" y="599"/>
                    <a:pt x="21508" y="357"/>
                  </a:cubicBezTo>
                  <a:cubicBezTo>
                    <a:pt x="21508" y="186"/>
                    <a:pt x="21323" y="0"/>
                    <a:pt x="21095"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5"/>
            <p:cNvSpPr/>
            <p:nvPr/>
          </p:nvSpPr>
          <p:spPr>
            <a:xfrm rot="-5400000">
              <a:off x="5331634" y="3818442"/>
              <a:ext cx="868602" cy="105525"/>
            </a:xfrm>
            <a:custGeom>
              <a:rect b="b" l="l" r="r" t="t"/>
              <a:pathLst>
                <a:path extrusionOk="0" h="2426" w="19969">
                  <a:moveTo>
                    <a:pt x="19540" y="1"/>
                  </a:moveTo>
                  <a:cubicBezTo>
                    <a:pt x="19426" y="1"/>
                    <a:pt x="19255" y="115"/>
                    <a:pt x="19184" y="286"/>
                  </a:cubicBezTo>
                  <a:lnTo>
                    <a:pt x="16516" y="286"/>
                  </a:lnTo>
                  <a:lnTo>
                    <a:pt x="14620" y="2197"/>
                  </a:lnTo>
                  <a:lnTo>
                    <a:pt x="0" y="2197"/>
                  </a:lnTo>
                  <a:lnTo>
                    <a:pt x="0" y="2425"/>
                  </a:lnTo>
                  <a:lnTo>
                    <a:pt x="14734" y="2425"/>
                  </a:lnTo>
                  <a:lnTo>
                    <a:pt x="16631" y="529"/>
                  </a:lnTo>
                  <a:lnTo>
                    <a:pt x="19184" y="529"/>
                  </a:lnTo>
                  <a:cubicBezTo>
                    <a:pt x="19255" y="643"/>
                    <a:pt x="19426" y="771"/>
                    <a:pt x="19540" y="771"/>
                  </a:cubicBezTo>
                  <a:cubicBezTo>
                    <a:pt x="19783" y="771"/>
                    <a:pt x="19968" y="586"/>
                    <a:pt x="19968" y="414"/>
                  </a:cubicBezTo>
                  <a:cubicBezTo>
                    <a:pt x="19968" y="172"/>
                    <a:pt x="19783" y="1"/>
                    <a:pt x="1954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5"/>
            <p:cNvSpPr/>
            <p:nvPr/>
          </p:nvSpPr>
          <p:spPr>
            <a:xfrm rot="-5400000">
              <a:off x="5163516" y="3683817"/>
              <a:ext cx="1119234" cy="124142"/>
            </a:xfrm>
            <a:custGeom>
              <a:rect b="b" l="l" r="r" t="t"/>
              <a:pathLst>
                <a:path extrusionOk="0" h="2854" w="25731">
                  <a:moveTo>
                    <a:pt x="25374" y="1"/>
                  </a:moveTo>
                  <a:cubicBezTo>
                    <a:pt x="25188" y="1"/>
                    <a:pt x="25074" y="129"/>
                    <a:pt x="25017" y="243"/>
                  </a:cubicBezTo>
                  <a:lnTo>
                    <a:pt x="13778" y="243"/>
                  </a:lnTo>
                  <a:lnTo>
                    <a:pt x="13778" y="2625"/>
                  </a:lnTo>
                  <a:lnTo>
                    <a:pt x="0" y="2625"/>
                  </a:lnTo>
                  <a:lnTo>
                    <a:pt x="0" y="2853"/>
                  </a:lnTo>
                  <a:lnTo>
                    <a:pt x="14020" y="2853"/>
                  </a:lnTo>
                  <a:lnTo>
                    <a:pt x="14020" y="486"/>
                  </a:lnTo>
                  <a:lnTo>
                    <a:pt x="25017" y="486"/>
                  </a:lnTo>
                  <a:cubicBezTo>
                    <a:pt x="25074" y="657"/>
                    <a:pt x="25188" y="771"/>
                    <a:pt x="25374" y="771"/>
                  </a:cubicBezTo>
                  <a:cubicBezTo>
                    <a:pt x="25545" y="771"/>
                    <a:pt x="25730" y="600"/>
                    <a:pt x="25730" y="357"/>
                  </a:cubicBezTo>
                  <a:cubicBezTo>
                    <a:pt x="25730" y="186"/>
                    <a:pt x="25545" y="1"/>
                    <a:pt x="2537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5"/>
            <p:cNvSpPr/>
            <p:nvPr/>
          </p:nvSpPr>
          <p:spPr>
            <a:xfrm rot="-5400000">
              <a:off x="5189572" y="3740886"/>
              <a:ext cx="982130" cy="147109"/>
            </a:xfrm>
            <a:custGeom>
              <a:rect b="b" l="l" r="r" t="t"/>
              <a:pathLst>
                <a:path extrusionOk="0" h="3382" w="22579">
                  <a:moveTo>
                    <a:pt x="22165" y="1"/>
                  </a:moveTo>
                  <a:cubicBezTo>
                    <a:pt x="22036" y="1"/>
                    <a:pt x="21865" y="58"/>
                    <a:pt x="21808" y="229"/>
                  </a:cubicBezTo>
                  <a:lnTo>
                    <a:pt x="12837" y="229"/>
                  </a:lnTo>
                  <a:lnTo>
                    <a:pt x="12837" y="3153"/>
                  </a:lnTo>
                  <a:lnTo>
                    <a:pt x="0" y="3153"/>
                  </a:lnTo>
                  <a:lnTo>
                    <a:pt x="0" y="3381"/>
                  </a:lnTo>
                  <a:lnTo>
                    <a:pt x="13065" y="3381"/>
                  </a:lnTo>
                  <a:lnTo>
                    <a:pt x="13065" y="471"/>
                  </a:lnTo>
                  <a:lnTo>
                    <a:pt x="21808" y="471"/>
                  </a:lnTo>
                  <a:cubicBezTo>
                    <a:pt x="21865" y="657"/>
                    <a:pt x="22036" y="714"/>
                    <a:pt x="22165" y="714"/>
                  </a:cubicBezTo>
                  <a:cubicBezTo>
                    <a:pt x="22393" y="714"/>
                    <a:pt x="22578" y="586"/>
                    <a:pt x="22578" y="357"/>
                  </a:cubicBezTo>
                  <a:cubicBezTo>
                    <a:pt x="22578" y="115"/>
                    <a:pt x="22393" y="1"/>
                    <a:pt x="22165"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5"/>
            <p:cNvSpPr/>
            <p:nvPr/>
          </p:nvSpPr>
          <p:spPr>
            <a:xfrm rot="-5400000">
              <a:off x="5194836" y="3787124"/>
              <a:ext cx="868602" cy="168161"/>
            </a:xfrm>
            <a:custGeom>
              <a:rect b="b" l="l" r="r" t="t"/>
              <a:pathLst>
                <a:path extrusionOk="0" h="3866" w="19969">
                  <a:moveTo>
                    <a:pt x="19540" y="1"/>
                  </a:moveTo>
                  <a:cubicBezTo>
                    <a:pt x="19426" y="1"/>
                    <a:pt x="19255" y="115"/>
                    <a:pt x="19184" y="300"/>
                  </a:cubicBezTo>
                  <a:lnTo>
                    <a:pt x="11995" y="300"/>
                  </a:lnTo>
                  <a:lnTo>
                    <a:pt x="11995" y="3623"/>
                  </a:lnTo>
                  <a:lnTo>
                    <a:pt x="0" y="3623"/>
                  </a:lnTo>
                  <a:lnTo>
                    <a:pt x="0" y="3866"/>
                  </a:lnTo>
                  <a:lnTo>
                    <a:pt x="12238" y="3866"/>
                  </a:lnTo>
                  <a:lnTo>
                    <a:pt x="12238" y="528"/>
                  </a:lnTo>
                  <a:lnTo>
                    <a:pt x="19184" y="528"/>
                  </a:lnTo>
                  <a:cubicBezTo>
                    <a:pt x="19255" y="657"/>
                    <a:pt x="19426" y="771"/>
                    <a:pt x="19540" y="771"/>
                  </a:cubicBezTo>
                  <a:cubicBezTo>
                    <a:pt x="19783" y="771"/>
                    <a:pt x="19968" y="585"/>
                    <a:pt x="19968" y="414"/>
                  </a:cubicBezTo>
                  <a:cubicBezTo>
                    <a:pt x="19968" y="172"/>
                    <a:pt x="19783" y="1"/>
                    <a:pt x="1954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5"/>
            <p:cNvSpPr/>
            <p:nvPr/>
          </p:nvSpPr>
          <p:spPr>
            <a:xfrm rot="-5400000">
              <a:off x="5215324" y="3849151"/>
              <a:ext cx="733977" cy="178731"/>
            </a:xfrm>
            <a:custGeom>
              <a:rect b="b" l="l" r="r" t="t"/>
              <a:pathLst>
                <a:path extrusionOk="0" h="4109" w="16874">
                  <a:moveTo>
                    <a:pt x="16516" y="0"/>
                  </a:moveTo>
                  <a:cubicBezTo>
                    <a:pt x="16331" y="0"/>
                    <a:pt x="16217" y="129"/>
                    <a:pt x="16160" y="300"/>
                  </a:cubicBezTo>
                  <a:lnTo>
                    <a:pt x="11111" y="300"/>
                  </a:lnTo>
                  <a:lnTo>
                    <a:pt x="11111" y="3866"/>
                  </a:lnTo>
                  <a:lnTo>
                    <a:pt x="0" y="3866"/>
                  </a:lnTo>
                  <a:lnTo>
                    <a:pt x="0" y="4108"/>
                  </a:lnTo>
                  <a:lnTo>
                    <a:pt x="11339" y="4108"/>
                  </a:lnTo>
                  <a:lnTo>
                    <a:pt x="11339" y="542"/>
                  </a:lnTo>
                  <a:lnTo>
                    <a:pt x="16160" y="542"/>
                  </a:lnTo>
                  <a:cubicBezTo>
                    <a:pt x="16217" y="657"/>
                    <a:pt x="16331" y="785"/>
                    <a:pt x="16516" y="785"/>
                  </a:cubicBezTo>
                  <a:cubicBezTo>
                    <a:pt x="16759" y="785"/>
                    <a:pt x="16873" y="599"/>
                    <a:pt x="16873" y="428"/>
                  </a:cubicBezTo>
                  <a:cubicBezTo>
                    <a:pt x="16873" y="186"/>
                    <a:pt x="16759" y="0"/>
                    <a:pt x="1651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5"/>
            <p:cNvSpPr/>
            <p:nvPr/>
          </p:nvSpPr>
          <p:spPr>
            <a:xfrm rot="-5400000">
              <a:off x="5841900" y="4018530"/>
              <a:ext cx="465336" cy="108613"/>
            </a:xfrm>
            <a:custGeom>
              <a:rect b="b" l="l" r="r" t="t"/>
              <a:pathLst>
                <a:path extrusionOk="0" h="2497" w="10698">
                  <a:moveTo>
                    <a:pt x="0" y="1"/>
                  </a:moveTo>
                  <a:lnTo>
                    <a:pt x="0" y="243"/>
                  </a:lnTo>
                  <a:lnTo>
                    <a:pt x="10455" y="243"/>
                  </a:lnTo>
                  <a:lnTo>
                    <a:pt x="10455" y="2497"/>
                  </a:lnTo>
                  <a:lnTo>
                    <a:pt x="10697" y="2497"/>
                  </a:lnTo>
                  <a:lnTo>
                    <a:pt x="1069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5"/>
            <p:cNvSpPr/>
            <p:nvPr/>
          </p:nvSpPr>
          <p:spPr>
            <a:xfrm rot="-5400000">
              <a:off x="5874501" y="4051132"/>
              <a:ext cx="431191" cy="77556"/>
            </a:xfrm>
            <a:custGeom>
              <a:rect b="b" l="l" r="r" t="t"/>
              <a:pathLst>
                <a:path extrusionOk="0" h="1783" w="9913">
                  <a:moveTo>
                    <a:pt x="0" y="0"/>
                  </a:moveTo>
                  <a:lnTo>
                    <a:pt x="0" y="243"/>
                  </a:lnTo>
                  <a:lnTo>
                    <a:pt x="9685" y="243"/>
                  </a:lnTo>
                  <a:lnTo>
                    <a:pt x="9685" y="1783"/>
                  </a:lnTo>
                  <a:lnTo>
                    <a:pt x="9913" y="1783"/>
                  </a:lnTo>
                  <a:lnTo>
                    <a:pt x="9913"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5"/>
            <p:cNvSpPr/>
            <p:nvPr/>
          </p:nvSpPr>
          <p:spPr>
            <a:xfrm rot="-5400000">
              <a:off x="5229613" y="3907503"/>
              <a:ext cx="620405" cy="175599"/>
            </a:xfrm>
            <a:custGeom>
              <a:rect b="b" l="l" r="r" t="t"/>
              <a:pathLst>
                <a:path extrusionOk="0" h="4037" w="14263">
                  <a:moveTo>
                    <a:pt x="13906" y="0"/>
                  </a:moveTo>
                  <a:cubicBezTo>
                    <a:pt x="13721" y="0"/>
                    <a:pt x="13607" y="57"/>
                    <a:pt x="13550" y="228"/>
                  </a:cubicBezTo>
                  <a:lnTo>
                    <a:pt x="10155" y="228"/>
                  </a:lnTo>
                  <a:lnTo>
                    <a:pt x="10155" y="3794"/>
                  </a:lnTo>
                  <a:lnTo>
                    <a:pt x="0" y="3794"/>
                  </a:lnTo>
                  <a:lnTo>
                    <a:pt x="0" y="4036"/>
                  </a:lnTo>
                  <a:lnTo>
                    <a:pt x="10398" y="4036"/>
                  </a:lnTo>
                  <a:lnTo>
                    <a:pt x="10398" y="471"/>
                  </a:lnTo>
                  <a:lnTo>
                    <a:pt x="13550" y="471"/>
                  </a:lnTo>
                  <a:cubicBezTo>
                    <a:pt x="13607" y="656"/>
                    <a:pt x="13721" y="713"/>
                    <a:pt x="13906" y="713"/>
                  </a:cubicBezTo>
                  <a:cubicBezTo>
                    <a:pt x="14078" y="713"/>
                    <a:pt x="14263" y="585"/>
                    <a:pt x="14263" y="357"/>
                  </a:cubicBezTo>
                  <a:cubicBezTo>
                    <a:pt x="14263" y="114"/>
                    <a:pt x="14078" y="0"/>
                    <a:pt x="1390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 name="Google Shape;174;p5"/>
          <p:cNvGrpSpPr/>
          <p:nvPr/>
        </p:nvGrpSpPr>
        <p:grpSpPr>
          <a:xfrm>
            <a:off x="6976252" y="3748210"/>
            <a:ext cx="1701243" cy="2750650"/>
            <a:chOff x="6976252" y="2907160"/>
            <a:chExt cx="1701243" cy="2750650"/>
          </a:xfrm>
        </p:grpSpPr>
        <p:grpSp>
          <p:nvGrpSpPr>
            <p:cNvPr id="175" name="Google Shape;175;p5"/>
            <p:cNvGrpSpPr/>
            <p:nvPr/>
          </p:nvGrpSpPr>
          <p:grpSpPr>
            <a:xfrm>
              <a:off x="6976252" y="2907160"/>
              <a:ext cx="847022" cy="2750650"/>
              <a:chOff x="6278982" y="2751992"/>
              <a:chExt cx="478381" cy="1553513"/>
            </a:xfrm>
          </p:grpSpPr>
          <p:sp>
            <p:nvSpPr>
              <p:cNvPr id="176" name="Google Shape;176;p5"/>
              <p:cNvSpPr/>
              <p:nvPr/>
            </p:nvSpPr>
            <p:spPr>
              <a:xfrm rot="-5400000">
                <a:off x="6192439" y="3740581"/>
                <a:ext cx="1059686" cy="70161"/>
              </a:xfrm>
              <a:custGeom>
                <a:rect b="b" l="l" r="r" t="t"/>
                <a:pathLst>
                  <a:path extrusionOk="0" h="1613" w="24362">
                    <a:moveTo>
                      <a:pt x="0" y="0"/>
                    </a:moveTo>
                    <a:lnTo>
                      <a:pt x="0" y="243"/>
                    </a:lnTo>
                    <a:lnTo>
                      <a:pt x="15917" y="243"/>
                    </a:lnTo>
                    <a:lnTo>
                      <a:pt x="17173" y="1313"/>
                    </a:lnTo>
                    <a:lnTo>
                      <a:pt x="23648" y="1313"/>
                    </a:lnTo>
                    <a:cubicBezTo>
                      <a:pt x="23705" y="1498"/>
                      <a:pt x="23819" y="1612"/>
                      <a:pt x="24004" y="1612"/>
                    </a:cubicBezTo>
                    <a:cubicBezTo>
                      <a:pt x="24176" y="1612"/>
                      <a:pt x="24361" y="1427"/>
                      <a:pt x="24361" y="1199"/>
                    </a:cubicBezTo>
                    <a:cubicBezTo>
                      <a:pt x="24361" y="1013"/>
                      <a:pt x="24176" y="842"/>
                      <a:pt x="24004" y="842"/>
                    </a:cubicBezTo>
                    <a:cubicBezTo>
                      <a:pt x="23819" y="842"/>
                      <a:pt x="23705" y="956"/>
                      <a:pt x="23648" y="1070"/>
                    </a:cubicBezTo>
                    <a:lnTo>
                      <a:pt x="17230" y="1070"/>
                    </a:lnTo>
                    <a:lnTo>
                      <a:pt x="15975"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5"/>
              <p:cNvSpPr/>
              <p:nvPr/>
            </p:nvSpPr>
            <p:spPr>
              <a:xfrm rot="-5400000">
                <a:off x="6010359" y="3607522"/>
                <a:ext cx="1325804" cy="70161"/>
              </a:xfrm>
              <a:custGeom>
                <a:rect b="b" l="l" r="r" t="t"/>
                <a:pathLst>
                  <a:path extrusionOk="0" h="1613" w="30480">
                    <a:moveTo>
                      <a:pt x="0" y="1"/>
                    </a:moveTo>
                    <a:lnTo>
                      <a:pt x="0" y="243"/>
                    </a:lnTo>
                    <a:lnTo>
                      <a:pt x="17173" y="243"/>
                    </a:lnTo>
                    <a:lnTo>
                      <a:pt x="18242" y="1370"/>
                    </a:lnTo>
                    <a:lnTo>
                      <a:pt x="29710" y="1370"/>
                    </a:lnTo>
                    <a:cubicBezTo>
                      <a:pt x="29767" y="1484"/>
                      <a:pt x="29952" y="1612"/>
                      <a:pt x="30066" y="1612"/>
                    </a:cubicBezTo>
                    <a:cubicBezTo>
                      <a:pt x="30309" y="1612"/>
                      <a:pt x="30480" y="1427"/>
                      <a:pt x="30480" y="1256"/>
                    </a:cubicBezTo>
                    <a:cubicBezTo>
                      <a:pt x="30480" y="1013"/>
                      <a:pt x="30309" y="842"/>
                      <a:pt x="30066" y="842"/>
                    </a:cubicBezTo>
                    <a:cubicBezTo>
                      <a:pt x="29952" y="842"/>
                      <a:pt x="29767" y="956"/>
                      <a:pt x="29710" y="1127"/>
                    </a:cubicBezTo>
                    <a:lnTo>
                      <a:pt x="18356" y="1127"/>
                    </a:lnTo>
                    <a:lnTo>
                      <a:pt x="1723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5"/>
              <p:cNvSpPr/>
              <p:nvPr/>
            </p:nvSpPr>
            <p:spPr>
              <a:xfrm rot="-5400000">
                <a:off x="6022147" y="3665853"/>
                <a:ext cx="1214755" cy="64550"/>
              </a:xfrm>
              <a:custGeom>
                <a:rect b="b" l="l" r="r" t="t"/>
                <a:pathLst>
                  <a:path extrusionOk="0" h="1484" w="27927">
                    <a:moveTo>
                      <a:pt x="0" y="0"/>
                    </a:moveTo>
                    <a:lnTo>
                      <a:pt x="0" y="229"/>
                    </a:lnTo>
                    <a:lnTo>
                      <a:pt x="17943" y="229"/>
                    </a:lnTo>
                    <a:lnTo>
                      <a:pt x="18898" y="1241"/>
                    </a:lnTo>
                    <a:lnTo>
                      <a:pt x="27157" y="1241"/>
                    </a:lnTo>
                    <a:cubicBezTo>
                      <a:pt x="27214" y="1427"/>
                      <a:pt x="27385" y="1484"/>
                      <a:pt x="27513" y="1484"/>
                    </a:cubicBezTo>
                    <a:cubicBezTo>
                      <a:pt x="27741" y="1484"/>
                      <a:pt x="27927" y="1298"/>
                      <a:pt x="27927" y="1127"/>
                    </a:cubicBezTo>
                    <a:cubicBezTo>
                      <a:pt x="27927" y="885"/>
                      <a:pt x="27741" y="771"/>
                      <a:pt x="27513" y="771"/>
                    </a:cubicBezTo>
                    <a:cubicBezTo>
                      <a:pt x="27385" y="771"/>
                      <a:pt x="27214" y="828"/>
                      <a:pt x="27157" y="999"/>
                    </a:cubicBezTo>
                    <a:lnTo>
                      <a:pt x="19012" y="999"/>
                    </a:lnTo>
                    <a:lnTo>
                      <a:pt x="18000"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5"/>
              <p:cNvSpPr/>
              <p:nvPr/>
            </p:nvSpPr>
            <p:spPr>
              <a:xfrm rot="-5400000">
                <a:off x="5843461" y="3619310"/>
                <a:ext cx="1279305" cy="93085"/>
              </a:xfrm>
              <a:custGeom>
                <a:rect b="b" l="l" r="r" t="t"/>
                <a:pathLst>
                  <a:path extrusionOk="0" h="2140" w="29411">
                    <a:moveTo>
                      <a:pt x="28996" y="0"/>
                    </a:moveTo>
                    <a:cubicBezTo>
                      <a:pt x="28882" y="0"/>
                      <a:pt x="28697" y="57"/>
                      <a:pt x="28640" y="243"/>
                    </a:cubicBezTo>
                    <a:lnTo>
                      <a:pt x="20610" y="243"/>
                    </a:lnTo>
                    <a:lnTo>
                      <a:pt x="20610" y="1911"/>
                    </a:lnTo>
                    <a:lnTo>
                      <a:pt x="0" y="1911"/>
                    </a:lnTo>
                    <a:lnTo>
                      <a:pt x="0" y="2140"/>
                    </a:lnTo>
                    <a:lnTo>
                      <a:pt x="20852" y="2140"/>
                    </a:lnTo>
                    <a:lnTo>
                      <a:pt x="20852" y="485"/>
                    </a:lnTo>
                    <a:lnTo>
                      <a:pt x="28640" y="485"/>
                    </a:lnTo>
                    <a:cubicBezTo>
                      <a:pt x="28697" y="656"/>
                      <a:pt x="28882" y="713"/>
                      <a:pt x="28996" y="713"/>
                    </a:cubicBezTo>
                    <a:cubicBezTo>
                      <a:pt x="29239" y="713"/>
                      <a:pt x="29410" y="542"/>
                      <a:pt x="29410" y="357"/>
                    </a:cubicBezTo>
                    <a:cubicBezTo>
                      <a:pt x="29410" y="129"/>
                      <a:pt x="29239" y="0"/>
                      <a:pt x="2899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5"/>
              <p:cNvSpPr/>
              <p:nvPr/>
            </p:nvSpPr>
            <p:spPr>
              <a:xfrm rot="-5400000">
                <a:off x="5753204" y="3565025"/>
                <a:ext cx="1374825" cy="106134"/>
              </a:xfrm>
              <a:custGeom>
                <a:rect b="b" l="l" r="r" t="t"/>
                <a:pathLst>
                  <a:path extrusionOk="0" h="2440" w="31607">
                    <a:moveTo>
                      <a:pt x="31193" y="1"/>
                    </a:moveTo>
                    <a:cubicBezTo>
                      <a:pt x="31079" y="1"/>
                      <a:pt x="30893" y="58"/>
                      <a:pt x="30836" y="243"/>
                    </a:cubicBezTo>
                    <a:lnTo>
                      <a:pt x="19426" y="243"/>
                    </a:lnTo>
                    <a:lnTo>
                      <a:pt x="19426" y="2197"/>
                    </a:lnTo>
                    <a:lnTo>
                      <a:pt x="0" y="2197"/>
                    </a:lnTo>
                    <a:lnTo>
                      <a:pt x="0" y="2439"/>
                    </a:lnTo>
                    <a:lnTo>
                      <a:pt x="19669" y="2439"/>
                    </a:lnTo>
                    <a:lnTo>
                      <a:pt x="19669" y="471"/>
                    </a:lnTo>
                    <a:lnTo>
                      <a:pt x="30836" y="471"/>
                    </a:lnTo>
                    <a:cubicBezTo>
                      <a:pt x="30893" y="657"/>
                      <a:pt x="31079" y="714"/>
                      <a:pt x="31193" y="714"/>
                    </a:cubicBezTo>
                    <a:cubicBezTo>
                      <a:pt x="31435" y="714"/>
                      <a:pt x="31607" y="542"/>
                      <a:pt x="31607" y="357"/>
                    </a:cubicBezTo>
                    <a:cubicBezTo>
                      <a:pt x="31607" y="115"/>
                      <a:pt x="31435" y="1"/>
                      <a:pt x="31193"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5"/>
              <p:cNvSpPr/>
              <p:nvPr/>
            </p:nvSpPr>
            <p:spPr>
              <a:xfrm rot="-5400000">
                <a:off x="5618885" y="3466677"/>
                <a:ext cx="1553513" cy="124142"/>
              </a:xfrm>
              <a:custGeom>
                <a:rect b="b" l="l" r="r" t="t"/>
                <a:pathLst>
                  <a:path extrusionOk="0" h="2854" w="35715">
                    <a:moveTo>
                      <a:pt x="35301" y="1"/>
                    </a:moveTo>
                    <a:cubicBezTo>
                      <a:pt x="35172" y="1"/>
                      <a:pt x="35001" y="58"/>
                      <a:pt x="34944" y="229"/>
                    </a:cubicBezTo>
                    <a:lnTo>
                      <a:pt x="18185" y="229"/>
                    </a:lnTo>
                    <a:lnTo>
                      <a:pt x="18185" y="2611"/>
                    </a:lnTo>
                    <a:lnTo>
                      <a:pt x="0" y="2611"/>
                    </a:lnTo>
                    <a:lnTo>
                      <a:pt x="0" y="2853"/>
                    </a:lnTo>
                    <a:lnTo>
                      <a:pt x="18413" y="2853"/>
                    </a:lnTo>
                    <a:lnTo>
                      <a:pt x="18413" y="471"/>
                    </a:lnTo>
                    <a:lnTo>
                      <a:pt x="34944" y="471"/>
                    </a:lnTo>
                    <a:cubicBezTo>
                      <a:pt x="35001" y="642"/>
                      <a:pt x="35172" y="714"/>
                      <a:pt x="35301" y="714"/>
                    </a:cubicBezTo>
                    <a:cubicBezTo>
                      <a:pt x="35529" y="714"/>
                      <a:pt x="35714" y="528"/>
                      <a:pt x="35714" y="357"/>
                    </a:cubicBezTo>
                    <a:cubicBezTo>
                      <a:pt x="35714" y="115"/>
                      <a:pt x="35529" y="1"/>
                      <a:pt x="35301"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5"/>
              <p:cNvSpPr/>
              <p:nvPr/>
            </p:nvSpPr>
            <p:spPr>
              <a:xfrm rot="-5400000">
                <a:off x="5790418" y="3674835"/>
                <a:ext cx="1119234" cy="142106"/>
              </a:xfrm>
              <a:custGeom>
                <a:rect b="b" l="l" r="r" t="t"/>
                <a:pathLst>
                  <a:path extrusionOk="0" h="3267" w="25731">
                    <a:moveTo>
                      <a:pt x="25374" y="1"/>
                    </a:moveTo>
                    <a:cubicBezTo>
                      <a:pt x="25188" y="1"/>
                      <a:pt x="25074" y="115"/>
                      <a:pt x="25017" y="243"/>
                    </a:cubicBezTo>
                    <a:lnTo>
                      <a:pt x="17044" y="243"/>
                    </a:lnTo>
                    <a:lnTo>
                      <a:pt x="17044" y="3038"/>
                    </a:lnTo>
                    <a:lnTo>
                      <a:pt x="0" y="3038"/>
                    </a:lnTo>
                    <a:lnTo>
                      <a:pt x="0" y="3267"/>
                    </a:lnTo>
                    <a:lnTo>
                      <a:pt x="17287" y="3267"/>
                    </a:lnTo>
                    <a:lnTo>
                      <a:pt x="17287" y="471"/>
                    </a:lnTo>
                    <a:lnTo>
                      <a:pt x="25017" y="471"/>
                    </a:lnTo>
                    <a:cubicBezTo>
                      <a:pt x="25074" y="657"/>
                      <a:pt x="25188" y="771"/>
                      <a:pt x="25374" y="771"/>
                    </a:cubicBezTo>
                    <a:cubicBezTo>
                      <a:pt x="25545" y="771"/>
                      <a:pt x="25730" y="600"/>
                      <a:pt x="25730" y="357"/>
                    </a:cubicBezTo>
                    <a:cubicBezTo>
                      <a:pt x="25730" y="186"/>
                      <a:pt x="25545" y="1"/>
                      <a:pt x="2537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5"/>
              <p:cNvSpPr/>
              <p:nvPr/>
            </p:nvSpPr>
            <p:spPr>
              <a:xfrm rot="-5400000">
                <a:off x="6430370" y="3978513"/>
                <a:ext cx="620405" cy="33580"/>
              </a:xfrm>
              <a:custGeom>
                <a:rect b="b" l="l" r="r" t="t"/>
                <a:pathLst>
                  <a:path extrusionOk="0" h="772" w="14263">
                    <a:moveTo>
                      <a:pt x="13906" y="1"/>
                    </a:moveTo>
                    <a:cubicBezTo>
                      <a:pt x="13721" y="1"/>
                      <a:pt x="13607" y="115"/>
                      <a:pt x="13550" y="229"/>
                    </a:cubicBezTo>
                    <a:lnTo>
                      <a:pt x="0" y="229"/>
                    </a:lnTo>
                    <a:lnTo>
                      <a:pt x="0" y="472"/>
                    </a:lnTo>
                    <a:lnTo>
                      <a:pt x="13550" y="472"/>
                    </a:lnTo>
                    <a:cubicBezTo>
                      <a:pt x="13607" y="657"/>
                      <a:pt x="13721" y="771"/>
                      <a:pt x="13906" y="771"/>
                    </a:cubicBezTo>
                    <a:cubicBezTo>
                      <a:pt x="14078" y="771"/>
                      <a:pt x="14263" y="586"/>
                      <a:pt x="14263" y="358"/>
                    </a:cubicBezTo>
                    <a:cubicBezTo>
                      <a:pt x="14263" y="172"/>
                      <a:pt x="14078" y="1"/>
                      <a:pt x="13906"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5"/>
              <p:cNvSpPr/>
              <p:nvPr/>
            </p:nvSpPr>
            <p:spPr>
              <a:xfrm rot="-5400000">
                <a:off x="5858989" y="3544234"/>
                <a:ext cx="1460429" cy="62114"/>
              </a:xfrm>
              <a:custGeom>
                <a:rect b="b" l="l" r="r" t="t"/>
                <a:pathLst>
                  <a:path extrusionOk="0" h="1428" w="33575">
                    <a:moveTo>
                      <a:pt x="0" y="1"/>
                    </a:moveTo>
                    <a:lnTo>
                      <a:pt x="0" y="243"/>
                    </a:lnTo>
                    <a:lnTo>
                      <a:pt x="18542" y="243"/>
                    </a:lnTo>
                    <a:lnTo>
                      <a:pt x="19483" y="1185"/>
                    </a:lnTo>
                    <a:lnTo>
                      <a:pt x="32862" y="1185"/>
                    </a:lnTo>
                    <a:cubicBezTo>
                      <a:pt x="32919" y="1313"/>
                      <a:pt x="33033" y="1427"/>
                      <a:pt x="33161" y="1427"/>
                    </a:cubicBezTo>
                    <a:cubicBezTo>
                      <a:pt x="33389" y="1427"/>
                      <a:pt x="33575" y="1256"/>
                      <a:pt x="33575" y="1013"/>
                    </a:cubicBezTo>
                    <a:cubicBezTo>
                      <a:pt x="33575" y="828"/>
                      <a:pt x="33389" y="657"/>
                      <a:pt x="33161" y="657"/>
                    </a:cubicBezTo>
                    <a:cubicBezTo>
                      <a:pt x="32976" y="657"/>
                      <a:pt x="32862" y="771"/>
                      <a:pt x="32805" y="956"/>
                    </a:cubicBezTo>
                    <a:lnTo>
                      <a:pt x="19612" y="956"/>
                    </a:lnTo>
                    <a:lnTo>
                      <a:pt x="18599"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 name="Google Shape;185;p5"/>
            <p:cNvGrpSpPr/>
            <p:nvPr/>
          </p:nvGrpSpPr>
          <p:grpSpPr>
            <a:xfrm>
              <a:off x="7899710" y="3118109"/>
              <a:ext cx="777786" cy="2539702"/>
              <a:chOff x="6961407" y="2871131"/>
              <a:chExt cx="439278" cy="1434374"/>
            </a:xfrm>
          </p:grpSpPr>
          <p:sp>
            <p:nvSpPr>
              <p:cNvPr id="186" name="Google Shape;186;p5"/>
              <p:cNvSpPr/>
              <p:nvPr/>
            </p:nvSpPr>
            <p:spPr>
              <a:xfrm rot="-5400000">
                <a:off x="6647504" y="3552324"/>
                <a:ext cx="1374825" cy="131536"/>
              </a:xfrm>
              <a:custGeom>
                <a:rect b="b" l="l" r="r" t="t"/>
                <a:pathLst>
                  <a:path extrusionOk="0" h="3024" w="31607">
                    <a:moveTo>
                      <a:pt x="31193" y="0"/>
                    </a:moveTo>
                    <a:cubicBezTo>
                      <a:pt x="31079" y="0"/>
                      <a:pt x="30893" y="114"/>
                      <a:pt x="30836" y="300"/>
                    </a:cubicBezTo>
                    <a:lnTo>
                      <a:pt x="17287" y="300"/>
                    </a:lnTo>
                    <a:lnTo>
                      <a:pt x="17287" y="2796"/>
                    </a:lnTo>
                    <a:lnTo>
                      <a:pt x="0" y="2796"/>
                    </a:lnTo>
                    <a:lnTo>
                      <a:pt x="0" y="3024"/>
                    </a:lnTo>
                    <a:lnTo>
                      <a:pt x="17529" y="3024"/>
                    </a:lnTo>
                    <a:lnTo>
                      <a:pt x="17529" y="528"/>
                    </a:lnTo>
                    <a:lnTo>
                      <a:pt x="30836" y="528"/>
                    </a:lnTo>
                    <a:cubicBezTo>
                      <a:pt x="30893" y="656"/>
                      <a:pt x="31079" y="770"/>
                      <a:pt x="31193" y="770"/>
                    </a:cubicBezTo>
                    <a:cubicBezTo>
                      <a:pt x="31435" y="770"/>
                      <a:pt x="31607" y="599"/>
                      <a:pt x="31607" y="414"/>
                    </a:cubicBezTo>
                    <a:cubicBezTo>
                      <a:pt x="31607" y="171"/>
                      <a:pt x="31435" y="0"/>
                      <a:pt x="31193"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5"/>
              <p:cNvSpPr/>
              <p:nvPr/>
            </p:nvSpPr>
            <p:spPr>
              <a:xfrm rot="-5400000">
                <a:off x="6677278" y="3618071"/>
                <a:ext cx="1230283" cy="144586"/>
              </a:xfrm>
              <a:custGeom>
                <a:rect b="b" l="l" r="r" t="t"/>
                <a:pathLst>
                  <a:path extrusionOk="0" h="3324" w="28284">
                    <a:moveTo>
                      <a:pt x="27870" y="0"/>
                    </a:moveTo>
                    <a:cubicBezTo>
                      <a:pt x="27741" y="0"/>
                      <a:pt x="27570" y="114"/>
                      <a:pt x="27513" y="228"/>
                    </a:cubicBezTo>
                    <a:lnTo>
                      <a:pt x="16103" y="228"/>
                    </a:lnTo>
                    <a:lnTo>
                      <a:pt x="16103" y="3081"/>
                    </a:lnTo>
                    <a:lnTo>
                      <a:pt x="0" y="3081"/>
                    </a:lnTo>
                    <a:lnTo>
                      <a:pt x="0" y="3324"/>
                    </a:lnTo>
                    <a:lnTo>
                      <a:pt x="16331" y="3324"/>
                    </a:lnTo>
                    <a:lnTo>
                      <a:pt x="16331" y="471"/>
                    </a:lnTo>
                    <a:lnTo>
                      <a:pt x="27513" y="471"/>
                    </a:lnTo>
                    <a:cubicBezTo>
                      <a:pt x="27570" y="656"/>
                      <a:pt x="27741" y="770"/>
                      <a:pt x="27870" y="770"/>
                    </a:cubicBezTo>
                    <a:cubicBezTo>
                      <a:pt x="28098" y="770"/>
                      <a:pt x="28283" y="585"/>
                      <a:pt x="28283" y="357"/>
                    </a:cubicBezTo>
                    <a:cubicBezTo>
                      <a:pt x="28283" y="171"/>
                      <a:pt x="28098" y="0"/>
                      <a:pt x="2787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5"/>
              <p:cNvSpPr/>
              <p:nvPr/>
            </p:nvSpPr>
            <p:spPr>
              <a:xfrm rot="-5400000">
                <a:off x="6529931" y="3512306"/>
                <a:ext cx="1434374" cy="152024"/>
              </a:xfrm>
              <a:custGeom>
                <a:rect b="b" l="l" r="r" t="t"/>
                <a:pathLst>
                  <a:path extrusionOk="0" h="3495" w="32976">
                    <a:moveTo>
                      <a:pt x="32562" y="1"/>
                    </a:moveTo>
                    <a:cubicBezTo>
                      <a:pt x="32448" y="1"/>
                      <a:pt x="32263" y="115"/>
                      <a:pt x="32206" y="286"/>
                    </a:cubicBezTo>
                    <a:lnTo>
                      <a:pt x="14976" y="286"/>
                    </a:lnTo>
                    <a:lnTo>
                      <a:pt x="14976" y="3267"/>
                    </a:lnTo>
                    <a:lnTo>
                      <a:pt x="0" y="3267"/>
                    </a:lnTo>
                    <a:lnTo>
                      <a:pt x="0" y="3495"/>
                    </a:lnTo>
                    <a:lnTo>
                      <a:pt x="15204" y="3495"/>
                    </a:lnTo>
                    <a:lnTo>
                      <a:pt x="15204" y="528"/>
                    </a:lnTo>
                    <a:lnTo>
                      <a:pt x="32206" y="528"/>
                    </a:lnTo>
                    <a:cubicBezTo>
                      <a:pt x="32263" y="642"/>
                      <a:pt x="32448" y="771"/>
                      <a:pt x="32562" y="771"/>
                    </a:cubicBezTo>
                    <a:cubicBezTo>
                      <a:pt x="32805" y="771"/>
                      <a:pt x="32976" y="585"/>
                      <a:pt x="32976" y="414"/>
                    </a:cubicBezTo>
                    <a:cubicBezTo>
                      <a:pt x="32976" y="172"/>
                      <a:pt x="32805" y="1"/>
                      <a:pt x="3256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5"/>
              <p:cNvSpPr/>
              <p:nvPr/>
            </p:nvSpPr>
            <p:spPr>
              <a:xfrm rot="-5400000">
                <a:off x="6645331" y="3671116"/>
                <a:ext cx="1098138" cy="170641"/>
              </a:xfrm>
              <a:custGeom>
                <a:rect b="b" l="l" r="r" t="t"/>
                <a:pathLst>
                  <a:path extrusionOk="0" h="3923" w="25246">
                    <a:moveTo>
                      <a:pt x="24832" y="0"/>
                    </a:moveTo>
                    <a:cubicBezTo>
                      <a:pt x="24718" y="0"/>
                      <a:pt x="24532" y="114"/>
                      <a:pt x="24475" y="285"/>
                    </a:cubicBezTo>
                    <a:lnTo>
                      <a:pt x="13835" y="285"/>
                    </a:lnTo>
                    <a:lnTo>
                      <a:pt x="13835" y="3680"/>
                    </a:lnTo>
                    <a:lnTo>
                      <a:pt x="0" y="3680"/>
                    </a:lnTo>
                    <a:lnTo>
                      <a:pt x="0" y="3923"/>
                    </a:lnTo>
                    <a:lnTo>
                      <a:pt x="14078" y="3923"/>
                    </a:lnTo>
                    <a:lnTo>
                      <a:pt x="14078" y="528"/>
                    </a:lnTo>
                    <a:lnTo>
                      <a:pt x="24475" y="528"/>
                    </a:lnTo>
                    <a:cubicBezTo>
                      <a:pt x="24532" y="642"/>
                      <a:pt x="24718" y="770"/>
                      <a:pt x="24832" y="770"/>
                    </a:cubicBezTo>
                    <a:cubicBezTo>
                      <a:pt x="25074" y="770"/>
                      <a:pt x="25245" y="585"/>
                      <a:pt x="25245" y="414"/>
                    </a:cubicBezTo>
                    <a:cubicBezTo>
                      <a:pt x="25245" y="171"/>
                      <a:pt x="25074" y="0"/>
                      <a:pt x="24832"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5"/>
              <p:cNvSpPr/>
              <p:nvPr/>
            </p:nvSpPr>
            <p:spPr>
              <a:xfrm rot="-5400000">
                <a:off x="6506661" y="3582076"/>
                <a:ext cx="1284264" cy="162594"/>
              </a:xfrm>
              <a:custGeom>
                <a:rect b="b" l="l" r="r" t="t"/>
                <a:pathLst>
                  <a:path extrusionOk="0" h="3738" w="29525">
                    <a:moveTo>
                      <a:pt x="29111" y="1"/>
                    </a:moveTo>
                    <a:cubicBezTo>
                      <a:pt x="28996" y="1"/>
                      <a:pt x="28811" y="115"/>
                      <a:pt x="28754" y="300"/>
                    </a:cubicBezTo>
                    <a:lnTo>
                      <a:pt x="12708" y="300"/>
                    </a:lnTo>
                    <a:lnTo>
                      <a:pt x="12708" y="3509"/>
                    </a:lnTo>
                    <a:lnTo>
                      <a:pt x="0" y="3509"/>
                    </a:lnTo>
                    <a:lnTo>
                      <a:pt x="0" y="3737"/>
                    </a:lnTo>
                    <a:lnTo>
                      <a:pt x="12951" y="3737"/>
                    </a:lnTo>
                    <a:lnTo>
                      <a:pt x="12951" y="528"/>
                    </a:lnTo>
                    <a:lnTo>
                      <a:pt x="28754" y="528"/>
                    </a:lnTo>
                    <a:cubicBezTo>
                      <a:pt x="28811" y="657"/>
                      <a:pt x="28996" y="771"/>
                      <a:pt x="29111" y="771"/>
                    </a:cubicBezTo>
                    <a:cubicBezTo>
                      <a:pt x="29353" y="771"/>
                      <a:pt x="29524" y="600"/>
                      <a:pt x="29524" y="414"/>
                    </a:cubicBezTo>
                    <a:cubicBezTo>
                      <a:pt x="29524" y="172"/>
                      <a:pt x="29353" y="1"/>
                      <a:pt x="29111"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5"/>
              <p:cNvSpPr/>
              <p:nvPr/>
            </p:nvSpPr>
            <p:spPr>
              <a:xfrm rot="-5400000">
                <a:off x="6617711" y="3742147"/>
                <a:ext cx="953596" cy="173120"/>
              </a:xfrm>
              <a:custGeom>
                <a:rect b="b" l="l" r="r" t="t"/>
                <a:pathLst>
                  <a:path extrusionOk="0" h="3980" w="21923">
                    <a:moveTo>
                      <a:pt x="21566" y="0"/>
                    </a:moveTo>
                    <a:cubicBezTo>
                      <a:pt x="21394" y="0"/>
                      <a:pt x="21209" y="114"/>
                      <a:pt x="21209" y="300"/>
                    </a:cubicBezTo>
                    <a:lnTo>
                      <a:pt x="11168" y="300"/>
                    </a:lnTo>
                    <a:lnTo>
                      <a:pt x="11168" y="3752"/>
                    </a:lnTo>
                    <a:lnTo>
                      <a:pt x="0" y="3752"/>
                    </a:lnTo>
                    <a:lnTo>
                      <a:pt x="0" y="3980"/>
                    </a:lnTo>
                    <a:lnTo>
                      <a:pt x="11410" y="3980"/>
                    </a:lnTo>
                    <a:lnTo>
                      <a:pt x="11410" y="542"/>
                    </a:lnTo>
                    <a:lnTo>
                      <a:pt x="21209" y="542"/>
                    </a:lnTo>
                    <a:cubicBezTo>
                      <a:pt x="21209" y="656"/>
                      <a:pt x="21394" y="771"/>
                      <a:pt x="21566" y="771"/>
                    </a:cubicBezTo>
                    <a:cubicBezTo>
                      <a:pt x="21751" y="771"/>
                      <a:pt x="21922" y="599"/>
                      <a:pt x="21922" y="414"/>
                    </a:cubicBezTo>
                    <a:cubicBezTo>
                      <a:pt x="21922" y="186"/>
                      <a:pt x="21751" y="0"/>
                      <a:pt x="2156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5"/>
              <p:cNvSpPr/>
              <p:nvPr/>
            </p:nvSpPr>
            <p:spPr>
              <a:xfrm rot="-5400000">
                <a:off x="6516884" y="3690342"/>
                <a:ext cx="1059686" cy="170641"/>
              </a:xfrm>
              <a:custGeom>
                <a:rect b="b" l="l" r="r" t="t"/>
                <a:pathLst>
                  <a:path extrusionOk="0" h="3923" w="24362">
                    <a:moveTo>
                      <a:pt x="24004" y="1"/>
                    </a:moveTo>
                    <a:cubicBezTo>
                      <a:pt x="23819" y="1"/>
                      <a:pt x="23648" y="115"/>
                      <a:pt x="23648" y="300"/>
                    </a:cubicBezTo>
                    <a:lnTo>
                      <a:pt x="10098" y="300"/>
                    </a:lnTo>
                    <a:lnTo>
                      <a:pt x="10098" y="3680"/>
                    </a:lnTo>
                    <a:lnTo>
                      <a:pt x="0" y="3680"/>
                    </a:lnTo>
                    <a:lnTo>
                      <a:pt x="0" y="3923"/>
                    </a:lnTo>
                    <a:lnTo>
                      <a:pt x="10341" y="3923"/>
                    </a:lnTo>
                    <a:lnTo>
                      <a:pt x="10341" y="543"/>
                    </a:lnTo>
                    <a:lnTo>
                      <a:pt x="23648" y="543"/>
                    </a:lnTo>
                    <a:cubicBezTo>
                      <a:pt x="23648" y="657"/>
                      <a:pt x="23819" y="771"/>
                      <a:pt x="24004" y="771"/>
                    </a:cubicBezTo>
                    <a:cubicBezTo>
                      <a:pt x="24176" y="771"/>
                      <a:pt x="24361" y="600"/>
                      <a:pt x="24361" y="414"/>
                    </a:cubicBezTo>
                    <a:cubicBezTo>
                      <a:pt x="24361" y="186"/>
                      <a:pt x="24176" y="1"/>
                      <a:pt x="2400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3" name="Google Shape;193;p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94" name="Google Shape;194;p5"/>
          <p:cNvSpPr txBox="1"/>
          <p:nvPr>
            <p:ph idx="1" type="subTitle"/>
          </p:nvPr>
        </p:nvSpPr>
        <p:spPr>
          <a:xfrm>
            <a:off x="5040058" y="2339784"/>
            <a:ext cx="2560500" cy="121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95" name="Google Shape;195;p5"/>
          <p:cNvSpPr txBox="1"/>
          <p:nvPr>
            <p:ph idx="2" type="subTitle"/>
          </p:nvPr>
        </p:nvSpPr>
        <p:spPr>
          <a:xfrm>
            <a:off x="1543450" y="2339784"/>
            <a:ext cx="2560500" cy="121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96" name="Google Shape;196;p5"/>
          <p:cNvSpPr txBox="1"/>
          <p:nvPr>
            <p:ph idx="3" type="subTitle"/>
          </p:nvPr>
        </p:nvSpPr>
        <p:spPr>
          <a:xfrm>
            <a:off x="5040051" y="1932150"/>
            <a:ext cx="2560500" cy="508800"/>
          </a:xfrm>
          <a:prstGeom prst="rect">
            <a:avLst/>
          </a:prstGeom>
          <a:noFill/>
        </p:spPr>
        <p:txBody>
          <a:bodyPr anchorCtr="0" anchor="b" bIns="91425" lIns="91425" spcFirstLastPara="1" rIns="91425" wrap="square" tIns="91425">
            <a:noAutofit/>
          </a:bodyPr>
          <a:lstStyle>
            <a:lvl1pPr lvl="0" rtl="0" algn="ctr">
              <a:spcBef>
                <a:spcPts val="0"/>
              </a:spcBef>
              <a:spcAft>
                <a:spcPts val="0"/>
              </a:spcAft>
              <a:buSzPts val="2400"/>
              <a:buFont typeface="Bebas Neue"/>
              <a:buNone/>
              <a:defRPr sz="2000">
                <a:latin typeface="Anton"/>
                <a:ea typeface="Anton"/>
                <a:cs typeface="Anton"/>
                <a:sym typeface="Anton"/>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97" name="Google Shape;197;p5"/>
          <p:cNvSpPr txBox="1"/>
          <p:nvPr>
            <p:ph idx="4" type="subTitle"/>
          </p:nvPr>
        </p:nvSpPr>
        <p:spPr>
          <a:xfrm>
            <a:off x="1543450" y="1932150"/>
            <a:ext cx="2560500" cy="508800"/>
          </a:xfrm>
          <a:prstGeom prst="rect">
            <a:avLst/>
          </a:prstGeom>
          <a:noFill/>
        </p:spPr>
        <p:txBody>
          <a:bodyPr anchorCtr="0" anchor="b" bIns="91425" lIns="91425" spcFirstLastPara="1" rIns="91425" wrap="square" tIns="91425">
            <a:noAutofit/>
          </a:bodyPr>
          <a:lstStyle>
            <a:lvl1pPr lvl="0" rtl="0" algn="ctr">
              <a:spcBef>
                <a:spcPts val="0"/>
              </a:spcBef>
              <a:spcAft>
                <a:spcPts val="0"/>
              </a:spcAft>
              <a:buSzPts val="2400"/>
              <a:buFont typeface="Bebas Neue"/>
              <a:buNone/>
              <a:defRPr sz="2000">
                <a:latin typeface="Anton"/>
                <a:ea typeface="Anton"/>
                <a:cs typeface="Anton"/>
                <a:sym typeface="Anton"/>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98" name="Shape 198"/>
        <p:cNvGrpSpPr/>
        <p:nvPr/>
      </p:nvGrpSpPr>
      <p:grpSpPr>
        <a:xfrm>
          <a:off x="0" y="0"/>
          <a:ext cx="0" cy="0"/>
          <a:chOff x="0" y="0"/>
          <a:chExt cx="0" cy="0"/>
        </a:xfrm>
      </p:grpSpPr>
      <p:sp>
        <p:nvSpPr>
          <p:cNvPr id="199" name="Google Shape;199;p6"/>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grpSp>
        <p:nvGrpSpPr>
          <p:cNvPr id="201" name="Google Shape;201;p6"/>
          <p:cNvGrpSpPr/>
          <p:nvPr/>
        </p:nvGrpSpPr>
        <p:grpSpPr>
          <a:xfrm rot="5400000">
            <a:off x="1164816" y="3526194"/>
            <a:ext cx="209624" cy="2539086"/>
            <a:chOff x="9" y="2835115"/>
            <a:chExt cx="134668" cy="1631069"/>
          </a:xfrm>
        </p:grpSpPr>
        <p:sp>
          <p:nvSpPr>
            <p:cNvPr id="202" name="Google Shape;202;p6"/>
            <p:cNvSpPr/>
            <p:nvPr/>
          </p:nvSpPr>
          <p:spPr>
            <a:xfrm rot="-5400000">
              <a:off x="-655129" y="3676378"/>
              <a:ext cx="1497053" cy="82558"/>
            </a:xfrm>
            <a:custGeom>
              <a:rect b="b" l="l" r="r" t="t"/>
              <a:pathLst>
                <a:path extrusionOk="0" h="1898" w="34417">
                  <a:moveTo>
                    <a:pt x="34060" y="0"/>
                  </a:moveTo>
                  <a:cubicBezTo>
                    <a:pt x="33874" y="0"/>
                    <a:pt x="33760" y="57"/>
                    <a:pt x="33703" y="228"/>
                  </a:cubicBezTo>
                  <a:lnTo>
                    <a:pt x="21694" y="228"/>
                  </a:lnTo>
                  <a:lnTo>
                    <a:pt x="20268" y="1655"/>
                  </a:lnTo>
                  <a:lnTo>
                    <a:pt x="0" y="1655"/>
                  </a:lnTo>
                  <a:lnTo>
                    <a:pt x="0" y="1897"/>
                  </a:lnTo>
                  <a:lnTo>
                    <a:pt x="20382" y="1897"/>
                  </a:lnTo>
                  <a:lnTo>
                    <a:pt x="21751" y="471"/>
                  </a:lnTo>
                  <a:lnTo>
                    <a:pt x="33703" y="471"/>
                  </a:lnTo>
                  <a:cubicBezTo>
                    <a:pt x="33760" y="642"/>
                    <a:pt x="33874" y="713"/>
                    <a:pt x="34060" y="713"/>
                  </a:cubicBezTo>
                  <a:cubicBezTo>
                    <a:pt x="34288" y="713"/>
                    <a:pt x="34416" y="585"/>
                    <a:pt x="34416" y="357"/>
                  </a:cubicBezTo>
                  <a:cubicBezTo>
                    <a:pt x="34416" y="114"/>
                    <a:pt x="34288" y="0"/>
                    <a:pt x="3406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6"/>
            <p:cNvSpPr/>
            <p:nvPr/>
          </p:nvSpPr>
          <p:spPr>
            <a:xfrm rot="-5400000">
              <a:off x="-420003" y="3973575"/>
              <a:ext cx="912621" cy="72597"/>
            </a:xfrm>
            <a:custGeom>
              <a:rect b="b" l="l" r="r" t="t"/>
              <a:pathLst>
                <a:path extrusionOk="0" h="1669" w="20981">
                  <a:moveTo>
                    <a:pt x="20567" y="0"/>
                  </a:moveTo>
                  <a:cubicBezTo>
                    <a:pt x="20382" y="0"/>
                    <a:pt x="20210" y="185"/>
                    <a:pt x="20210" y="357"/>
                  </a:cubicBezTo>
                  <a:cubicBezTo>
                    <a:pt x="20210" y="414"/>
                    <a:pt x="20210" y="485"/>
                    <a:pt x="20268" y="542"/>
                  </a:cubicBezTo>
                  <a:lnTo>
                    <a:pt x="19383" y="1426"/>
                  </a:lnTo>
                  <a:lnTo>
                    <a:pt x="0" y="1426"/>
                  </a:lnTo>
                  <a:lnTo>
                    <a:pt x="0" y="1669"/>
                  </a:lnTo>
                  <a:lnTo>
                    <a:pt x="19440" y="1669"/>
                  </a:lnTo>
                  <a:lnTo>
                    <a:pt x="20382" y="713"/>
                  </a:lnTo>
                  <a:lnTo>
                    <a:pt x="20567" y="713"/>
                  </a:lnTo>
                  <a:cubicBezTo>
                    <a:pt x="20810" y="713"/>
                    <a:pt x="20981" y="599"/>
                    <a:pt x="20981" y="357"/>
                  </a:cubicBezTo>
                  <a:cubicBezTo>
                    <a:pt x="20981" y="185"/>
                    <a:pt x="20810" y="0"/>
                    <a:pt x="20567"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6"/>
            <p:cNvSpPr/>
            <p:nvPr/>
          </p:nvSpPr>
          <p:spPr>
            <a:xfrm rot="-5400000">
              <a:off x="-388076" y="4029078"/>
              <a:ext cx="843156" cy="31057"/>
            </a:xfrm>
            <a:custGeom>
              <a:rect b="b" l="l" r="r" t="t"/>
              <a:pathLst>
                <a:path extrusionOk="0" h="714" w="19384">
                  <a:moveTo>
                    <a:pt x="19027" y="1"/>
                  </a:moveTo>
                  <a:cubicBezTo>
                    <a:pt x="18841" y="1"/>
                    <a:pt x="18727" y="72"/>
                    <a:pt x="18670" y="243"/>
                  </a:cubicBezTo>
                  <a:lnTo>
                    <a:pt x="0" y="243"/>
                  </a:lnTo>
                  <a:lnTo>
                    <a:pt x="0" y="486"/>
                  </a:lnTo>
                  <a:lnTo>
                    <a:pt x="18670" y="486"/>
                  </a:lnTo>
                  <a:cubicBezTo>
                    <a:pt x="18727" y="657"/>
                    <a:pt x="18841" y="714"/>
                    <a:pt x="19027" y="714"/>
                  </a:cubicBezTo>
                  <a:cubicBezTo>
                    <a:pt x="19198" y="714"/>
                    <a:pt x="19383" y="600"/>
                    <a:pt x="19383" y="357"/>
                  </a:cubicBezTo>
                  <a:cubicBezTo>
                    <a:pt x="19383" y="129"/>
                    <a:pt x="19198" y="1"/>
                    <a:pt x="1902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6"/>
            <p:cNvSpPr/>
            <p:nvPr/>
          </p:nvSpPr>
          <p:spPr>
            <a:xfrm rot="-5400000">
              <a:off x="-758457" y="3604107"/>
              <a:ext cx="1631069" cy="93085"/>
            </a:xfrm>
            <a:custGeom>
              <a:rect b="b" l="l" r="r" t="t"/>
              <a:pathLst>
                <a:path extrusionOk="0" h="2140" w="37498">
                  <a:moveTo>
                    <a:pt x="37140" y="1"/>
                  </a:moveTo>
                  <a:cubicBezTo>
                    <a:pt x="36969" y="1"/>
                    <a:pt x="36855" y="115"/>
                    <a:pt x="36784" y="243"/>
                  </a:cubicBezTo>
                  <a:lnTo>
                    <a:pt x="21523" y="243"/>
                  </a:lnTo>
                  <a:lnTo>
                    <a:pt x="19911" y="1897"/>
                  </a:lnTo>
                  <a:lnTo>
                    <a:pt x="0" y="1897"/>
                  </a:lnTo>
                  <a:lnTo>
                    <a:pt x="0" y="2140"/>
                  </a:lnTo>
                  <a:lnTo>
                    <a:pt x="20025" y="2140"/>
                  </a:lnTo>
                  <a:lnTo>
                    <a:pt x="21637" y="471"/>
                  </a:lnTo>
                  <a:lnTo>
                    <a:pt x="36784" y="471"/>
                  </a:lnTo>
                  <a:cubicBezTo>
                    <a:pt x="36855" y="657"/>
                    <a:pt x="36969" y="771"/>
                    <a:pt x="37140" y="771"/>
                  </a:cubicBezTo>
                  <a:cubicBezTo>
                    <a:pt x="37326" y="771"/>
                    <a:pt x="37497" y="600"/>
                    <a:pt x="37497" y="357"/>
                  </a:cubicBezTo>
                  <a:cubicBezTo>
                    <a:pt x="37497" y="172"/>
                    <a:pt x="37326" y="1"/>
                    <a:pt x="3714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 name="Google Shape;206;p6"/>
          <p:cNvGrpSpPr/>
          <p:nvPr/>
        </p:nvGrpSpPr>
        <p:grpSpPr>
          <a:xfrm flipH="1" rot="-5400000">
            <a:off x="8202187" y="-679108"/>
            <a:ext cx="457158" cy="2310231"/>
            <a:chOff x="1015564" y="2912672"/>
            <a:chExt cx="276730" cy="1398445"/>
          </a:xfrm>
        </p:grpSpPr>
        <p:sp>
          <p:nvSpPr>
            <p:cNvPr id="207" name="Google Shape;207;p6"/>
            <p:cNvSpPr/>
            <p:nvPr/>
          </p:nvSpPr>
          <p:spPr>
            <a:xfrm rot="-5400000">
              <a:off x="996011" y="4014833"/>
              <a:ext cx="455419" cy="137148"/>
            </a:xfrm>
            <a:custGeom>
              <a:rect b="b" l="l" r="r" t="t"/>
              <a:pathLst>
                <a:path extrusionOk="0" h="3153" w="10470">
                  <a:moveTo>
                    <a:pt x="1" y="1"/>
                  </a:moveTo>
                  <a:lnTo>
                    <a:pt x="1" y="243"/>
                  </a:lnTo>
                  <a:lnTo>
                    <a:pt x="9928" y="243"/>
                  </a:lnTo>
                  <a:lnTo>
                    <a:pt x="9928" y="2382"/>
                  </a:lnTo>
                  <a:cubicBezTo>
                    <a:pt x="9814" y="2439"/>
                    <a:pt x="9685" y="2611"/>
                    <a:pt x="9685" y="2739"/>
                  </a:cubicBezTo>
                  <a:cubicBezTo>
                    <a:pt x="9685" y="2967"/>
                    <a:pt x="9871" y="3153"/>
                    <a:pt x="10042" y="3153"/>
                  </a:cubicBezTo>
                  <a:cubicBezTo>
                    <a:pt x="10284" y="3153"/>
                    <a:pt x="10470" y="2967"/>
                    <a:pt x="10470" y="2739"/>
                  </a:cubicBezTo>
                  <a:cubicBezTo>
                    <a:pt x="10470" y="2611"/>
                    <a:pt x="10341" y="2439"/>
                    <a:pt x="10170" y="2382"/>
                  </a:cubicBezTo>
                  <a:lnTo>
                    <a:pt x="1017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6"/>
            <p:cNvSpPr/>
            <p:nvPr/>
          </p:nvSpPr>
          <p:spPr>
            <a:xfrm rot="-5400000">
              <a:off x="961278" y="3980100"/>
              <a:ext cx="491391" cy="170641"/>
            </a:xfrm>
            <a:custGeom>
              <a:rect b="b" l="l" r="r" t="t"/>
              <a:pathLst>
                <a:path extrusionOk="0" h="3923" w="11297">
                  <a:moveTo>
                    <a:pt x="1" y="0"/>
                  </a:moveTo>
                  <a:lnTo>
                    <a:pt x="1" y="229"/>
                  </a:lnTo>
                  <a:lnTo>
                    <a:pt x="10826" y="229"/>
                  </a:lnTo>
                  <a:lnTo>
                    <a:pt x="10826" y="3152"/>
                  </a:lnTo>
                  <a:cubicBezTo>
                    <a:pt x="10641" y="3209"/>
                    <a:pt x="10584" y="3381"/>
                    <a:pt x="10584" y="3509"/>
                  </a:cubicBezTo>
                  <a:cubicBezTo>
                    <a:pt x="10584" y="3737"/>
                    <a:pt x="10698" y="3923"/>
                    <a:pt x="10940" y="3923"/>
                  </a:cubicBezTo>
                  <a:cubicBezTo>
                    <a:pt x="11112" y="3923"/>
                    <a:pt x="11297" y="3737"/>
                    <a:pt x="11297" y="3509"/>
                  </a:cubicBezTo>
                  <a:cubicBezTo>
                    <a:pt x="11297" y="3381"/>
                    <a:pt x="11183" y="3209"/>
                    <a:pt x="11054" y="3152"/>
                  </a:cubicBezTo>
                  <a:lnTo>
                    <a:pt x="11054"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6"/>
            <p:cNvSpPr/>
            <p:nvPr/>
          </p:nvSpPr>
          <p:spPr>
            <a:xfrm rot="-5400000">
              <a:off x="536004" y="3681359"/>
              <a:ext cx="1109317" cy="150197"/>
            </a:xfrm>
            <a:custGeom>
              <a:rect b="b" l="l" r="r" t="t"/>
              <a:pathLst>
                <a:path extrusionOk="0" h="3453" w="25503">
                  <a:moveTo>
                    <a:pt x="25146" y="0"/>
                  </a:moveTo>
                  <a:cubicBezTo>
                    <a:pt x="24961" y="0"/>
                    <a:pt x="24847" y="57"/>
                    <a:pt x="24790" y="172"/>
                  </a:cubicBezTo>
                  <a:lnTo>
                    <a:pt x="16175" y="172"/>
                  </a:lnTo>
                  <a:lnTo>
                    <a:pt x="13493" y="2853"/>
                  </a:lnTo>
                  <a:lnTo>
                    <a:pt x="13493" y="243"/>
                  </a:lnTo>
                  <a:lnTo>
                    <a:pt x="1" y="243"/>
                  </a:lnTo>
                  <a:lnTo>
                    <a:pt x="1" y="471"/>
                  </a:lnTo>
                  <a:lnTo>
                    <a:pt x="13251" y="471"/>
                  </a:lnTo>
                  <a:lnTo>
                    <a:pt x="13251" y="3452"/>
                  </a:lnTo>
                  <a:lnTo>
                    <a:pt x="16289" y="414"/>
                  </a:lnTo>
                  <a:lnTo>
                    <a:pt x="24790" y="414"/>
                  </a:lnTo>
                  <a:cubicBezTo>
                    <a:pt x="24847" y="599"/>
                    <a:pt x="24961" y="714"/>
                    <a:pt x="25146" y="714"/>
                  </a:cubicBezTo>
                  <a:cubicBezTo>
                    <a:pt x="25374" y="714"/>
                    <a:pt x="25503" y="528"/>
                    <a:pt x="25503" y="357"/>
                  </a:cubicBezTo>
                  <a:cubicBezTo>
                    <a:pt x="25503" y="114"/>
                    <a:pt x="25374" y="0"/>
                    <a:pt x="2514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6"/>
            <p:cNvSpPr/>
            <p:nvPr/>
          </p:nvSpPr>
          <p:spPr>
            <a:xfrm rot="-5400000">
              <a:off x="486982" y="3518809"/>
              <a:ext cx="1398445" cy="186169"/>
            </a:xfrm>
            <a:custGeom>
              <a:rect b="b" l="l" r="r" t="t"/>
              <a:pathLst>
                <a:path extrusionOk="0" h="4280" w="32150">
                  <a:moveTo>
                    <a:pt x="1" y="0"/>
                  </a:moveTo>
                  <a:lnTo>
                    <a:pt x="1" y="243"/>
                  </a:lnTo>
                  <a:lnTo>
                    <a:pt x="11539" y="243"/>
                  </a:lnTo>
                  <a:lnTo>
                    <a:pt x="11539" y="4279"/>
                  </a:lnTo>
                  <a:lnTo>
                    <a:pt x="13137" y="4279"/>
                  </a:lnTo>
                  <a:lnTo>
                    <a:pt x="16460" y="956"/>
                  </a:lnTo>
                  <a:lnTo>
                    <a:pt x="31436" y="956"/>
                  </a:lnTo>
                  <a:cubicBezTo>
                    <a:pt x="31507" y="1070"/>
                    <a:pt x="31621" y="1127"/>
                    <a:pt x="31793" y="1127"/>
                  </a:cubicBezTo>
                  <a:cubicBezTo>
                    <a:pt x="31978" y="1127"/>
                    <a:pt x="32149" y="1013"/>
                    <a:pt x="32149" y="770"/>
                  </a:cubicBezTo>
                  <a:cubicBezTo>
                    <a:pt x="32149" y="599"/>
                    <a:pt x="31978" y="414"/>
                    <a:pt x="31793" y="414"/>
                  </a:cubicBezTo>
                  <a:cubicBezTo>
                    <a:pt x="31621" y="414"/>
                    <a:pt x="31436" y="528"/>
                    <a:pt x="31436" y="713"/>
                  </a:cubicBezTo>
                  <a:lnTo>
                    <a:pt x="16403" y="713"/>
                  </a:lnTo>
                  <a:lnTo>
                    <a:pt x="13023" y="4037"/>
                  </a:lnTo>
                  <a:lnTo>
                    <a:pt x="11768" y="4037"/>
                  </a:lnTo>
                  <a:lnTo>
                    <a:pt x="1176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6"/>
            <p:cNvSpPr/>
            <p:nvPr/>
          </p:nvSpPr>
          <p:spPr>
            <a:xfrm rot="-5400000">
              <a:off x="493507" y="3571876"/>
              <a:ext cx="1302881" cy="175599"/>
            </a:xfrm>
            <a:custGeom>
              <a:rect b="b" l="l" r="r" t="t"/>
              <a:pathLst>
                <a:path extrusionOk="0" h="4037" w="29953">
                  <a:moveTo>
                    <a:pt x="1" y="0"/>
                  </a:moveTo>
                  <a:lnTo>
                    <a:pt x="1" y="228"/>
                  </a:lnTo>
                  <a:lnTo>
                    <a:pt x="12310" y="228"/>
                  </a:lnTo>
                  <a:lnTo>
                    <a:pt x="12310" y="4036"/>
                  </a:lnTo>
                  <a:lnTo>
                    <a:pt x="13137" y="4036"/>
                  </a:lnTo>
                  <a:lnTo>
                    <a:pt x="16403" y="770"/>
                  </a:lnTo>
                  <a:lnTo>
                    <a:pt x="29183" y="770"/>
                  </a:lnTo>
                  <a:cubicBezTo>
                    <a:pt x="29240" y="941"/>
                    <a:pt x="29425" y="1070"/>
                    <a:pt x="29539" y="1070"/>
                  </a:cubicBezTo>
                  <a:cubicBezTo>
                    <a:pt x="29782" y="1070"/>
                    <a:pt x="29953" y="884"/>
                    <a:pt x="29953" y="642"/>
                  </a:cubicBezTo>
                  <a:cubicBezTo>
                    <a:pt x="29953" y="471"/>
                    <a:pt x="29782" y="285"/>
                    <a:pt x="29539" y="285"/>
                  </a:cubicBezTo>
                  <a:cubicBezTo>
                    <a:pt x="29425" y="285"/>
                    <a:pt x="29240" y="414"/>
                    <a:pt x="29183" y="528"/>
                  </a:cubicBezTo>
                  <a:lnTo>
                    <a:pt x="16289" y="528"/>
                  </a:lnTo>
                  <a:lnTo>
                    <a:pt x="13023" y="3794"/>
                  </a:lnTo>
                  <a:lnTo>
                    <a:pt x="12538" y="3794"/>
                  </a:lnTo>
                  <a:lnTo>
                    <a:pt x="1253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12" name="Shape 212"/>
        <p:cNvGrpSpPr/>
        <p:nvPr/>
      </p:nvGrpSpPr>
      <p:grpSpPr>
        <a:xfrm>
          <a:off x="0" y="0"/>
          <a:ext cx="0" cy="0"/>
          <a:chOff x="0" y="0"/>
          <a:chExt cx="0" cy="0"/>
        </a:xfrm>
      </p:grpSpPr>
      <p:sp>
        <p:nvSpPr>
          <p:cNvPr id="213" name="Google Shape;213;p7"/>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7"/>
          <p:cNvSpPr txBox="1"/>
          <p:nvPr>
            <p:ph idx="1" type="subTitle"/>
          </p:nvPr>
        </p:nvSpPr>
        <p:spPr>
          <a:xfrm>
            <a:off x="713125" y="1263375"/>
            <a:ext cx="7717800" cy="4008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999999"/>
              </a:buClr>
              <a:buSzPts val="800"/>
              <a:buFont typeface="Open Sans"/>
              <a:buChar char="●"/>
              <a:defRPr sz="1400"/>
            </a:lvl1pPr>
            <a:lvl2pPr lvl="1" rtl="0" algn="ctr">
              <a:lnSpc>
                <a:spcPct val="100000"/>
              </a:lnSpc>
              <a:spcBef>
                <a:spcPts val="0"/>
              </a:spcBef>
              <a:spcAft>
                <a:spcPts val="0"/>
              </a:spcAft>
              <a:buClr>
                <a:srgbClr val="999999"/>
              </a:buClr>
              <a:buSzPts val="800"/>
              <a:buFont typeface="Open Sans"/>
              <a:buChar char="○"/>
              <a:defRPr/>
            </a:lvl2pPr>
            <a:lvl3pPr lvl="2" rtl="0" algn="ctr">
              <a:lnSpc>
                <a:spcPct val="100000"/>
              </a:lnSpc>
              <a:spcBef>
                <a:spcPts val="0"/>
              </a:spcBef>
              <a:spcAft>
                <a:spcPts val="0"/>
              </a:spcAft>
              <a:buClr>
                <a:srgbClr val="999999"/>
              </a:buClr>
              <a:buSzPts val="800"/>
              <a:buFont typeface="Open Sans"/>
              <a:buChar char="■"/>
              <a:defRPr/>
            </a:lvl3pPr>
            <a:lvl4pPr lvl="3" rtl="0" algn="ctr">
              <a:lnSpc>
                <a:spcPct val="100000"/>
              </a:lnSpc>
              <a:spcBef>
                <a:spcPts val="0"/>
              </a:spcBef>
              <a:spcAft>
                <a:spcPts val="0"/>
              </a:spcAft>
              <a:buClr>
                <a:srgbClr val="999999"/>
              </a:buClr>
              <a:buSzPts val="800"/>
              <a:buFont typeface="Open Sans"/>
              <a:buChar char="●"/>
              <a:defRPr/>
            </a:lvl4pPr>
            <a:lvl5pPr lvl="4" rtl="0" algn="ctr">
              <a:lnSpc>
                <a:spcPct val="100000"/>
              </a:lnSpc>
              <a:spcBef>
                <a:spcPts val="0"/>
              </a:spcBef>
              <a:spcAft>
                <a:spcPts val="0"/>
              </a:spcAft>
              <a:buClr>
                <a:srgbClr val="999999"/>
              </a:buClr>
              <a:buSzPts val="1200"/>
              <a:buFont typeface="Open Sans"/>
              <a:buChar char="○"/>
              <a:defRPr/>
            </a:lvl5pPr>
            <a:lvl6pPr lvl="5" rtl="0" algn="ctr">
              <a:lnSpc>
                <a:spcPct val="100000"/>
              </a:lnSpc>
              <a:spcBef>
                <a:spcPts val="0"/>
              </a:spcBef>
              <a:spcAft>
                <a:spcPts val="0"/>
              </a:spcAft>
              <a:buClr>
                <a:srgbClr val="999999"/>
              </a:buClr>
              <a:buSzPts val="1200"/>
              <a:buFont typeface="Open Sans"/>
              <a:buChar char="■"/>
              <a:defRPr/>
            </a:lvl6pPr>
            <a:lvl7pPr lvl="6" rtl="0" algn="ctr">
              <a:lnSpc>
                <a:spcPct val="100000"/>
              </a:lnSpc>
              <a:spcBef>
                <a:spcPts val="0"/>
              </a:spcBef>
              <a:spcAft>
                <a:spcPts val="0"/>
              </a:spcAft>
              <a:buClr>
                <a:srgbClr val="999999"/>
              </a:buClr>
              <a:buSzPts val="700"/>
              <a:buFont typeface="Open Sans"/>
              <a:buChar char="●"/>
              <a:defRPr/>
            </a:lvl7pPr>
            <a:lvl8pPr lvl="7" rtl="0" algn="ctr">
              <a:lnSpc>
                <a:spcPct val="100000"/>
              </a:lnSpc>
              <a:spcBef>
                <a:spcPts val="0"/>
              </a:spcBef>
              <a:spcAft>
                <a:spcPts val="0"/>
              </a:spcAft>
              <a:buClr>
                <a:srgbClr val="999999"/>
              </a:buClr>
              <a:buSzPts val="700"/>
              <a:buFont typeface="Open Sans"/>
              <a:buChar char="○"/>
              <a:defRPr/>
            </a:lvl8pPr>
            <a:lvl9pPr lvl="8" rtl="0" algn="ctr">
              <a:lnSpc>
                <a:spcPct val="100000"/>
              </a:lnSpc>
              <a:spcBef>
                <a:spcPts val="0"/>
              </a:spcBef>
              <a:spcAft>
                <a:spcPts val="0"/>
              </a:spcAft>
              <a:buClr>
                <a:srgbClr val="999999"/>
              </a:buClr>
              <a:buSzPts val="600"/>
              <a:buFont typeface="Open Sans"/>
              <a:buChar char="■"/>
              <a:defRPr/>
            </a:lvl9pPr>
          </a:lstStyle>
          <a:p/>
        </p:txBody>
      </p:sp>
      <p:sp>
        <p:nvSpPr>
          <p:cNvPr id="215" name="Google Shape;215;p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216" name="Shape 216"/>
        <p:cNvGrpSpPr/>
        <p:nvPr/>
      </p:nvGrpSpPr>
      <p:grpSpPr>
        <a:xfrm>
          <a:off x="0" y="0"/>
          <a:ext cx="0" cy="0"/>
          <a:chOff x="0" y="0"/>
          <a:chExt cx="0" cy="0"/>
        </a:xfrm>
      </p:grpSpPr>
      <p:sp>
        <p:nvSpPr>
          <p:cNvPr id="217" name="Google Shape;217;p8"/>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8"/>
          <p:cNvSpPr txBox="1"/>
          <p:nvPr>
            <p:ph type="title"/>
          </p:nvPr>
        </p:nvSpPr>
        <p:spPr>
          <a:xfrm>
            <a:off x="1523600" y="1750625"/>
            <a:ext cx="6096900" cy="1265100"/>
          </a:xfrm>
          <a:prstGeom prst="rect">
            <a:avLst/>
          </a:prstGeom>
        </p:spPr>
        <p:txBody>
          <a:bodyPr anchorCtr="0" anchor="ctr" bIns="91425" lIns="91425" spcFirstLastPara="1" rIns="91425" wrap="square" tIns="91425">
            <a:noAutofit/>
          </a:bodyPr>
          <a:lstStyle>
            <a:lvl1pPr lvl="0" algn="ctr">
              <a:lnSpc>
                <a:spcPct val="80000"/>
              </a:lnSpc>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19" name="Shape 219"/>
        <p:cNvGrpSpPr/>
        <p:nvPr/>
      </p:nvGrpSpPr>
      <p:grpSpPr>
        <a:xfrm>
          <a:off x="0" y="0"/>
          <a:ext cx="0" cy="0"/>
          <a:chOff x="0" y="0"/>
          <a:chExt cx="0" cy="0"/>
        </a:xfrm>
      </p:grpSpPr>
      <p:sp>
        <p:nvSpPr>
          <p:cNvPr id="220" name="Google Shape;220;p9"/>
          <p:cNvSpPr/>
          <p:nvPr/>
        </p:nvSpPr>
        <p:spPr>
          <a:xfrm>
            <a:off x="219475" y="181100"/>
            <a:ext cx="8705100" cy="4781100"/>
          </a:xfrm>
          <a:prstGeom prst="roundRect">
            <a:avLst>
              <a:gd fmla="val 5732" name="adj"/>
            </a:avLst>
          </a:prstGeom>
          <a:gradFill>
            <a:gsLst>
              <a:gs pos="0">
                <a:schemeClr val="lt2"/>
              </a:gs>
              <a:gs pos="100000">
                <a:schemeClr val="dk2"/>
              </a:gs>
            </a:gsLst>
            <a:lin ang="8100019"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1" name="Google Shape;221;p9"/>
          <p:cNvGrpSpPr/>
          <p:nvPr/>
        </p:nvGrpSpPr>
        <p:grpSpPr>
          <a:xfrm>
            <a:off x="258082" y="2307261"/>
            <a:ext cx="599248" cy="2836249"/>
            <a:chOff x="6333570" y="2751992"/>
            <a:chExt cx="328229" cy="1553513"/>
          </a:xfrm>
        </p:grpSpPr>
        <p:sp>
          <p:nvSpPr>
            <p:cNvPr id="222" name="Google Shape;222;p9"/>
            <p:cNvSpPr/>
            <p:nvPr/>
          </p:nvSpPr>
          <p:spPr>
            <a:xfrm rot="-5400000">
              <a:off x="6022147" y="3665853"/>
              <a:ext cx="1214755" cy="64550"/>
            </a:xfrm>
            <a:custGeom>
              <a:rect b="b" l="l" r="r" t="t"/>
              <a:pathLst>
                <a:path extrusionOk="0" h="1484" w="27927">
                  <a:moveTo>
                    <a:pt x="0" y="0"/>
                  </a:moveTo>
                  <a:lnTo>
                    <a:pt x="0" y="229"/>
                  </a:lnTo>
                  <a:lnTo>
                    <a:pt x="17943" y="229"/>
                  </a:lnTo>
                  <a:lnTo>
                    <a:pt x="18898" y="1241"/>
                  </a:lnTo>
                  <a:lnTo>
                    <a:pt x="27157" y="1241"/>
                  </a:lnTo>
                  <a:cubicBezTo>
                    <a:pt x="27214" y="1427"/>
                    <a:pt x="27385" y="1484"/>
                    <a:pt x="27513" y="1484"/>
                  </a:cubicBezTo>
                  <a:cubicBezTo>
                    <a:pt x="27741" y="1484"/>
                    <a:pt x="27927" y="1298"/>
                    <a:pt x="27927" y="1127"/>
                  </a:cubicBezTo>
                  <a:cubicBezTo>
                    <a:pt x="27927" y="885"/>
                    <a:pt x="27741" y="771"/>
                    <a:pt x="27513" y="771"/>
                  </a:cubicBezTo>
                  <a:cubicBezTo>
                    <a:pt x="27385" y="771"/>
                    <a:pt x="27214" y="828"/>
                    <a:pt x="27157" y="999"/>
                  </a:cubicBezTo>
                  <a:lnTo>
                    <a:pt x="19012" y="999"/>
                  </a:lnTo>
                  <a:lnTo>
                    <a:pt x="18000"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9"/>
            <p:cNvSpPr/>
            <p:nvPr/>
          </p:nvSpPr>
          <p:spPr>
            <a:xfrm rot="-5400000">
              <a:off x="5843461" y="3619310"/>
              <a:ext cx="1279305" cy="93085"/>
            </a:xfrm>
            <a:custGeom>
              <a:rect b="b" l="l" r="r" t="t"/>
              <a:pathLst>
                <a:path extrusionOk="0" h="2140" w="29411">
                  <a:moveTo>
                    <a:pt x="28996" y="0"/>
                  </a:moveTo>
                  <a:cubicBezTo>
                    <a:pt x="28882" y="0"/>
                    <a:pt x="28697" y="57"/>
                    <a:pt x="28640" y="243"/>
                  </a:cubicBezTo>
                  <a:lnTo>
                    <a:pt x="20610" y="243"/>
                  </a:lnTo>
                  <a:lnTo>
                    <a:pt x="20610" y="1911"/>
                  </a:lnTo>
                  <a:lnTo>
                    <a:pt x="0" y="1911"/>
                  </a:lnTo>
                  <a:lnTo>
                    <a:pt x="0" y="2140"/>
                  </a:lnTo>
                  <a:lnTo>
                    <a:pt x="20852" y="2140"/>
                  </a:lnTo>
                  <a:lnTo>
                    <a:pt x="20852" y="485"/>
                  </a:lnTo>
                  <a:lnTo>
                    <a:pt x="28640" y="485"/>
                  </a:lnTo>
                  <a:cubicBezTo>
                    <a:pt x="28697" y="656"/>
                    <a:pt x="28882" y="713"/>
                    <a:pt x="28996" y="713"/>
                  </a:cubicBezTo>
                  <a:cubicBezTo>
                    <a:pt x="29239" y="713"/>
                    <a:pt x="29410" y="542"/>
                    <a:pt x="29410" y="357"/>
                  </a:cubicBezTo>
                  <a:cubicBezTo>
                    <a:pt x="29410" y="129"/>
                    <a:pt x="29239" y="0"/>
                    <a:pt x="2899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9"/>
            <p:cNvSpPr/>
            <p:nvPr/>
          </p:nvSpPr>
          <p:spPr>
            <a:xfrm rot="-5400000">
              <a:off x="5753204" y="3565025"/>
              <a:ext cx="1374825" cy="106134"/>
            </a:xfrm>
            <a:custGeom>
              <a:rect b="b" l="l" r="r" t="t"/>
              <a:pathLst>
                <a:path extrusionOk="0" h="2440" w="31607">
                  <a:moveTo>
                    <a:pt x="31193" y="1"/>
                  </a:moveTo>
                  <a:cubicBezTo>
                    <a:pt x="31079" y="1"/>
                    <a:pt x="30893" y="58"/>
                    <a:pt x="30836" y="243"/>
                  </a:cubicBezTo>
                  <a:lnTo>
                    <a:pt x="19426" y="243"/>
                  </a:lnTo>
                  <a:lnTo>
                    <a:pt x="19426" y="2197"/>
                  </a:lnTo>
                  <a:lnTo>
                    <a:pt x="0" y="2197"/>
                  </a:lnTo>
                  <a:lnTo>
                    <a:pt x="0" y="2439"/>
                  </a:lnTo>
                  <a:lnTo>
                    <a:pt x="19669" y="2439"/>
                  </a:lnTo>
                  <a:lnTo>
                    <a:pt x="19669" y="471"/>
                  </a:lnTo>
                  <a:lnTo>
                    <a:pt x="30836" y="471"/>
                  </a:lnTo>
                  <a:cubicBezTo>
                    <a:pt x="30893" y="657"/>
                    <a:pt x="31079" y="714"/>
                    <a:pt x="31193" y="714"/>
                  </a:cubicBezTo>
                  <a:cubicBezTo>
                    <a:pt x="31435" y="714"/>
                    <a:pt x="31607" y="542"/>
                    <a:pt x="31607" y="357"/>
                  </a:cubicBezTo>
                  <a:cubicBezTo>
                    <a:pt x="31607" y="115"/>
                    <a:pt x="31435" y="1"/>
                    <a:pt x="31193"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9"/>
            <p:cNvSpPr/>
            <p:nvPr/>
          </p:nvSpPr>
          <p:spPr>
            <a:xfrm rot="-5400000">
              <a:off x="5618885" y="3466677"/>
              <a:ext cx="1553513" cy="124142"/>
            </a:xfrm>
            <a:custGeom>
              <a:rect b="b" l="l" r="r" t="t"/>
              <a:pathLst>
                <a:path extrusionOk="0" h="2854" w="35715">
                  <a:moveTo>
                    <a:pt x="35301" y="1"/>
                  </a:moveTo>
                  <a:cubicBezTo>
                    <a:pt x="35172" y="1"/>
                    <a:pt x="35001" y="58"/>
                    <a:pt x="34944" y="229"/>
                  </a:cubicBezTo>
                  <a:lnTo>
                    <a:pt x="18185" y="229"/>
                  </a:lnTo>
                  <a:lnTo>
                    <a:pt x="18185" y="2611"/>
                  </a:lnTo>
                  <a:lnTo>
                    <a:pt x="0" y="2611"/>
                  </a:lnTo>
                  <a:lnTo>
                    <a:pt x="0" y="2853"/>
                  </a:lnTo>
                  <a:lnTo>
                    <a:pt x="18413" y="2853"/>
                  </a:lnTo>
                  <a:lnTo>
                    <a:pt x="18413" y="471"/>
                  </a:lnTo>
                  <a:lnTo>
                    <a:pt x="34944" y="471"/>
                  </a:lnTo>
                  <a:cubicBezTo>
                    <a:pt x="35001" y="642"/>
                    <a:pt x="35172" y="714"/>
                    <a:pt x="35301" y="714"/>
                  </a:cubicBezTo>
                  <a:cubicBezTo>
                    <a:pt x="35529" y="714"/>
                    <a:pt x="35714" y="528"/>
                    <a:pt x="35714" y="357"/>
                  </a:cubicBezTo>
                  <a:cubicBezTo>
                    <a:pt x="35714" y="115"/>
                    <a:pt x="35529" y="1"/>
                    <a:pt x="35301"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9"/>
            <p:cNvSpPr/>
            <p:nvPr/>
          </p:nvSpPr>
          <p:spPr>
            <a:xfrm rot="-5400000">
              <a:off x="5858989" y="3544234"/>
              <a:ext cx="1460429" cy="62114"/>
            </a:xfrm>
            <a:custGeom>
              <a:rect b="b" l="l" r="r" t="t"/>
              <a:pathLst>
                <a:path extrusionOk="0" h="1428" w="33575">
                  <a:moveTo>
                    <a:pt x="0" y="1"/>
                  </a:moveTo>
                  <a:lnTo>
                    <a:pt x="0" y="243"/>
                  </a:lnTo>
                  <a:lnTo>
                    <a:pt x="18542" y="243"/>
                  </a:lnTo>
                  <a:lnTo>
                    <a:pt x="19483" y="1185"/>
                  </a:lnTo>
                  <a:lnTo>
                    <a:pt x="32862" y="1185"/>
                  </a:lnTo>
                  <a:cubicBezTo>
                    <a:pt x="32919" y="1313"/>
                    <a:pt x="33033" y="1427"/>
                    <a:pt x="33161" y="1427"/>
                  </a:cubicBezTo>
                  <a:cubicBezTo>
                    <a:pt x="33389" y="1427"/>
                    <a:pt x="33575" y="1256"/>
                    <a:pt x="33575" y="1013"/>
                  </a:cubicBezTo>
                  <a:cubicBezTo>
                    <a:pt x="33575" y="828"/>
                    <a:pt x="33389" y="657"/>
                    <a:pt x="33161" y="657"/>
                  </a:cubicBezTo>
                  <a:cubicBezTo>
                    <a:pt x="32976" y="657"/>
                    <a:pt x="32862" y="771"/>
                    <a:pt x="32805" y="956"/>
                  </a:cubicBezTo>
                  <a:lnTo>
                    <a:pt x="19612" y="956"/>
                  </a:lnTo>
                  <a:lnTo>
                    <a:pt x="18599"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 name="Google Shape;227;p9"/>
          <p:cNvGrpSpPr/>
          <p:nvPr/>
        </p:nvGrpSpPr>
        <p:grpSpPr>
          <a:xfrm rot="10800000">
            <a:off x="8303764" y="-1"/>
            <a:ext cx="717099" cy="2510019"/>
            <a:chOff x="7780935" y="2930680"/>
            <a:chExt cx="392780" cy="1374825"/>
          </a:xfrm>
        </p:grpSpPr>
        <p:sp>
          <p:nvSpPr>
            <p:cNvPr id="228" name="Google Shape;228;p9"/>
            <p:cNvSpPr/>
            <p:nvPr/>
          </p:nvSpPr>
          <p:spPr>
            <a:xfrm rot="-5400000">
              <a:off x="7866274" y="3998065"/>
              <a:ext cx="449808" cy="165073"/>
            </a:xfrm>
            <a:custGeom>
              <a:rect b="b" l="l" r="r" t="t"/>
              <a:pathLst>
                <a:path extrusionOk="0" h="3795" w="10341">
                  <a:moveTo>
                    <a:pt x="0" y="0"/>
                  </a:moveTo>
                  <a:lnTo>
                    <a:pt x="0" y="229"/>
                  </a:lnTo>
                  <a:lnTo>
                    <a:pt x="9856" y="229"/>
                  </a:lnTo>
                  <a:lnTo>
                    <a:pt x="9856" y="3081"/>
                  </a:lnTo>
                  <a:cubicBezTo>
                    <a:pt x="9685" y="3081"/>
                    <a:pt x="9556" y="3267"/>
                    <a:pt x="9556" y="3438"/>
                  </a:cubicBezTo>
                  <a:cubicBezTo>
                    <a:pt x="9556" y="3623"/>
                    <a:pt x="9742" y="3794"/>
                    <a:pt x="9984" y="3794"/>
                  </a:cubicBezTo>
                  <a:cubicBezTo>
                    <a:pt x="10155" y="3794"/>
                    <a:pt x="10341" y="3623"/>
                    <a:pt x="10341" y="3438"/>
                  </a:cubicBezTo>
                  <a:cubicBezTo>
                    <a:pt x="10341" y="3267"/>
                    <a:pt x="10212" y="3081"/>
                    <a:pt x="10098" y="3081"/>
                  </a:cubicBezTo>
                  <a:lnTo>
                    <a:pt x="1009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9"/>
            <p:cNvSpPr/>
            <p:nvPr/>
          </p:nvSpPr>
          <p:spPr>
            <a:xfrm rot="-5400000">
              <a:off x="7822212" y="3954002"/>
              <a:ext cx="498829" cy="204177"/>
            </a:xfrm>
            <a:custGeom>
              <a:rect b="b" l="l" r="r" t="t"/>
              <a:pathLst>
                <a:path extrusionOk="0" h="4694" w="11468">
                  <a:moveTo>
                    <a:pt x="0" y="1"/>
                  </a:moveTo>
                  <a:lnTo>
                    <a:pt x="0" y="243"/>
                  </a:lnTo>
                  <a:lnTo>
                    <a:pt x="10925" y="243"/>
                  </a:lnTo>
                  <a:lnTo>
                    <a:pt x="10925" y="3980"/>
                  </a:lnTo>
                  <a:cubicBezTo>
                    <a:pt x="10811" y="3980"/>
                    <a:pt x="10697" y="4166"/>
                    <a:pt x="10697" y="4337"/>
                  </a:cubicBezTo>
                  <a:cubicBezTo>
                    <a:pt x="10697" y="4522"/>
                    <a:pt x="10868" y="4693"/>
                    <a:pt x="11054" y="4693"/>
                  </a:cubicBezTo>
                  <a:cubicBezTo>
                    <a:pt x="11282" y="4693"/>
                    <a:pt x="11467" y="4522"/>
                    <a:pt x="11467" y="4337"/>
                  </a:cubicBezTo>
                  <a:cubicBezTo>
                    <a:pt x="11467" y="4166"/>
                    <a:pt x="11339" y="3980"/>
                    <a:pt x="11168" y="3980"/>
                  </a:cubicBezTo>
                  <a:lnTo>
                    <a:pt x="11168"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9"/>
            <p:cNvSpPr/>
            <p:nvPr/>
          </p:nvSpPr>
          <p:spPr>
            <a:xfrm rot="-5400000">
              <a:off x="7418033" y="3559740"/>
              <a:ext cx="1266256" cy="225274"/>
            </a:xfrm>
            <a:custGeom>
              <a:rect b="b" l="l" r="r" t="t"/>
              <a:pathLst>
                <a:path extrusionOk="0" h="5179" w="29111">
                  <a:moveTo>
                    <a:pt x="0" y="1"/>
                  </a:moveTo>
                  <a:lnTo>
                    <a:pt x="0" y="243"/>
                  </a:lnTo>
                  <a:lnTo>
                    <a:pt x="11995" y="243"/>
                  </a:lnTo>
                  <a:lnTo>
                    <a:pt x="11995" y="5178"/>
                  </a:lnTo>
                  <a:lnTo>
                    <a:pt x="16631" y="5178"/>
                  </a:lnTo>
                  <a:lnTo>
                    <a:pt x="20909" y="828"/>
                  </a:lnTo>
                  <a:lnTo>
                    <a:pt x="28340" y="828"/>
                  </a:lnTo>
                  <a:cubicBezTo>
                    <a:pt x="28397" y="1013"/>
                    <a:pt x="28526" y="1127"/>
                    <a:pt x="28697" y="1127"/>
                  </a:cubicBezTo>
                  <a:cubicBezTo>
                    <a:pt x="28939" y="1127"/>
                    <a:pt x="29111" y="956"/>
                    <a:pt x="29111" y="714"/>
                  </a:cubicBezTo>
                  <a:cubicBezTo>
                    <a:pt x="29111" y="543"/>
                    <a:pt x="28939" y="357"/>
                    <a:pt x="28697" y="357"/>
                  </a:cubicBezTo>
                  <a:cubicBezTo>
                    <a:pt x="28583" y="357"/>
                    <a:pt x="28397" y="471"/>
                    <a:pt x="28340" y="600"/>
                  </a:cubicBezTo>
                  <a:lnTo>
                    <a:pt x="20852" y="600"/>
                  </a:lnTo>
                  <a:lnTo>
                    <a:pt x="16516" y="4936"/>
                  </a:lnTo>
                  <a:lnTo>
                    <a:pt x="12238" y="4936"/>
                  </a:lnTo>
                  <a:lnTo>
                    <a:pt x="12238"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9"/>
            <p:cNvSpPr/>
            <p:nvPr/>
          </p:nvSpPr>
          <p:spPr>
            <a:xfrm rot="-5400000">
              <a:off x="7317206" y="3505455"/>
              <a:ext cx="1374825" cy="225274"/>
            </a:xfrm>
            <a:custGeom>
              <a:rect b="b" l="l" r="r" t="t"/>
              <a:pathLst>
                <a:path extrusionOk="0" h="5179" w="31607">
                  <a:moveTo>
                    <a:pt x="0" y="1"/>
                  </a:moveTo>
                  <a:lnTo>
                    <a:pt x="0" y="243"/>
                  </a:lnTo>
                  <a:lnTo>
                    <a:pt x="13065" y="243"/>
                  </a:lnTo>
                  <a:lnTo>
                    <a:pt x="13065" y="5178"/>
                  </a:lnTo>
                  <a:lnTo>
                    <a:pt x="15917" y="5178"/>
                  </a:lnTo>
                  <a:lnTo>
                    <a:pt x="20382" y="714"/>
                  </a:lnTo>
                  <a:lnTo>
                    <a:pt x="30836" y="714"/>
                  </a:lnTo>
                  <a:cubicBezTo>
                    <a:pt x="30893" y="900"/>
                    <a:pt x="31022" y="1014"/>
                    <a:pt x="31193" y="1014"/>
                  </a:cubicBezTo>
                  <a:cubicBezTo>
                    <a:pt x="31435" y="1014"/>
                    <a:pt x="31607" y="828"/>
                    <a:pt x="31607" y="600"/>
                  </a:cubicBezTo>
                  <a:cubicBezTo>
                    <a:pt x="31607" y="415"/>
                    <a:pt x="31435" y="243"/>
                    <a:pt x="31193" y="243"/>
                  </a:cubicBezTo>
                  <a:cubicBezTo>
                    <a:pt x="31079" y="243"/>
                    <a:pt x="30893" y="358"/>
                    <a:pt x="30836" y="472"/>
                  </a:cubicBezTo>
                  <a:lnTo>
                    <a:pt x="20253" y="472"/>
                  </a:lnTo>
                  <a:lnTo>
                    <a:pt x="15803" y="4936"/>
                  </a:lnTo>
                  <a:lnTo>
                    <a:pt x="13307" y="4936"/>
                  </a:lnTo>
                  <a:lnTo>
                    <a:pt x="1330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9"/>
            <p:cNvSpPr/>
            <p:nvPr/>
          </p:nvSpPr>
          <p:spPr>
            <a:xfrm rot="-5400000">
              <a:off x="7374298" y="3624573"/>
              <a:ext cx="1144680" cy="217183"/>
            </a:xfrm>
            <a:custGeom>
              <a:rect b="b" l="l" r="r" t="t"/>
              <a:pathLst>
                <a:path extrusionOk="0" h="4993" w="26316">
                  <a:moveTo>
                    <a:pt x="25901" y="0"/>
                  </a:moveTo>
                  <a:cubicBezTo>
                    <a:pt x="25730" y="0"/>
                    <a:pt x="25602" y="114"/>
                    <a:pt x="25545" y="228"/>
                  </a:cubicBezTo>
                  <a:lnTo>
                    <a:pt x="20253" y="228"/>
                  </a:lnTo>
                  <a:lnTo>
                    <a:pt x="15689" y="4750"/>
                  </a:lnTo>
                  <a:lnTo>
                    <a:pt x="14491" y="4750"/>
                  </a:lnTo>
                  <a:lnTo>
                    <a:pt x="14491" y="171"/>
                  </a:lnTo>
                  <a:lnTo>
                    <a:pt x="0" y="171"/>
                  </a:lnTo>
                  <a:lnTo>
                    <a:pt x="0" y="414"/>
                  </a:lnTo>
                  <a:lnTo>
                    <a:pt x="14263" y="414"/>
                  </a:lnTo>
                  <a:lnTo>
                    <a:pt x="14263" y="4992"/>
                  </a:lnTo>
                  <a:lnTo>
                    <a:pt x="15803" y="4992"/>
                  </a:lnTo>
                  <a:lnTo>
                    <a:pt x="20325" y="471"/>
                  </a:lnTo>
                  <a:lnTo>
                    <a:pt x="25545" y="471"/>
                  </a:lnTo>
                  <a:cubicBezTo>
                    <a:pt x="25602" y="642"/>
                    <a:pt x="25787" y="713"/>
                    <a:pt x="25901" y="713"/>
                  </a:cubicBezTo>
                  <a:cubicBezTo>
                    <a:pt x="26144" y="713"/>
                    <a:pt x="26315" y="585"/>
                    <a:pt x="26315" y="357"/>
                  </a:cubicBezTo>
                  <a:cubicBezTo>
                    <a:pt x="26315" y="171"/>
                    <a:pt x="26144" y="0"/>
                    <a:pt x="25901"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9"/>
            <p:cNvSpPr/>
            <p:nvPr/>
          </p:nvSpPr>
          <p:spPr>
            <a:xfrm rot="-5400000">
              <a:off x="7256398" y="3576791"/>
              <a:ext cx="1253250" cy="204177"/>
            </a:xfrm>
            <a:custGeom>
              <a:rect b="b" l="l" r="r" t="t"/>
              <a:pathLst>
                <a:path extrusionOk="0" h="4694" w="28812">
                  <a:moveTo>
                    <a:pt x="28397" y="1"/>
                  </a:moveTo>
                  <a:cubicBezTo>
                    <a:pt x="28283" y="1"/>
                    <a:pt x="28098" y="115"/>
                    <a:pt x="28041" y="243"/>
                  </a:cubicBezTo>
                  <a:lnTo>
                    <a:pt x="19540" y="243"/>
                  </a:lnTo>
                  <a:lnTo>
                    <a:pt x="15618" y="4166"/>
                  </a:lnTo>
                  <a:lnTo>
                    <a:pt x="15618" y="172"/>
                  </a:lnTo>
                  <a:lnTo>
                    <a:pt x="0" y="172"/>
                  </a:lnTo>
                  <a:lnTo>
                    <a:pt x="0" y="415"/>
                  </a:lnTo>
                  <a:lnTo>
                    <a:pt x="15390" y="415"/>
                  </a:lnTo>
                  <a:lnTo>
                    <a:pt x="15390" y="4693"/>
                  </a:lnTo>
                  <a:lnTo>
                    <a:pt x="19669" y="472"/>
                  </a:lnTo>
                  <a:lnTo>
                    <a:pt x="28041" y="472"/>
                  </a:lnTo>
                  <a:cubicBezTo>
                    <a:pt x="28098" y="657"/>
                    <a:pt x="28226" y="771"/>
                    <a:pt x="28397" y="771"/>
                  </a:cubicBezTo>
                  <a:cubicBezTo>
                    <a:pt x="28640" y="771"/>
                    <a:pt x="28811" y="600"/>
                    <a:pt x="28811" y="357"/>
                  </a:cubicBezTo>
                  <a:cubicBezTo>
                    <a:pt x="28811" y="172"/>
                    <a:pt x="28640" y="1"/>
                    <a:pt x="2839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4" name="Google Shape;234;p9"/>
          <p:cNvSpPr txBox="1"/>
          <p:nvPr>
            <p:ph type="title"/>
          </p:nvPr>
        </p:nvSpPr>
        <p:spPr>
          <a:xfrm>
            <a:off x="1274550" y="1091275"/>
            <a:ext cx="3207300" cy="15894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35" name="Google Shape;235;p9"/>
          <p:cNvSpPr txBox="1"/>
          <p:nvPr>
            <p:ph idx="1" type="subTitle"/>
          </p:nvPr>
        </p:nvSpPr>
        <p:spPr>
          <a:xfrm>
            <a:off x="1274550" y="2680600"/>
            <a:ext cx="3207300" cy="1450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999999"/>
              </a:buClr>
              <a:buSzPts val="800"/>
              <a:buFont typeface="Open Sans"/>
              <a:buChar char="●"/>
              <a:defRPr/>
            </a:lvl1pPr>
            <a:lvl2pPr lvl="1" rtl="0" algn="ctr">
              <a:lnSpc>
                <a:spcPct val="100000"/>
              </a:lnSpc>
              <a:spcBef>
                <a:spcPts val="0"/>
              </a:spcBef>
              <a:spcAft>
                <a:spcPts val="0"/>
              </a:spcAft>
              <a:buClr>
                <a:srgbClr val="999999"/>
              </a:buClr>
              <a:buSzPts val="800"/>
              <a:buFont typeface="Open Sans"/>
              <a:buChar char="○"/>
              <a:defRPr/>
            </a:lvl2pPr>
            <a:lvl3pPr lvl="2" rtl="0" algn="ctr">
              <a:lnSpc>
                <a:spcPct val="100000"/>
              </a:lnSpc>
              <a:spcBef>
                <a:spcPts val="0"/>
              </a:spcBef>
              <a:spcAft>
                <a:spcPts val="0"/>
              </a:spcAft>
              <a:buClr>
                <a:srgbClr val="999999"/>
              </a:buClr>
              <a:buSzPts val="800"/>
              <a:buFont typeface="Open Sans"/>
              <a:buChar char="■"/>
              <a:defRPr/>
            </a:lvl3pPr>
            <a:lvl4pPr lvl="3" rtl="0" algn="ctr">
              <a:lnSpc>
                <a:spcPct val="100000"/>
              </a:lnSpc>
              <a:spcBef>
                <a:spcPts val="0"/>
              </a:spcBef>
              <a:spcAft>
                <a:spcPts val="0"/>
              </a:spcAft>
              <a:buClr>
                <a:srgbClr val="999999"/>
              </a:buClr>
              <a:buSzPts val="800"/>
              <a:buFont typeface="Open Sans"/>
              <a:buChar char="●"/>
              <a:defRPr/>
            </a:lvl4pPr>
            <a:lvl5pPr lvl="4" rtl="0" algn="ctr">
              <a:lnSpc>
                <a:spcPct val="100000"/>
              </a:lnSpc>
              <a:spcBef>
                <a:spcPts val="0"/>
              </a:spcBef>
              <a:spcAft>
                <a:spcPts val="0"/>
              </a:spcAft>
              <a:buClr>
                <a:srgbClr val="999999"/>
              </a:buClr>
              <a:buSzPts val="1200"/>
              <a:buFont typeface="Open Sans"/>
              <a:buChar char="○"/>
              <a:defRPr/>
            </a:lvl5pPr>
            <a:lvl6pPr lvl="5" rtl="0" algn="ctr">
              <a:lnSpc>
                <a:spcPct val="100000"/>
              </a:lnSpc>
              <a:spcBef>
                <a:spcPts val="0"/>
              </a:spcBef>
              <a:spcAft>
                <a:spcPts val="0"/>
              </a:spcAft>
              <a:buClr>
                <a:srgbClr val="999999"/>
              </a:buClr>
              <a:buSzPts val="1200"/>
              <a:buFont typeface="Open Sans"/>
              <a:buChar char="■"/>
              <a:defRPr/>
            </a:lvl6pPr>
            <a:lvl7pPr lvl="6" rtl="0" algn="ctr">
              <a:lnSpc>
                <a:spcPct val="100000"/>
              </a:lnSpc>
              <a:spcBef>
                <a:spcPts val="0"/>
              </a:spcBef>
              <a:spcAft>
                <a:spcPts val="0"/>
              </a:spcAft>
              <a:buClr>
                <a:srgbClr val="999999"/>
              </a:buClr>
              <a:buSzPts val="700"/>
              <a:buFont typeface="Open Sans"/>
              <a:buChar char="●"/>
              <a:defRPr/>
            </a:lvl7pPr>
            <a:lvl8pPr lvl="7" rtl="0" algn="ctr">
              <a:lnSpc>
                <a:spcPct val="100000"/>
              </a:lnSpc>
              <a:spcBef>
                <a:spcPts val="0"/>
              </a:spcBef>
              <a:spcAft>
                <a:spcPts val="0"/>
              </a:spcAft>
              <a:buClr>
                <a:srgbClr val="999999"/>
              </a:buClr>
              <a:buSzPts val="700"/>
              <a:buFont typeface="Open Sans"/>
              <a:buChar char="○"/>
              <a:defRPr/>
            </a:lvl8pPr>
            <a:lvl9pPr lvl="8" rtl="0" algn="ctr">
              <a:lnSpc>
                <a:spcPct val="100000"/>
              </a:lnSpc>
              <a:spcBef>
                <a:spcPts val="0"/>
              </a:spcBef>
              <a:spcAft>
                <a:spcPts val="0"/>
              </a:spcAft>
              <a:buClr>
                <a:srgbClr val="999999"/>
              </a:buClr>
              <a:buSzPts val="600"/>
              <a:buFont typeface="Open Sans"/>
              <a:buChar char="■"/>
              <a:defRPr/>
            </a:lvl9pPr>
          </a:lstStyle>
          <a:p/>
        </p:txBody>
      </p:sp>
      <p:sp>
        <p:nvSpPr>
          <p:cNvPr id="236" name="Google Shape;236;p9"/>
          <p:cNvSpPr/>
          <p:nvPr>
            <p:ph idx="2" type="pic"/>
          </p:nvPr>
        </p:nvSpPr>
        <p:spPr>
          <a:xfrm>
            <a:off x="5145025" y="601950"/>
            <a:ext cx="3025200" cy="3939600"/>
          </a:xfrm>
          <a:prstGeom prst="rect">
            <a:avLst/>
          </a:prstGeom>
          <a:noFill/>
          <a:ln>
            <a:noFill/>
          </a:ln>
        </p:spPr>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237" name="Shape 237"/>
        <p:cNvGrpSpPr/>
        <p:nvPr/>
      </p:nvGrpSpPr>
      <p:grpSpPr>
        <a:xfrm>
          <a:off x="0" y="0"/>
          <a:ext cx="0" cy="0"/>
          <a:chOff x="0" y="0"/>
          <a:chExt cx="0" cy="0"/>
        </a:xfrm>
      </p:grpSpPr>
      <p:sp>
        <p:nvSpPr>
          <p:cNvPr id="238" name="Google Shape;238;p10"/>
          <p:cNvSpPr/>
          <p:nvPr>
            <p:ph idx="2" type="pic"/>
          </p:nvPr>
        </p:nvSpPr>
        <p:spPr>
          <a:xfrm>
            <a:off x="0" y="0"/>
            <a:ext cx="9144000" cy="5143500"/>
          </a:xfrm>
          <a:prstGeom prst="rect">
            <a:avLst/>
          </a:prstGeom>
          <a:noFill/>
          <a:ln>
            <a:noFill/>
          </a:ln>
        </p:spPr>
      </p:sp>
      <p:sp>
        <p:nvSpPr>
          <p:cNvPr id="239" name="Google Shape;239;p10"/>
          <p:cNvSpPr txBox="1"/>
          <p:nvPr>
            <p:ph type="title"/>
          </p:nvPr>
        </p:nvSpPr>
        <p:spPr>
          <a:xfrm>
            <a:off x="720000" y="3862050"/>
            <a:ext cx="7704000" cy="572700"/>
          </a:xfrm>
          <a:prstGeom prst="rect">
            <a:avLst/>
          </a:prstGeom>
          <a:solidFill>
            <a:schemeClr val="lt1"/>
          </a:solidFill>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32" Type="http://schemas.openxmlformats.org/officeDocument/2006/relationships/theme" Target="../theme/theme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slideLayout" Target="../slideLayouts/slideLayout33.xml"/><Relationship Id="rId3"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25" y="445025"/>
            <a:ext cx="77175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Anton"/>
              <a:buNone/>
              <a:defRPr sz="3000">
                <a:solidFill>
                  <a:schemeClr val="dk1"/>
                </a:solidFill>
                <a:latin typeface="Anton"/>
                <a:ea typeface="Anton"/>
                <a:cs typeface="Anton"/>
                <a:sym typeface="Anton"/>
              </a:defRPr>
            </a:lvl1pPr>
            <a:lvl2pPr lvl="1" rtl="0">
              <a:spcBef>
                <a:spcPts val="0"/>
              </a:spcBef>
              <a:spcAft>
                <a:spcPts val="0"/>
              </a:spcAft>
              <a:buClr>
                <a:schemeClr val="dk1"/>
              </a:buClr>
              <a:buSzPts val="3000"/>
              <a:buFont typeface="DM Sans"/>
              <a:buNone/>
              <a:defRPr b="1" sz="3000">
                <a:solidFill>
                  <a:schemeClr val="dk1"/>
                </a:solidFill>
                <a:latin typeface="DM Sans"/>
                <a:ea typeface="DM Sans"/>
                <a:cs typeface="DM Sans"/>
                <a:sym typeface="DM Sans"/>
              </a:defRPr>
            </a:lvl2pPr>
            <a:lvl3pPr lvl="2" rtl="0">
              <a:spcBef>
                <a:spcPts val="0"/>
              </a:spcBef>
              <a:spcAft>
                <a:spcPts val="0"/>
              </a:spcAft>
              <a:buClr>
                <a:schemeClr val="dk1"/>
              </a:buClr>
              <a:buSzPts val="3000"/>
              <a:buFont typeface="DM Sans"/>
              <a:buNone/>
              <a:defRPr b="1" sz="3000">
                <a:solidFill>
                  <a:schemeClr val="dk1"/>
                </a:solidFill>
                <a:latin typeface="DM Sans"/>
                <a:ea typeface="DM Sans"/>
                <a:cs typeface="DM Sans"/>
                <a:sym typeface="DM Sans"/>
              </a:defRPr>
            </a:lvl3pPr>
            <a:lvl4pPr lvl="3" rtl="0">
              <a:spcBef>
                <a:spcPts val="0"/>
              </a:spcBef>
              <a:spcAft>
                <a:spcPts val="0"/>
              </a:spcAft>
              <a:buClr>
                <a:schemeClr val="dk1"/>
              </a:buClr>
              <a:buSzPts val="3000"/>
              <a:buFont typeface="DM Sans"/>
              <a:buNone/>
              <a:defRPr b="1" sz="3000">
                <a:solidFill>
                  <a:schemeClr val="dk1"/>
                </a:solidFill>
                <a:latin typeface="DM Sans"/>
                <a:ea typeface="DM Sans"/>
                <a:cs typeface="DM Sans"/>
                <a:sym typeface="DM Sans"/>
              </a:defRPr>
            </a:lvl4pPr>
            <a:lvl5pPr lvl="4" rtl="0">
              <a:spcBef>
                <a:spcPts val="0"/>
              </a:spcBef>
              <a:spcAft>
                <a:spcPts val="0"/>
              </a:spcAft>
              <a:buClr>
                <a:schemeClr val="dk1"/>
              </a:buClr>
              <a:buSzPts val="3000"/>
              <a:buFont typeface="DM Sans"/>
              <a:buNone/>
              <a:defRPr b="1" sz="3000">
                <a:solidFill>
                  <a:schemeClr val="dk1"/>
                </a:solidFill>
                <a:latin typeface="DM Sans"/>
                <a:ea typeface="DM Sans"/>
                <a:cs typeface="DM Sans"/>
                <a:sym typeface="DM Sans"/>
              </a:defRPr>
            </a:lvl5pPr>
            <a:lvl6pPr lvl="5" rtl="0">
              <a:spcBef>
                <a:spcPts val="0"/>
              </a:spcBef>
              <a:spcAft>
                <a:spcPts val="0"/>
              </a:spcAft>
              <a:buClr>
                <a:schemeClr val="dk1"/>
              </a:buClr>
              <a:buSzPts val="3000"/>
              <a:buFont typeface="DM Sans"/>
              <a:buNone/>
              <a:defRPr b="1" sz="3000">
                <a:solidFill>
                  <a:schemeClr val="dk1"/>
                </a:solidFill>
                <a:latin typeface="DM Sans"/>
                <a:ea typeface="DM Sans"/>
                <a:cs typeface="DM Sans"/>
                <a:sym typeface="DM Sans"/>
              </a:defRPr>
            </a:lvl6pPr>
            <a:lvl7pPr lvl="6" rtl="0">
              <a:spcBef>
                <a:spcPts val="0"/>
              </a:spcBef>
              <a:spcAft>
                <a:spcPts val="0"/>
              </a:spcAft>
              <a:buClr>
                <a:schemeClr val="dk1"/>
              </a:buClr>
              <a:buSzPts val="3000"/>
              <a:buFont typeface="DM Sans"/>
              <a:buNone/>
              <a:defRPr b="1" sz="3000">
                <a:solidFill>
                  <a:schemeClr val="dk1"/>
                </a:solidFill>
                <a:latin typeface="DM Sans"/>
                <a:ea typeface="DM Sans"/>
                <a:cs typeface="DM Sans"/>
                <a:sym typeface="DM Sans"/>
              </a:defRPr>
            </a:lvl7pPr>
            <a:lvl8pPr lvl="7" rtl="0">
              <a:spcBef>
                <a:spcPts val="0"/>
              </a:spcBef>
              <a:spcAft>
                <a:spcPts val="0"/>
              </a:spcAft>
              <a:buClr>
                <a:schemeClr val="dk1"/>
              </a:buClr>
              <a:buSzPts val="3000"/>
              <a:buFont typeface="DM Sans"/>
              <a:buNone/>
              <a:defRPr b="1" sz="3000">
                <a:solidFill>
                  <a:schemeClr val="dk1"/>
                </a:solidFill>
                <a:latin typeface="DM Sans"/>
                <a:ea typeface="DM Sans"/>
                <a:cs typeface="DM Sans"/>
                <a:sym typeface="DM Sans"/>
              </a:defRPr>
            </a:lvl8pPr>
            <a:lvl9pPr lvl="8" rtl="0">
              <a:spcBef>
                <a:spcPts val="0"/>
              </a:spcBef>
              <a:spcAft>
                <a:spcPts val="0"/>
              </a:spcAft>
              <a:buClr>
                <a:schemeClr val="dk1"/>
              </a:buClr>
              <a:buSzPts val="3000"/>
              <a:buFont typeface="DM Sans"/>
              <a:buNone/>
              <a:defRPr b="1" sz="3000">
                <a:solidFill>
                  <a:schemeClr val="dk1"/>
                </a:solidFill>
                <a:latin typeface="DM Sans"/>
                <a:ea typeface="DM Sans"/>
                <a:cs typeface="DM Sans"/>
                <a:sym typeface="DM Sans"/>
              </a:defRPr>
            </a:lvl9pPr>
          </a:lstStyle>
          <a:p/>
        </p:txBody>
      </p:sp>
      <p:sp>
        <p:nvSpPr>
          <p:cNvPr id="7" name="Google Shape;7;p1"/>
          <p:cNvSpPr txBox="1"/>
          <p:nvPr>
            <p:ph idx="1" type="body"/>
          </p:nvPr>
        </p:nvSpPr>
        <p:spPr>
          <a:xfrm>
            <a:off x="713225" y="1152475"/>
            <a:ext cx="7681800" cy="34164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1pPr>
            <a:lvl2pPr indent="-317500" lvl="1" marL="914400">
              <a:lnSpc>
                <a:spcPct val="115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2pPr>
            <a:lvl3pPr indent="-317500" lvl="2" marL="1371600">
              <a:lnSpc>
                <a:spcPct val="115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3pPr>
            <a:lvl4pPr indent="-317500" lvl="3" marL="1828800">
              <a:lnSpc>
                <a:spcPct val="115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4pPr>
            <a:lvl5pPr indent="-317500" lvl="4" marL="2286000">
              <a:lnSpc>
                <a:spcPct val="115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5pPr>
            <a:lvl6pPr indent="-317500" lvl="5" marL="2743200">
              <a:lnSpc>
                <a:spcPct val="115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6pPr>
            <a:lvl7pPr indent="-317500" lvl="6" marL="3200400">
              <a:lnSpc>
                <a:spcPct val="115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7pPr>
            <a:lvl8pPr indent="-317500" lvl="7" marL="3657600">
              <a:lnSpc>
                <a:spcPct val="115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8pPr>
            <a:lvl9pPr indent="-317500" lvl="8" marL="4114800">
              <a:lnSpc>
                <a:spcPct val="115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821" name="Shape 821"/>
        <p:cNvGrpSpPr/>
        <p:nvPr/>
      </p:nvGrpSpPr>
      <p:grpSpPr>
        <a:xfrm>
          <a:off x="0" y="0"/>
          <a:ext cx="0" cy="0"/>
          <a:chOff x="0" y="0"/>
          <a:chExt cx="0" cy="0"/>
        </a:xfrm>
      </p:grpSpPr>
      <p:sp>
        <p:nvSpPr>
          <p:cNvPr id="822" name="Google Shape;822;p33"/>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823" name="Google Shape;823;p33"/>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9" r:id="rId1"/>
    <p:sldLayoutId id="2147483680" r:id="rId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1.xml"/><Relationship Id="rId3" Type="http://schemas.openxmlformats.org/officeDocument/2006/relationships/image" Target="../media/image13.jpg"/><Relationship Id="rId4" Type="http://schemas.openxmlformats.org/officeDocument/2006/relationships/image" Target="../media/image15.jpg"/><Relationship Id="rId5" Type="http://schemas.openxmlformats.org/officeDocument/2006/relationships/image" Target="../media/image11.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3.xml"/><Relationship Id="rId3" Type="http://schemas.openxmlformats.org/officeDocument/2006/relationships/image" Target="../media/image14.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xml"/><Relationship Id="rId3" Type="http://schemas.openxmlformats.org/officeDocument/2006/relationships/image" Target="../media/image12.jp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xml"/><Relationship Id="rId3" Type="http://schemas.openxmlformats.org/officeDocument/2006/relationships/slide" Target="/ppt/slides/slide37.xml"/><Relationship Id="rId4" Type="http://schemas.openxmlformats.org/officeDocument/2006/relationships/slide" Target="/ppt/slides/slide34.xml"/><Relationship Id="rId9" Type="http://schemas.openxmlformats.org/officeDocument/2006/relationships/slide" Target="/ppt/slides/slide45.xml"/><Relationship Id="rId5" Type="http://schemas.openxmlformats.org/officeDocument/2006/relationships/slide" Target="/ppt/slides/slide33.xml"/><Relationship Id="rId6" Type="http://schemas.openxmlformats.org/officeDocument/2006/relationships/slide" Target="/ppt/slides/slide33.xml"/><Relationship Id="rId7" Type="http://schemas.openxmlformats.org/officeDocument/2006/relationships/slide" Target="/ppt/slides/slide32.xml"/><Relationship Id="rId8" Type="http://schemas.openxmlformats.org/officeDocument/2006/relationships/slide" Target="/ppt/slides/slide37.xml"/><Relationship Id="rId11"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0" Type="http://schemas.openxmlformats.org/officeDocument/2006/relationships/slide" Target="/ppt/slides/slide39.xml"/><Relationship Id="rId13" Type="http://schemas.openxmlformats.org/officeDocument/2006/relationships/hyperlink" Target="http://bit.ly/30B07Gq" TargetMode="External"/><Relationship Id="rId12" Type="http://schemas.openxmlformats.org/officeDocument/2006/relationships/hyperlink" Target="https://bit.ly/3A1uf1Q" TargetMode="External"/><Relationship Id="rId15" Type="http://schemas.openxmlformats.org/officeDocument/2006/relationships/hyperlink" Target="https://www.freepik.com/?utm_source=slidesgo_template&amp;utm_medium=referral-link&amp;utm_campaign=promo-slide&amp;utm_term=slidesgo&amp;utm_content=freepik" TargetMode="External"/><Relationship Id="rId14" Type="http://schemas.openxmlformats.org/officeDocument/2006/relationships/hyperlink" Target="http://bit.ly/33VAFh3" TargetMode="External"/><Relationship Id="rId17" Type="http://schemas.openxmlformats.org/officeDocument/2006/relationships/hyperlink" Target="https://storyset.com/?utm_source=slidesgo_template&amp;utm_medium=referral-link&amp;utm_campaign=promo-slide&amp;utm_term=slidesgo&amp;utm_content=storyset" TargetMode="External"/><Relationship Id="rId16" Type="http://schemas.openxmlformats.org/officeDocument/2006/relationships/hyperlink" Target="https://www.flaticon.com/?utm_source=slidesgo_template&amp;utm_medium=referral-link&amp;utm_campaign=promo-slide&amp;utm_term=slidesgo&amp;utm_content=flaticon" TargetMode="External"/><Relationship Id="rId19" Type="http://schemas.openxmlformats.org/officeDocument/2006/relationships/hyperlink" Target="https://www.videvo.net/?utm_source=slidesgo_template&amp;utm_medium=referral-link&amp;utm_campaign=sg_resources&amp;utm_content=videvo" TargetMode="External"/><Relationship Id="rId18" Type="http://schemas.openxmlformats.org/officeDocument/2006/relationships/hyperlink" Target="https://wepik.com/?utm_source=slidesgo_template&amp;utm_medium=referral-link&amp;utm_campaign=promo-slide&amp;utm_term=slidesgo&amp;utm_content=wepik"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8.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KKL4TuZUU1ad71ueyxNeV3uiwHAuddC3pbjbwvVxQHQ/copy" TargetMode="External"/><Relationship Id="rId5" Type="http://schemas.openxmlformats.org/officeDocument/2006/relationships/image" Target="../media/image5.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1.xml"/><Relationship Id="rId3" Type="http://schemas.openxmlformats.org/officeDocument/2006/relationships/image" Target="../media/image9.png"/><Relationship Id="rId4" Type="http://schemas.openxmlformats.org/officeDocument/2006/relationships/image" Target="../media/image4.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3.xml"/><Relationship Id="rId3" Type="http://schemas.openxmlformats.org/officeDocument/2006/relationships/hyperlink" Target="https://www.freepik.com/free-vector/creative-computer-microchip-background_13185393.htm/?utm_source=slidesgo_template&amp;utm_medium=referral-link&amp;utm_campaign=sg_resources&amp;utm_content=freepik"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4.xml"/><Relationship Id="rId3" Type="http://schemas.openxmlformats.org/officeDocument/2006/relationships/hyperlink" Target="https://www.freepik.com/free-vector/technology-style-brochure-set_4355454.htm/?utm_source=slidesgo_template&amp;utm_medium=referral-link&amp;utm_campaign=sg_resources&amp;utm_content=freepik" TargetMode="External"/><Relationship Id="rId4" Type="http://schemas.openxmlformats.org/officeDocument/2006/relationships/hyperlink" Target="https://www.freepik.com/free-vector/technology-style-brochure-set_4355454.htm/?utm_source=slidesgo_template&amp;utm_medium=referral-link&amp;utm_campaign=sg_resources&amp;utm_content=freepik" TargetMode="External"/><Relationship Id="rId9" Type="http://schemas.openxmlformats.org/officeDocument/2006/relationships/hyperlink" Target="https://www.freepik.com/free-photo/programming-background-with-person-working-with-codes-computer_38669443.htm/?utm_source=slidesgo_template&amp;utm_medium=referral-link&amp;utm_campaign=sg_resources&amp;utm_content=freepik" TargetMode="External"/><Relationship Id="rId5" Type="http://schemas.openxmlformats.org/officeDocument/2006/relationships/hyperlink" Target="https://www.freepik.com/free-photo/side-view-man-using-smartphone_11631591.htm/?utm_source=slidesgo_template&amp;utm_medium=referral-link&amp;utm_campaign=sg_resources&amp;utm_content=freepik" TargetMode="External"/><Relationship Id="rId6" Type="http://schemas.openxmlformats.org/officeDocument/2006/relationships/hyperlink" Target="https://www.freepik.com/free-photo/programming-background-with-person-working-with-codes-computer_38669435.htm/?utm_source=slidesgo_template&amp;utm_medium=referral-link&amp;utm_campaign=sg_resources&amp;utm_content=freepik" TargetMode="External"/><Relationship Id="rId7" Type="http://schemas.openxmlformats.org/officeDocument/2006/relationships/hyperlink" Target="https://www.freepik.com/free-photo/side-view-woman-home-using-headphones-tablet_11631566.htm/?utm_source=slidesgo_template&amp;utm_medium=referral-link&amp;utm_campaign=sg_resources&amp;utm_content=freepik" TargetMode="External"/><Relationship Id="rId8" Type="http://schemas.openxmlformats.org/officeDocument/2006/relationships/hyperlink" Target="https://www.freepik.com/free-photo/medium-shot-man-playing-videogame_24799440.htm/?utm_source=slidesgo_template&amp;utm_medium=referral-link&amp;utm_campaign=sg_resources&amp;utm_content=freepik"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5.xml"/><Relationship Id="rId3" Type="http://schemas.openxmlformats.org/officeDocument/2006/relationships/hyperlink" Target="http://bit.ly/2PfT4lq" TargetMode="External"/><Relationship Id="rId4" Type="http://schemas.openxmlformats.org/officeDocument/2006/relationships/slide" Target="/ppt/slides/slide32.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6.xml"/><Relationship Id="rId3" Type="http://schemas.openxmlformats.org/officeDocument/2006/relationships/hyperlink" Target="http://bit.ly/2PfT4lq" TargetMode="External"/><Relationship Id="rId4" Type="http://schemas.openxmlformats.org/officeDocument/2006/relationships/slide" Target="/ppt/slides/slide32.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7.xml"/><Relationship Id="rId3" Type="http://schemas.openxmlformats.org/officeDocument/2006/relationships/hyperlink" Target="https://fonts.google.com/specimen/Anton" TargetMode="External"/><Relationship Id="rId4" Type="http://schemas.openxmlformats.org/officeDocument/2006/relationships/hyperlink" Target="https://fonts.google.com/specimen/Catamaran"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8.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hyperlink" Target="https://storyset.com/how-it-works?utm_source=slidesgo_template&amp;utm_medium=referral-link&amp;utm_campaign=slidesgo_final_slides&amp;utm_term=how%20it%20works&amp;utm_content=storyset" TargetMode="External"/><Relationship Id="rId9" Type="http://schemas.openxmlformats.org/officeDocument/2006/relationships/hyperlink" Target="https://storyset.com/amico?utm_source=slidesgo_template&amp;utm_medium=referral-link&amp;utm_campaign=slidesgo_final_slides&amp;utm_term=amico&amp;utm_content=storyset" TargetMode="External"/><Relationship Id="rId5" Type="http://schemas.openxmlformats.org/officeDocument/2006/relationships/image" Target="../media/image10.png"/><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pana?utm_source=slidesgo_template&amp;utm_medium=referral-link&amp;utm_campaign=slidesgo_final_slides&amp;utm_term=pana&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bro?utm_source=slidesgo_template&amp;utm_medium=referral-link&amp;utm_campaign=slidesgo_final_slides&amp;utm_term=bro&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hyperlink" Target="https://storyset.com/rafiki?utm_source=slidesgo_template&amp;utm_medium=referral-link&amp;utm_campaign=slidesgo_final_slides&amp;utm_term=rafiki&amp;utm_content=storyset" TargetMode="External"/><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7.png"/><Relationship Id="rId14" Type="http://schemas.openxmlformats.org/officeDocument/2006/relationships/image" Target="../media/image8.png"/><Relationship Id="rId17" Type="http://schemas.openxmlformats.org/officeDocument/2006/relationships/image" Target="../media/image3.png"/><Relationship Id="rId16" Type="http://schemas.openxmlformats.org/officeDocument/2006/relationships/image" Target="../media/image6.png"/><Relationship Id="rId19" Type="http://schemas.openxmlformats.org/officeDocument/2006/relationships/hyperlink" Target="https://storyset.com/cuate?utm_source=slidesgo_template&amp;utm_medium=referral-link&amp;utm_campaign=slidesgo_final_slides&amp;utm_term=cuate&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9.xml"/><Relationship Id="rId3" Type="http://schemas.openxmlformats.org/officeDocument/2006/relationships/hyperlink" Target="https://bit.ly/2ZjL1pd"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5.xml"/><Relationship Id="rId3" Type="http://schemas.openxmlformats.org/officeDocument/2006/relationships/hyperlink" Target="https://workspace.google.com/marketplace/app/icons_for_slides_docs/381578326502" TargetMode="Externa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2.xml"/><Relationship Id="rId3" Type="http://schemas.openxmlformats.org/officeDocument/2006/relationships/hyperlink" Target="http://bit.ly/2PfT4lq" TargetMode="External"/><Relationship Id="rId4" Type="http://schemas.openxmlformats.org/officeDocument/2006/relationships/image" Target="../media/image16.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0E0E"/>
        </a:solidFill>
      </p:bgPr>
    </p:bg>
    <p:spTree>
      <p:nvGrpSpPr>
        <p:cNvPr id="830" name="Shape 830"/>
        <p:cNvGrpSpPr/>
        <p:nvPr/>
      </p:nvGrpSpPr>
      <p:grpSpPr>
        <a:xfrm>
          <a:off x="0" y="0"/>
          <a:ext cx="0" cy="0"/>
          <a:chOff x="0" y="0"/>
          <a:chExt cx="0" cy="0"/>
        </a:xfrm>
      </p:grpSpPr>
      <p:sp>
        <p:nvSpPr>
          <p:cNvPr id="831" name="Google Shape;831;p36"/>
          <p:cNvSpPr txBox="1"/>
          <p:nvPr>
            <p:ph type="ctrTitle"/>
          </p:nvPr>
        </p:nvSpPr>
        <p:spPr>
          <a:xfrm>
            <a:off x="713225" y="835700"/>
            <a:ext cx="5243700" cy="171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Java Programming Workshop</a:t>
            </a:r>
            <a:endParaRPr/>
          </a:p>
        </p:txBody>
      </p:sp>
      <p:sp>
        <p:nvSpPr>
          <p:cNvPr id="832" name="Google Shape;832;p36"/>
          <p:cNvSpPr txBox="1"/>
          <p:nvPr>
            <p:ph idx="1" type="subTitle"/>
          </p:nvPr>
        </p:nvSpPr>
        <p:spPr>
          <a:xfrm>
            <a:off x="713225" y="2554100"/>
            <a:ext cx="5243700" cy="369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0" name="Shape 920"/>
        <p:cNvGrpSpPr/>
        <p:nvPr/>
      </p:nvGrpSpPr>
      <p:grpSpPr>
        <a:xfrm>
          <a:off x="0" y="0"/>
          <a:ext cx="0" cy="0"/>
          <a:chOff x="0" y="0"/>
          <a:chExt cx="0" cy="0"/>
        </a:xfrm>
      </p:grpSpPr>
      <p:sp>
        <p:nvSpPr>
          <p:cNvPr id="921" name="Google Shape;921;p4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Modifiers on some elements</a:t>
            </a:r>
            <a:endParaRPr/>
          </a:p>
        </p:txBody>
      </p:sp>
      <p:sp>
        <p:nvSpPr>
          <p:cNvPr id="922" name="Google Shape;922;p45"/>
          <p:cNvSpPr txBox="1"/>
          <p:nvPr>
            <p:ph idx="1" type="subTitle"/>
          </p:nvPr>
        </p:nvSpPr>
        <p:spPr>
          <a:xfrm>
            <a:off x="1967648" y="2099176"/>
            <a:ext cx="1978200" cy="66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 is actually a very cold place</a:t>
            </a:r>
            <a:endParaRPr/>
          </a:p>
        </p:txBody>
      </p:sp>
      <p:sp>
        <p:nvSpPr>
          <p:cNvPr id="923" name="Google Shape;923;p45"/>
          <p:cNvSpPr txBox="1"/>
          <p:nvPr>
            <p:ph idx="2" type="subTitle"/>
          </p:nvPr>
        </p:nvSpPr>
        <p:spPr>
          <a:xfrm>
            <a:off x="5198152" y="2099176"/>
            <a:ext cx="1978200" cy="66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a:t>
            </a:r>
            <a:r>
              <a:rPr lang="en"/>
              <a:t>s the farthest planet from the Sun</a:t>
            </a:r>
            <a:endParaRPr/>
          </a:p>
        </p:txBody>
      </p:sp>
      <p:sp>
        <p:nvSpPr>
          <p:cNvPr id="924" name="Google Shape;924;p45"/>
          <p:cNvSpPr txBox="1"/>
          <p:nvPr>
            <p:ph idx="3" type="subTitle"/>
          </p:nvPr>
        </p:nvSpPr>
        <p:spPr>
          <a:xfrm>
            <a:off x="1967648" y="3532576"/>
            <a:ext cx="1978200" cy="66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a:t>
            </a:r>
            <a:r>
              <a:rPr lang="en"/>
              <a:t>s the biggest planet of them all</a:t>
            </a:r>
            <a:endParaRPr/>
          </a:p>
        </p:txBody>
      </p:sp>
      <p:sp>
        <p:nvSpPr>
          <p:cNvPr id="925" name="Google Shape;925;p45"/>
          <p:cNvSpPr txBox="1"/>
          <p:nvPr>
            <p:ph idx="4" type="subTitle"/>
          </p:nvPr>
        </p:nvSpPr>
        <p:spPr>
          <a:xfrm>
            <a:off x="5198152" y="3532576"/>
            <a:ext cx="1978200" cy="66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and has several rings</a:t>
            </a:r>
            <a:endParaRPr/>
          </a:p>
        </p:txBody>
      </p:sp>
      <p:sp>
        <p:nvSpPr>
          <p:cNvPr id="926" name="Google Shape;926;p45"/>
          <p:cNvSpPr txBox="1"/>
          <p:nvPr>
            <p:ph idx="5" type="subTitle"/>
          </p:nvPr>
        </p:nvSpPr>
        <p:spPr>
          <a:xfrm>
            <a:off x="1967650" y="1611625"/>
            <a:ext cx="1978200" cy="572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Abstract</a:t>
            </a:r>
            <a:endParaRPr/>
          </a:p>
        </p:txBody>
      </p:sp>
      <p:sp>
        <p:nvSpPr>
          <p:cNvPr id="927" name="Google Shape;927;p45"/>
          <p:cNvSpPr txBox="1"/>
          <p:nvPr>
            <p:ph idx="6" type="subTitle"/>
          </p:nvPr>
        </p:nvSpPr>
        <p:spPr>
          <a:xfrm>
            <a:off x="5198151" y="1611625"/>
            <a:ext cx="1978200" cy="572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Static</a:t>
            </a:r>
            <a:endParaRPr/>
          </a:p>
        </p:txBody>
      </p:sp>
      <p:sp>
        <p:nvSpPr>
          <p:cNvPr id="928" name="Google Shape;928;p45"/>
          <p:cNvSpPr txBox="1"/>
          <p:nvPr>
            <p:ph idx="7" type="subTitle"/>
          </p:nvPr>
        </p:nvSpPr>
        <p:spPr>
          <a:xfrm>
            <a:off x="1967650" y="3045075"/>
            <a:ext cx="1978200" cy="572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Final</a:t>
            </a:r>
            <a:endParaRPr/>
          </a:p>
        </p:txBody>
      </p:sp>
      <p:sp>
        <p:nvSpPr>
          <p:cNvPr id="929" name="Google Shape;929;p45"/>
          <p:cNvSpPr txBox="1"/>
          <p:nvPr>
            <p:ph idx="8" type="subTitle"/>
          </p:nvPr>
        </p:nvSpPr>
        <p:spPr>
          <a:xfrm>
            <a:off x="5198151" y="3045075"/>
            <a:ext cx="1978200" cy="572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Synchronized</a:t>
            </a:r>
            <a:endParaRPr/>
          </a:p>
        </p:txBody>
      </p:sp>
      <p:grpSp>
        <p:nvGrpSpPr>
          <p:cNvPr id="930" name="Google Shape;930;p45"/>
          <p:cNvGrpSpPr/>
          <p:nvPr/>
        </p:nvGrpSpPr>
        <p:grpSpPr>
          <a:xfrm>
            <a:off x="8249805" y="2046364"/>
            <a:ext cx="701022" cy="3099742"/>
            <a:chOff x="4128096" y="2702970"/>
            <a:chExt cx="364812" cy="1613105"/>
          </a:xfrm>
        </p:grpSpPr>
        <p:sp>
          <p:nvSpPr>
            <p:cNvPr id="931" name="Google Shape;931;p45"/>
            <p:cNvSpPr/>
            <p:nvPr/>
          </p:nvSpPr>
          <p:spPr>
            <a:xfrm rot="-5400000">
              <a:off x="3583049" y="3406216"/>
              <a:ext cx="1613105" cy="206613"/>
            </a:xfrm>
            <a:custGeom>
              <a:rect b="b" l="l" r="r" t="t"/>
              <a:pathLst>
                <a:path extrusionOk="0" h="4750" w="37085">
                  <a:moveTo>
                    <a:pt x="36670" y="0"/>
                  </a:moveTo>
                  <a:cubicBezTo>
                    <a:pt x="36542" y="0"/>
                    <a:pt x="36371" y="114"/>
                    <a:pt x="36314" y="228"/>
                  </a:cubicBezTo>
                  <a:lnTo>
                    <a:pt x="20325" y="228"/>
                  </a:lnTo>
                  <a:lnTo>
                    <a:pt x="20325" y="4507"/>
                  </a:lnTo>
                  <a:lnTo>
                    <a:pt x="1" y="4507"/>
                  </a:lnTo>
                  <a:lnTo>
                    <a:pt x="1" y="4750"/>
                  </a:lnTo>
                  <a:lnTo>
                    <a:pt x="20568" y="4750"/>
                  </a:lnTo>
                  <a:lnTo>
                    <a:pt x="20568" y="471"/>
                  </a:lnTo>
                  <a:lnTo>
                    <a:pt x="36314" y="471"/>
                  </a:lnTo>
                  <a:cubicBezTo>
                    <a:pt x="36371" y="642"/>
                    <a:pt x="36542" y="713"/>
                    <a:pt x="36670" y="713"/>
                  </a:cubicBezTo>
                  <a:cubicBezTo>
                    <a:pt x="36899" y="713"/>
                    <a:pt x="37084" y="585"/>
                    <a:pt x="37084" y="357"/>
                  </a:cubicBezTo>
                  <a:cubicBezTo>
                    <a:pt x="37084" y="171"/>
                    <a:pt x="36899" y="0"/>
                    <a:pt x="3667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45"/>
            <p:cNvSpPr/>
            <p:nvPr/>
          </p:nvSpPr>
          <p:spPr>
            <a:xfrm rot="-5400000">
              <a:off x="3683572" y="3550758"/>
              <a:ext cx="1318409" cy="212224"/>
            </a:xfrm>
            <a:custGeom>
              <a:rect b="b" l="l" r="r" t="t"/>
              <a:pathLst>
                <a:path extrusionOk="0" h="4879" w="30310">
                  <a:moveTo>
                    <a:pt x="29896" y="0"/>
                  </a:moveTo>
                  <a:cubicBezTo>
                    <a:pt x="29767" y="0"/>
                    <a:pt x="29596" y="71"/>
                    <a:pt x="29539" y="243"/>
                  </a:cubicBezTo>
                  <a:lnTo>
                    <a:pt x="18956" y="243"/>
                  </a:lnTo>
                  <a:lnTo>
                    <a:pt x="18956" y="4636"/>
                  </a:lnTo>
                  <a:lnTo>
                    <a:pt x="1" y="4636"/>
                  </a:lnTo>
                  <a:lnTo>
                    <a:pt x="1" y="4878"/>
                  </a:lnTo>
                  <a:lnTo>
                    <a:pt x="19198" y="4878"/>
                  </a:lnTo>
                  <a:lnTo>
                    <a:pt x="19198" y="485"/>
                  </a:lnTo>
                  <a:lnTo>
                    <a:pt x="29539" y="485"/>
                  </a:lnTo>
                  <a:cubicBezTo>
                    <a:pt x="29596" y="599"/>
                    <a:pt x="29767" y="713"/>
                    <a:pt x="29896" y="713"/>
                  </a:cubicBezTo>
                  <a:cubicBezTo>
                    <a:pt x="30124" y="713"/>
                    <a:pt x="30309" y="542"/>
                    <a:pt x="30309" y="357"/>
                  </a:cubicBezTo>
                  <a:cubicBezTo>
                    <a:pt x="30309" y="129"/>
                    <a:pt x="30124" y="0"/>
                    <a:pt x="2989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45"/>
            <p:cNvSpPr/>
            <p:nvPr/>
          </p:nvSpPr>
          <p:spPr>
            <a:xfrm rot="-5400000">
              <a:off x="3890469" y="3910287"/>
              <a:ext cx="679996" cy="131580"/>
            </a:xfrm>
            <a:custGeom>
              <a:rect b="b" l="l" r="r" t="t"/>
              <a:pathLst>
                <a:path extrusionOk="0" h="3025" w="15633">
                  <a:moveTo>
                    <a:pt x="15219" y="1"/>
                  </a:moveTo>
                  <a:cubicBezTo>
                    <a:pt x="15034" y="1"/>
                    <a:pt x="14863" y="115"/>
                    <a:pt x="14863" y="357"/>
                  </a:cubicBezTo>
                  <a:cubicBezTo>
                    <a:pt x="14863" y="528"/>
                    <a:pt x="14977" y="714"/>
                    <a:pt x="15219" y="714"/>
                  </a:cubicBezTo>
                  <a:lnTo>
                    <a:pt x="15219" y="2796"/>
                  </a:lnTo>
                  <a:lnTo>
                    <a:pt x="1" y="2796"/>
                  </a:lnTo>
                  <a:lnTo>
                    <a:pt x="1" y="3024"/>
                  </a:lnTo>
                  <a:lnTo>
                    <a:pt x="15447" y="3024"/>
                  </a:lnTo>
                  <a:lnTo>
                    <a:pt x="15447" y="657"/>
                  </a:lnTo>
                  <a:cubicBezTo>
                    <a:pt x="15504" y="585"/>
                    <a:pt x="15633" y="471"/>
                    <a:pt x="15633" y="357"/>
                  </a:cubicBezTo>
                  <a:cubicBezTo>
                    <a:pt x="15633" y="115"/>
                    <a:pt x="15447" y="1"/>
                    <a:pt x="1521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45"/>
            <p:cNvSpPr/>
            <p:nvPr/>
          </p:nvSpPr>
          <p:spPr>
            <a:xfrm rot="-5400000">
              <a:off x="3593294" y="3509501"/>
              <a:ext cx="1400924" cy="212224"/>
            </a:xfrm>
            <a:custGeom>
              <a:rect b="b" l="l" r="r" t="t"/>
              <a:pathLst>
                <a:path extrusionOk="0" h="4879" w="32207">
                  <a:moveTo>
                    <a:pt x="31850" y="0"/>
                  </a:moveTo>
                  <a:cubicBezTo>
                    <a:pt x="31678" y="0"/>
                    <a:pt x="31493" y="57"/>
                    <a:pt x="31493" y="243"/>
                  </a:cubicBezTo>
                  <a:lnTo>
                    <a:pt x="17715" y="243"/>
                  </a:lnTo>
                  <a:lnTo>
                    <a:pt x="17715" y="4636"/>
                  </a:lnTo>
                  <a:lnTo>
                    <a:pt x="1" y="4636"/>
                  </a:lnTo>
                  <a:lnTo>
                    <a:pt x="1" y="4878"/>
                  </a:lnTo>
                  <a:lnTo>
                    <a:pt x="17943" y="4878"/>
                  </a:lnTo>
                  <a:lnTo>
                    <a:pt x="17943" y="485"/>
                  </a:lnTo>
                  <a:lnTo>
                    <a:pt x="31493" y="485"/>
                  </a:lnTo>
                  <a:cubicBezTo>
                    <a:pt x="31493" y="599"/>
                    <a:pt x="31678" y="714"/>
                    <a:pt x="31850" y="714"/>
                  </a:cubicBezTo>
                  <a:cubicBezTo>
                    <a:pt x="32035" y="714"/>
                    <a:pt x="32206" y="542"/>
                    <a:pt x="32206" y="357"/>
                  </a:cubicBezTo>
                  <a:cubicBezTo>
                    <a:pt x="32206" y="129"/>
                    <a:pt x="32035" y="0"/>
                    <a:pt x="3185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45"/>
            <p:cNvSpPr/>
            <p:nvPr/>
          </p:nvSpPr>
          <p:spPr>
            <a:xfrm rot="-5400000">
              <a:off x="3468913" y="3442188"/>
              <a:ext cx="1533069" cy="214704"/>
            </a:xfrm>
            <a:custGeom>
              <a:rect b="b" l="l" r="r" t="t"/>
              <a:pathLst>
                <a:path extrusionOk="0" h="4936" w="35245">
                  <a:moveTo>
                    <a:pt x="34831" y="0"/>
                  </a:moveTo>
                  <a:cubicBezTo>
                    <a:pt x="34702" y="0"/>
                    <a:pt x="34531" y="71"/>
                    <a:pt x="34474" y="243"/>
                  </a:cubicBezTo>
                  <a:lnTo>
                    <a:pt x="16403" y="243"/>
                  </a:lnTo>
                  <a:lnTo>
                    <a:pt x="16403" y="4707"/>
                  </a:lnTo>
                  <a:lnTo>
                    <a:pt x="1" y="4707"/>
                  </a:lnTo>
                  <a:lnTo>
                    <a:pt x="1" y="4935"/>
                  </a:lnTo>
                  <a:lnTo>
                    <a:pt x="16645" y="4935"/>
                  </a:lnTo>
                  <a:lnTo>
                    <a:pt x="16645" y="485"/>
                  </a:lnTo>
                  <a:lnTo>
                    <a:pt x="34474" y="485"/>
                  </a:lnTo>
                  <a:cubicBezTo>
                    <a:pt x="34531" y="599"/>
                    <a:pt x="34702" y="713"/>
                    <a:pt x="34831" y="713"/>
                  </a:cubicBezTo>
                  <a:cubicBezTo>
                    <a:pt x="35059" y="713"/>
                    <a:pt x="35244" y="542"/>
                    <a:pt x="35244" y="357"/>
                  </a:cubicBezTo>
                  <a:cubicBezTo>
                    <a:pt x="35244" y="129"/>
                    <a:pt x="35059" y="0"/>
                    <a:pt x="34831"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 name="Google Shape;936;p45"/>
          <p:cNvGrpSpPr/>
          <p:nvPr/>
        </p:nvGrpSpPr>
        <p:grpSpPr>
          <a:xfrm rot="10800000">
            <a:off x="310189" y="1"/>
            <a:ext cx="717099" cy="2510019"/>
            <a:chOff x="7780935" y="2930680"/>
            <a:chExt cx="392780" cy="1374825"/>
          </a:xfrm>
        </p:grpSpPr>
        <p:sp>
          <p:nvSpPr>
            <p:cNvPr id="937" name="Google Shape;937;p45"/>
            <p:cNvSpPr/>
            <p:nvPr/>
          </p:nvSpPr>
          <p:spPr>
            <a:xfrm rot="-5400000">
              <a:off x="7866274" y="3998065"/>
              <a:ext cx="449808" cy="165073"/>
            </a:xfrm>
            <a:custGeom>
              <a:rect b="b" l="l" r="r" t="t"/>
              <a:pathLst>
                <a:path extrusionOk="0" h="3795" w="10341">
                  <a:moveTo>
                    <a:pt x="0" y="0"/>
                  </a:moveTo>
                  <a:lnTo>
                    <a:pt x="0" y="229"/>
                  </a:lnTo>
                  <a:lnTo>
                    <a:pt x="9856" y="229"/>
                  </a:lnTo>
                  <a:lnTo>
                    <a:pt x="9856" y="3081"/>
                  </a:lnTo>
                  <a:cubicBezTo>
                    <a:pt x="9685" y="3081"/>
                    <a:pt x="9556" y="3267"/>
                    <a:pt x="9556" y="3438"/>
                  </a:cubicBezTo>
                  <a:cubicBezTo>
                    <a:pt x="9556" y="3623"/>
                    <a:pt x="9742" y="3794"/>
                    <a:pt x="9984" y="3794"/>
                  </a:cubicBezTo>
                  <a:cubicBezTo>
                    <a:pt x="10155" y="3794"/>
                    <a:pt x="10341" y="3623"/>
                    <a:pt x="10341" y="3438"/>
                  </a:cubicBezTo>
                  <a:cubicBezTo>
                    <a:pt x="10341" y="3267"/>
                    <a:pt x="10212" y="3081"/>
                    <a:pt x="10098" y="3081"/>
                  </a:cubicBezTo>
                  <a:lnTo>
                    <a:pt x="1009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45"/>
            <p:cNvSpPr/>
            <p:nvPr/>
          </p:nvSpPr>
          <p:spPr>
            <a:xfrm rot="-5400000">
              <a:off x="7822212" y="3954002"/>
              <a:ext cx="498829" cy="204177"/>
            </a:xfrm>
            <a:custGeom>
              <a:rect b="b" l="l" r="r" t="t"/>
              <a:pathLst>
                <a:path extrusionOk="0" h="4694" w="11468">
                  <a:moveTo>
                    <a:pt x="0" y="1"/>
                  </a:moveTo>
                  <a:lnTo>
                    <a:pt x="0" y="243"/>
                  </a:lnTo>
                  <a:lnTo>
                    <a:pt x="10925" y="243"/>
                  </a:lnTo>
                  <a:lnTo>
                    <a:pt x="10925" y="3980"/>
                  </a:lnTo>
                  <a:cubicBezTo>
                    <a:pt x="10811" y="3980"/>
                    <a:pt x="10697" y="4166"/>
                    <a:pt x="10697" y="4337"/>
                  </a:cubicBezTo>
                  <a:cubicBezTo>
                    <a:pt x="10697" y="4522"/>
                    <a:pt x="10868" y="4693"/>
                    <a:pt x="11054" y="4693"/>
                  </a:cubicBezTo>
                  <a:cubicBezTo>
                    <a:pt x="11282" y="4693"/>
                    <a:pt x="11467" y="4522"/>
                    <a:pt x="11467" y="4337"/>
                  </a:cubicBezTo>
                  <a:cubicBezTo>
                    <a:pt x="11467" y="4166"/>
                    <a:pt x="11339" y="3980"/>
                    <a:pt x="11168" y="3980"/>
                  </a:cubicBezTo>
                  <a:lnTo>
                    <a:pt x="11168"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5"/>
            <p:cNvSpPr/>
            <p:nvPr/>
          </p:nvSpPr>
          <p:spPr>
            <a:xfrm rot="-5400000">
              <a:off x="7418033" y="3559740"/>
              <a:ext cx="1266256" cy="225274"/>
            </a:xfrm>
            <a:custGeom>
              <a:rect b="b" l="l" r="r" t="t"/>
              <a:pathLst>
                <a:path extrusionOk="0" h="5179" w="29111">
                  <a:moveTo>
                    <a:pt x="0" y="1"/>
                  </a:moveTo>
                  <a:lnTo>
                    <a:pt x="0" y="243"/>
                  </a:lnTo>
                  <a:lnTo>
                    <a:pt x="11995" y="243"/>
                  </a:lnTo>
                  <a:lnTo>
                    <a:pt x="11995" y="5178"/>
                  </a:lnTo>
                  <a:lnTo>
                    <a:pt x="16631" y="5178"/>
                  </a:lnTo>
                  <a:lnTo>
                    <a:pt x="20909" y="828"/>
                  </a:lnTo>
                  <a:lnTo>
                    <a:pt x="28340" y="828"/>
                  </a:lnTo>
                  <a:cubicBezTo>
                    <a:pt x="28397" y="1013"/>
                    <a:pt x="28526" y="1127"/>
                    <a:pt x="28697" y="1127"/>
                  </a:cubicBezTo>
                  <a:cubicBezTo>
                    <a:pt x="28939" y="1127"/>
                    <a:pt x="29111" y="956"/>
                    <a:pt x="29111" y="714"/>
                  </a:cubicBezTo>
                  <a:cubicBezTo>
                    <a:pt x="29111" y="543"/>
                    <a:pt x="28939" y="357"/>
                    <a:pt x="28697" y="357"/>
                  </a:cubicBezTo>
                  <a:cubicBezTo>
                    <a:pt x="28583" y="357"/>
                    <a:pt x="28397" y="471"/>
                    <a:pt x="28340" y="600"/>
                  </a:cubicBezTo>
                  <a:lnTo>
                    <a:pt x="20852" y="600"/>
                  </a:lnTo>
                  <a:lnTo>
                    <a:pt x="16516" y="4936"/>
                  </a:lnTo>
                  <a:lnTo>
                    <a:pt x="12238" y="4936"/>
                  </a:lnTo>
                  <a:lnTo>
                    <a:pt x="12238"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45"/>
            <p:cNvSpPr/>
            <p:nvPr/>
          </p:nvSpPr>
          <p:spPr>
            <a:xfrm rot="-5400000">
              <a:off x="7317206" y="3505455"/>
              <a:ext cx="1374825" cy="225274"/>
            </a:xfrm>
            <a:custGeom>
              <a:rect b="b" l="l" r="r" t="t"/>
              <a:pathLst>
                <a:path extrusionOk="0" h="5179" w="31607">
                  <a:moveTo>
                    <a:pt x="0" y="1"/>
                  </a:moveTo>
                  <a:lnTo>
                    <a:pt x="0" y="243"/>
                  </a:lnTo>
                  <a:lnTo>
                    <a:pt x="13065" y="243"/>
                  </a:lnTo>
                  <a:lnTo>
                    <a:pt x="13065" y="5178"/>
                  </a:lnTo>
                  <a:lnTo>
                    <a:pt x="15917" y="5178"/>
                  </a:lnTo>
                  <a:lnTo>
                    <a:pt x="20382" y="714"/>
                  </a:lnTo>
                  <a:lnTo>
                    <a:pt x="30836" y="714"/>
                  </a:lnTo>
                  <a:cubicBezTo>
                    <a:pt x="30893" y="900"/>
                    <a:pt x="31022" y="1014"/>
                    <a:pt x="31193" y="1014"/>
                  </a:cubicBezTo>
                  <a:cubicBezTo>
                    <a:pt x="31435" y="1014"/>
                    <a:pt x="31607" y="828"/>
                    <a:pt x="31607" y="600"/>
                  </a:cubicBezTo>
                  <a:cubicBezTo>
                    <a:pt x="31607" y="415"/>
                    <a:pt x="31435" y="243"/>
                    <a:pt x="31193" y="243"/>
                  </a:cubicBezTo>
                  <a:cubicBezTo>
                    <a:pt x="31079" y="243"/>
                    <a:pt x="30893" y="358"/>
                    <a:pt x="30836" y="472"/>
                  </a:cubicBezTo>
                  <a:lnTo>
                    <a:pt x="20253" y="472"/>
                  </a:lnTo>
                  <a:lnTo>
                    <a:pt x="15803" y="4936"/>
                  </a:lnTo>
                  <a:lnTo>
                    <a:pt x="13307" y="4936"/>
                  </a:lnTo>
                  <a:lnTo>
                    <a:pt x="1330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5"/>
            <p:cNvSpPr/>
            <p:nvPr/>
          </p:nvSpPr>
          <p:spPr>
            <a:xfrm rot="-5400000">
              <a:off x="7374298" y="3624573"/>
              <a:ext cx="1144680" cy="217183"/>
            </a:xfrm>
            <a:custGeom>
              <a:rect b="b" l="l" r="r" t="t"/>
              <a:pathLst>
                <a:path extrusionOk="0" h="4993" w="26316">
                  <a:moveTo>
                    <a:pt x="25901" y="0"/>
                  </a:moveTo>
                  <a:cubicBezTo>
                    <a:pt x="25730" y="0"/>
                    <a:pt x="25602" y="114"/>
                    <a:pt x="25545" y="228"/>
                  </a:cubicBezTo>
                  <a:lnTo>
                    <a:pt x="20253" y="228"/>
                  </a:lnTo>
                  <a:lnTo>
                    <a:pt x="15689" y="4750"/>
                  </a:lnTo>
                  <a:lnTo>
                    <a:pt x="14491" y="4750"/>
                  </a:lnTo>
                  <a:lnTo>
                    <a:pt x="14491" y="171"/>
                  </a:lnTo>
                  <a:lnTo>
                    <a:pt x="0" y="171"/>
                  </a:lnTo>
                  <a:lnTo>
                    <a:pt x="0" y="414"/>
                  </a:lnTo>
                  <a:lnTo>
                    <a:pt x="14263" y="414"/>
                  </a:lnTo>
                  <a:lnTo>
                    <a:pt x="14263" y="4992"/>
                  </a:lnTo>
                  <a:lnTo>
                    <a:pt x="15803" y="4992"/>
                  </a:lnTo>
                  <a:lnTo>
                    <a:pt x="20325" y="471"/>
                  </a:lnTo>
                  <a:lnTo>
                    <a:pt x="25545" y="471"/>
                  </a:lnTo>
                  <a:cubicBezTo>
                    <a:pt x="25602" y="642"/>
                    <a:pt x="25787" y="713"/>
                    <a:pt x="25901" y="713"/>
                  </a:cubicBezTo>
                  <a:cubicBezTo>
                    <a:pt x="26144" y="713"/>
                    <a:pt x="26315" y="585"/>
                    <a:pt x="26315" y="357"/>
                  </a:cubicBezTo>
                  <a:cubicBezTo>
                    <a:pt x="26315" y="171"/>
                    <a:pt x="26144" y="0"/>
                    <a:pt x="25901"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5"/>
            <p:cNvSpPr/>
            <p:nvPr/>
          </p:nvSpPr>
          <p:spPr>
            <a:xfrm rot="-5400000">
              <a:off x="7256398" y="3576791"/>
              <a:ext cx="1253250" cy="204177"/>
            </a:xfrm>
            <a:custGeom>
              <a:rect b="b" l="l" r="r" t="t"/>
              <a:pathLst>
                <a:path extrusionOk="0" h="4694" w="28812">
                  <a:moveTo>
                    <a:pt x="28397" y="1"/>
                  </a:moveTo>
                  <a:cubicBezTo>
                    <a:pt x="28283" y="1"/>
                    <a:pt x="28098" y="115"/>
                    <a:pt x="28041" y="243"/>
                  </a:cubicBezTo>
                  <a:lnTo>
                    <a:pt x="19540" y="243"/>
                  </a:lnTo>
                  <a:lnTo>
                    <a:pt x="15618" y="4166"/>
                  </a:lnTo>
                  <a:lnTo>
                    <a:pt x="15618" y="172"/>
                  </a:lnTo>
                  <a:lnTo>
                    <a:pt x="0" y="172"/>
                  </a:lnTo>
                  <a:lnTo>
                    <a:pt x="0" y="415"/>
                  </a:lnTo>
                  <a:lnTo>
                    <a:pt x="15390" y="415"/>
                  </a:lnTo>
                  <a:lnTo>
                    <a:pt x="15390" y="4693"/>
                  </a:lnTo>
                  <a:lnTo>
                    <a:pt x="19669" y="472"/>
                  </a:lnTo>
                  <a:lnTo>
                    <a:pt x="28041" y="472"/>
                  </a:lnTo>
                  <a:cubicBezTo>
                    <a:pt x="28098" y="657"/>
                    <a:pt x="28226" y="771"/>
                    <a:pt x="28397" y="771"/>
                  </a:cubicBezTo>
                  <a:cubicBezTo>
                    <a:pt x="28640" y="771"/>
                    <a:pt x="28811" y="600"/>
                    <a:pt x="28811" y="357"/>
                  </a:cubicBezTo>
                  <a:cubicBezTo>
                    <a:pt x="28811" y="172"/>
                    <a:pt x="28640" y="1"/>
                    <a:pt x="2839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6" name="Shape 946"/>
        <p:cNvGrpSpPr/>
        <p:nvPr/>
      </p:nvGrpSpPr>
      <p:grpSpPr>
        <a:xfrm>
          <a:off x="0" y="0"/>
          <a:ext cx="0" cy="0"/>
          <a:chOff x="0" y="0"/>
          <a:chExt cx="0" cy="0"/>
        </a:xfrm>
      </p:grpSpPr>
      <p:pic>
        <p:nvPicPr>
          <p:cNvPr id="947" name="Google Shape;947;p46"/>
          <p:cNvPicPr preferRelativeResize="0"/>
          <p:nvPr/>
        </p:nvPicPr>
        <p:blipFill rotWithShape="1">
          <a:blip r:embed="rId3">
            <a:alphaModFix/>
          </a:blip>
          <a:srcRect b="0" l="16679" r="16679" t="0"/>
          <a:stretch/>
        </p:blipFill>
        <p:spPr>
          <a:xfrm>
            <a:off x="1224575" y="1531025"/>
            <a:ext cx="1296300" cy="1296300"/>
          </a:xfrm>
          <a:prstGeom prst="rect">
            <a:avLst/>
          </a:prstGeom>
          <a:noFill/>
          <a:ln>
            <a:noFill/>
          </a:ln>
        </p:spPr>
      </p:pic>
      <p:pic>
        <p:nvPicPr>
          <p:cNvPr id="948" name="Google Shape;948;p46"/>
          <p:cNvPicPr preferRelativeResize="0"/>
          <p:nvPr/>
        </p:nvPicPr>
        <p:blipFill rotWithShape="1">
          <a:blip r:embed="rId4">
            <a:alphaModFix/>
          </a:blip>
          <a:srcRect b="0" l="32433" r="11317" t="0"/>
          <a:stretch/>
        </p:blipFill>
        <p:spPr>
          <a:xfrm>
            <a:off x="6623125" y="1531025"/>
            <a:ext cx="1296300" cy="1296300"/>
          </a:xfrm>
          <a:prstGeom prst="rect">
            <a:avLst/>
          </a:prstGeom>
          <a:noFill/>
          <a:ln>
            <a:noFill/>
          </a:ln>
        </p:spPr>
      </p:pic>
      <p:pic>
        <p:nvPicPr>
          <p:cNvPr id="949" name="Google Shape;949;p46"/>
          <p:cNvPicPr preferRelativeResize="0"/>
          <p:nvPr/>
        </p:nvPicPr>
        <p:blipFill rotWithShape="1">
          <a:blip r:embed="rId5">
            <a:alphaModFix/>
          </a:blip>
          <a:srcRect b="0" l="8463" r="24896" t="0"/>
          <a:stretch/>
        </p:blipFill>
        <p:spPr>
          <a:xfrm>
            <a:off x="3923850" y="1531025"/>
            <a:ext cx="1296300" cy="1296300"/>
          </a:xfrm>
          <a:prstGeom prst="rect">
            <a:avLst/>
          </a:prstGeom>
          <a:noFill/>
          <a:ln>
            <a:noFill/>
          </a:ln>
        </p:spPr>
      </p:pic>
      <p:sp>
        <p:nvSpPr>
          <p:cNvPr id="950" name="Google Shape;950;p4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What can be done with Java examples?</a:t>
            </a:r>
            <a:endParaRPr/>
          </a:p>
        </p:txBody>
      </p:sp>
      <p:sp>
        <p:nvSpPr>
          <p:cNvPr id="951" name="Google Shape;951;p46"/>
          <p:cNvSpPr txBox="1"/>
          <p:nvPr>
            <p:ph idx="1" type="subTitle"/>
          </p:nvPr>
        </p:nvSpPr>
        <p:spPr>
          <a:xfrm>
            <a:off x="834813" y="3439723"/>
            <a:ext cx="2226600" cy="861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a:t>
            </a:r>
            <a:r>
              <a:rPr lang="en"/>
              <a:t>s the closest planet to the Sun and the smallest one of them all</a:t>
            </a:r>
            <a:endParaRPr/>
          </a:p>
        </p:txBody>
      </p:sp>
      <p:sp>
        <p:nvSpPr>
          <p:cNvPr id="952" name="Google Shape;952;p46"/>
          <p:cNvSpPr txBox="1"/>
          <p:nvPr>
            <p:ph idx="2" type="subTitle"/>
          </p:nvPr>
        </p:nvSpPr>
        <p:spPr>
          <a:xfrm>
            <a:off x="3458787" y="3439724"/>
            <a:ext cx="2226600" cy="861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953" name="Google Shape;953;p46"/>
          <p:cNvSpPr txBox="1"/>
          <p:nvPr>
            <p:ph idx="3" type="subTitle"/>
          </p:nvPr>
        </p:nvSpPr>
        <p:spPr>
          <a:xfrm>
            <a:off x="6082750" y="3439724"/>
            <a:ext cx="2226600" cy="861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954" name="Google Shape;954;p46"/>
          <p:cNvSpPr txBox="1"/>
          <p:nvPr>
            <p:ph idx="4" type="subTitle"/>
          </p:nvPr>
        </p:nvSpPr>
        <p:spPr>
          <a:xfrm>
            <a:off x="834813" y="2965175"/>
            <a:ext cx="2226600" cy="572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Big data</a:t>
            </a:r>
            <a:endParaRPr/>
          </a:p>
        </p:txBody>
      </p:sp>
      <p:sp>
        <p:nvSpPr>
          <p:cNvPr id="955" name="Google Shape;955;p46"/>
          <p:cNvSpPr txBox="1"/>
          <p:nvPr>
            <p:ph idx="5" type="subTitle"/>
          </p:nvPr>
        </p:nvSpPr>
        <p:spPr>
          <a:xfrm>
            <a:off x="3458790" y="2965175"/>
            <a:ext cx="2226600" cy="572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AI</a:t>
            </a:r>
            <a:endParaRPr/>
          </a:p>
        </p:txBody>
      </p:sp>
      <p:sp>
        <p:nvSpPr>
          <p:cNvPr id="956" name="Google Shape;956;p46"/>
          <p:cNvSpPr txBox="1"/>
          <p:nvPr>
            <p:ph idx="6" type="subTitle"/>
          </p:nvPr>
        </p:nvSpPr>
        <p:spPr>
          <a:xfrm>
            <a:off x="6082754" y="2965175"/>
            <a:ext cx="2226600" cy="572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Video game</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0" name="Shape 960"/>
        <p:cNvGrpSpPr/>
        <p:nvPr/>
      </p:nvGrpSpPr>
      <p:grpSpPr>
        <a:xfrm>
          <a:off x="0" y="0"/>
          <a:ext cx="0" cy="0"/>
          <a:chOff x="0" y="0"/>
          <a:chExt cx="0" cy="0"/>
        </a:xfrm>
      </p:grpSpPr>
      <p:sp>
        <p:nvSpPr>
          <p:cNvPr id="961" name="Google Shape;961;p47"/>
          <p:cNvSpPr txBox="1"/>
          <p:nvPr>
            <p:ph idx="2" type="subTitle"/>
          </p:nvPr>
        </p:nvSpPr>
        <p:spPr>
          <a:xfrm>
            <a:off x="3578947" y="1946457"/>
            <a:ext cx="1986000" cy="649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962" name="Google Shape;962;p47"/>
          <p:cNvSpPr txBox="1"/>
          <p:nvPr>
            <p:ph idx="5" type="subTitle"/>
          </p:nvPr>
        </p:nvSpPr>
        <p:spPr>
          <a:xfrm>
            <a:off x="6056725" y="1946457"/>
            <a:ext cx="1986000" cy="649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963" name="Google Shape;963;p4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Recommendations</a:t>
            </a:r>
            <a:endParaRPr/>
          </a:p>
        </p:txBody>
      </p:sp>
      <p:sp>
        <p:nvSpPr>
          <p:cNvPr id="964" name="Google Shape;964;p47"/>
          <p:cNvSpPr txBox="1"/>
          <p:nvPr>
            <p:ph idx="1" type="subTitle"/>
          </p:nvPr>
        </p:nvSpPr>
        <p:spPr>
          <a:xfrm>
            <a:off x="1101175" y="1946457"/>
            <a:ext cx="1986000" cy="649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 is actually a very cold place</a:t>
            </a:r>
            <a:endParaRPr/>
          </a:p>
        </p:txBody>
      </p:sp>
      <p:sp>
        <p:nvSpPr>
          <p:cNvPr id="965" name="Google Shape;965;p47"/>
          <p:cNvSpPr txBox="1"/>
          <p:nvPr>
            <p:ph idx="3" type="subTitle"/>
          </p:nvPr>
        </p:nvSpPr>
        <p:spPr>
          <a:xfrm>
            <a:off x="1101175" y="3483332"/>
            <a:ext cx="1986000" cy="649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a:t>
            </a:r>
            <a:r>
              <a:rPr lang="en"/>
              <a:t>s the closest planet to the Sun</a:t>
            </a:r>
            <a:endParaRPr/>
          </a:p>
        </p:txBody>
      </p:sp>
      <p:sp>
        <p:nvSpPr>
          <p:cNvPr id="966" name="Google Shape;966;p47"/>
          <p:cNvSpPr txBox="1"/>
          <p:nvPr>
            <p:ph idx="4" type="subTitle"/>
          </p:nvPr>
        </p:nvSpPr>
        <p:spPr>
          <a:xfrm>
            <a:off x="3578947" y="3483332"/>
            <a:ext cx="1986000" cy="649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and has several rings</a:t>
            </a:r>
            <a:endParaRPr/>
          </a:p>
        </p:txBody>
      </p:sp>
      <p:sp>
        <p:nvSpPr>
          <p:cNvPr id="967" name="Google Shape;967;p47"/>
          <p:cNvSpPr txBox="1"/>
          <p:nvPr>
            <p:ph idx="6" type="subTitle"/>
          </p:nvPr>
        </p:nvSpPr>
        <p:spPr>
          <a:xfrm>
            <a:off x="6056725" y="3483332"/>
            <a:ext cx="1986000" cy="649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
        <p:nvSpPr>
          <p:cNvPr id="968" name="Google Shape;968;p47"/>
          <p:cNvSpPr txBox="1"/>
          <p:nvPr>
            <p:ph idx="7" type="subTitle"/>
          </p:nvPr>
        </p:nvSpPr>
        <p:spPr>
          <a:xfrm>
            <a:off x="1101175" y="1536976"/>
            <a:ext cx="1986000" cy="50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969" name="Google Shape;969;p47"/>
          <p:cNvSpPr txBox="1"/>
          <p:nvPr>
            <p:ph idx="8" type="subTitle"/>
          </p:nvPr>
        </p:nvSpPr>
        <p:spPr>
          <a:xfrm>
            <a:off x="3578947" y="1536976"/>
            <a:ext cx="1986000" cy="50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970" name="Google Shape;970;p47"/>
          <p:cNvSpPr txBox="1"/>
          <p:nvPr>
            <p:ph idx="9" type="subTitle"/>
          </p:nvPr>
        </p:nvSpPr>
        <p:spPr>
          <a:xfrm>
            <a:off x="1101175" y="3073851"/>
            <a:ext cx="1986000" cy="50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971" name="Google Shape;971;p47"/>
          <p:cNvSpPr txBox="1"/>
          <p:nvPr>
            <p:ph idx="13" type="subTitle"/>
          </p:nvPr>
        </p:nvSpPr>
        <p:spPr>
          <a:xfrm>
            <a:off x="3578947" y="3073851"/>
            <a:ext cx="1986000" cy="50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972" name="Google Shape;972;p47"/>
          <p:cNvSpPr txBox="1"/>
          <p:nvPr>
            <p:ph idx="14" type="subTitle"/>
          </p:nvPr>
        </p:nvSpPr>
        <p:spPr>
          <a:xfrm>
            <a:off x="6056725" y="1536976"/>
            <a:ext cx="1986000" cy="50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973" name="Google Shape;973;p47"/>
          <p:cNvSpPr txBox="1"/>
          <p:nvPr>
            <p:ph idx="15" type="subTitle"/>
          </p:nvPr>
        </p:nvSpPr>
        <p:spPr>
          <a:xfrm>
            <a:off x="6056725" y="3073851"/>
            <a:ext cx="1986000" cy="50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grpSp>
        <p:nvGrpSpPr>
          <p:cNvPr id="974" name="Google Shape;974;p47"/>
          <p:cNvGrpSpPr/>
          <p:nvPr/>
        </p:nvGrpSpPr>
        <p:grpSpPr>
          <a:xfrm flipH="1" rot="-5400000">
            <a:off x="8572622" y="222590"/>
            <a:ext cx="252845" cy="1843132"/>
            <a:chOff x="8755272" y="1650740"/>
            <a:chExt cx="252845" cy="1843132"/>
          </a:xfrm>
        </p:grpSpPr>
        <p:sp>
          <p:nvSpPr>
            <p:cNvPr id="975" name="Google Shape;975;p47"/>
            <p:cNvSpPr/>
            <p:nvPr/>
          </p:nvSpPr>
          <p:spPr>
            <a:xfrm rot="-5400000">
              <a:off x="8119314" y="2430964"/>
              <a:ext cx="1669025" cy="108577"/>
            </a:xfrm>
            <a:custGeom>
              <a:rect b="b" l="l" r="r" t="t"/>
              <a:pathLst>
                <a:path extrusionOk="0" h="1299" w="19968">
                  <a:moveTo>
                    <a:pt x="19554" y="0"/>
                  </a:moveTo>
                  <a:cubicBezTo>
                    <a:pt x="19426" y="0"/>
                    <a:pt x="19255" y="114"/>
                    <a:pt x="19198" y="229"/>
                  </a:cubicBezTo>
                  <a:lnTo>
                    <a:pt x="0" y="229"/>
                  </a:lnTo>
                  <a:lnTo>
                    <a:pt x="0" y="1298"/>
                  </a:lnTo>
                  <a:lnTo>
                    <a:pt x="228" y="1298"/>
                  </a:lnTo>
                  <a:lnTo>
                    <a:pt x="228" y="471"/>
                  </a:lnTo>
                  <a:lnTo>
                    <a:pt x="19198" y="471"/>
                  </a:lnTo>
                  <a:cubicBezTo>
                    <a:pt x="19255" y="642"/>
                    <a:pt x="19426" y="770"/>
                    <a:pt x="19554" y="770"/>
                  </a:cubicBezTo>
                  <a:cubicBezTo>
                    <a:pt x="19783" y="770"/>
                    <a:pt x="19968" y="585"/>
                    <a:pt x="19968" y="357"/>
                  </a:cubicBezTo>
                  <a:cubicBezTo>
                    <a:pt x="19968" y="171"/>
                    <a:pt x="19783" y="0"/>
                    <a:pt x="19554"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47"/>
            <p:cNvSpPr/>
            <p:nvPr/>
          </p:nvSpPr>
          <p:spPr>
            <a:xfrm rot="-5400000">
              <a:off x="8168713" y="2555505"/>
              <a:ext cx="1495085" cy="183720"/>
            </a:xfrm>
            <a:custGeom>
              <a:rect b="b" l="l" r="r" t="t"/>
              <a:pathLst>
                <a:path extrusionOk="0" h="2198" w="17887">
                  <a:moveTo>
                    <a:pt x="17472" y="1"/>
                  </a:moveTo>
                  <a:cubicBezTo>
                    <a:pt x="17358" y="1"/>
                    <a:pt x="17173" y="115"/>
                    <a:pt x="17116" y="243"/>
                  </a:cubicBezTo>
                  <a:lnTo>
                    <a:pt x="0" y="243"/>
                  </a:lnTo>
                  <a:lnTo>
                    <a:pt x="0" y="2197"/>
                  </a:lnTo>
                  <a:lnTo>
                    <a:pt x="243" y="2197"/>
                  </a:lnTo>
                  <a:lnTo>
                    <a:pt x="243" y="471"/>
                  </a:lnTo>
                  <a:lnTo>
                    <a:pt x="17116" y="471"/>
                  </a:lnTo>
                  <a:cubicBezTo>
                    <a:pt x="17173" y="657"/>
                    <a:pt x="17358" y="714"/>
                    <a:pt x="17472" y="714"/>
                  </a:cubicBezTo>
                  <a:cubicBezTo>
                    <a:pt x="17715" y="714"/>
                    <a:pt x="17886" y="600"/>
                    <a:pt x="17886" y="357"/>
                  </a:cubicBezTo>
                  <a:cubicBezTo>
                    <a:pt x="17886" y="186"/>
                    <a:pt x="17715" y="1"/>
                    <a:pt x="1747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47"/>
            <p:cNvSpPr/>
            <p:nvPr/>
          </p:nvSpPr>
          <p:spPr>
            <a:xfrm rot="-5400000">
              <a:off x="8151454" y="2637209"/>
              <a:ext cx="1460481" cy="252845"/>
            </a:xfrm>
            <a:custGeom>
              <a:rect b="b" l="l" r="r" t="t"/>
              <a:pathLst>
                <a:path extrusionOk="0" h="3025" w="17473">
                  <a:moveTo>
                    <a:pt x="17116" y="0"/>
                  </a:moveTo>
                  <a:cubicBezTo>
                    <a:pt x="16931" y="0"/>
                    <a:pt x="16817" y="58"/>
                    <a:pt x="16759" y="229"/>
                  </a:cubicBezTo>
                  <a:lnTo>
                    <a:pt x="1" y="229"/>
                  </a:lnTo>
                  <a:lnTo>
                    <a:pt x="1" y="3024"/>
                  </a:lnTo>
                  <a:lnTo>
                    <a:pt x="243" y="3024"/>
                  </a:lnTo>
                  <a:lnTo>
                    <a:pt x="243" y="471"/>
                  </a:lnTo>
                  <a:lnTo>
                    <a:pt x="16759" y="471"/>
                  </a:lnTo>
                  <a:cubicBezTo>
                    <a:pt x="16817" y="585"/>
                    <a:pt x="16931" y="714"/>
                    <a:pt x="17116" y="714"/>
                  </a:cubicBezTo>
                  <a:cubicBezTo>
                    <a:pt x="17287" y="714"/>
                    <a:pt x="17473" y="528"/>
                    <a:pt x="17473" y="357"/>
                  </a:cubicBezTo>
                  <a:cubicBezTo>
                    <a:pt x="17473" y="115"/>
                    <a:pt x="17287" y="0"/>
                    <a:pt x="1711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 name="Google Shape;978;p47"/>
          <p:cNvGrpSpPr/>
          <p:nvPr/>
        </p:nvGrpSpPr>
        <p:grpSpPr>
          <a:xfrm rot="5400000">
            <a:off x="701913" y="3264951"/>
            <a:ext cx="531765" cy="2687258"/>
            <a:chOff x="7448688" y="2466101"/>
            <a:chExt cx="531765" cy="2687258"/>
          </a:xfrm>
        </p:grpSpPr>
        <p:sp>
          <p:nvSpPr>
            <p:cNvPr id="979" name="Google Shape;979;p47"/>
            <p:cNvSpPr/>
            <p:nvPr/>
          </p:nvSpPr>
          <p:spPr>
            <a:xfrm rot="-5400000">
              <a:off x="7411113" y="4584020"/>
              <a:ext cx="875135" cy="263544"/>
            </a:xfrm>
            <a:custGeom>
              <a:rect b="b" l="l" r="r" t="t"/>
              <a:pathLst>
                <a:path extrusionOk="0" h="3153" w="10470">
                  <a:moveTo>
                    <a:pt x="1" y="1"/>
                  </a:moveTo>
                  <a:lnTo>
                    <a:pt x="1" y="243"/>
                  </a:lnTo>
                  <a:lnTo>
                    <a:pt x="9928" y="243"/>
                  </a:lnTo>
                  <a:lnTo>
                    <a:pt x="9928" y="2382"/>
                  </a:lnTo>
                  <a:cubicBezTo>
                    <a:pt x="9814" y="2439"/>
                    <a:pt x="9685" y="2611"/>
                    <a:pt x="9685" y="2739"/>
                  </a:cubicBezTo>
                  <a:cubicBezTo>
                    <a:pt x="9685" y="2967"/>
                    <a:pt x="9871" y="3153"/>
                    <a:pt x="10042" y="3153"/>
                  </a:cubicBezTo>
                  <a:cubicBezTo>
                    <a:pt x="10284" y="3153"/>
                    <a:pt x="10470" y="2967"/>
                    <a:pt x="10470" y="2739"/>
                  </a:cubicBezTo>
                  <a:cubicBezTo>
                    <a:pt x="10470" y="2611"/>
                    <a:pt x="10341" y="2439"/>
                    <a:pt x="10170" y="2382"/>
                  </a:cubicBezTo>
                  <a:lnTo>
                    <a:pt x="1017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47"/>
            <p:cNvSpPr/>
            <p:nvPr/>
          </p:nvSpPr>
          <p:spPr>
            <a:xfrm rot="-5400000">
              <a:off x="7344372" y="4517277"/>
              <a:ext cx="944260" cy="327904"/>
            </a:xfrm>
            <a:custGeom>
              <a:rect b="b" l="l" r="r" t="t"/>
              <a:pathLst>
                <a:path extrusionOk="0" h="3923" w="11297">
                  <a:moveTo>
                    <a:pt x="1" y="0"/>
                  </a:moveTo>
                  <a:lnTo>
                    <a:pt x="1" y="229"/>
                  </a:lnTo>
                  <a:lnTo>
                    <a:pt x="10826" y="229"/>
                  </a:lnTo>
                  <a:lnTo>
                    <a:pt x="10826" y="3152"/>
                  </a:lnTo>
                  <a:cubicBezTo>
                    <a:pt x="10641" y="3209"/>
                    <a:pt x="10584" y="3381"/>
                    <a:pt x="10584" y="3509"/>
                  </a:cubicBezTo>
                  <a:cubicBezTo>
                    <a:pt x="10584" y="3737"/>
                    <a:pt x="10698" y="3923"/>
                    <a:pt x="10940" y="3923"/>
                  </a:cubicBezTo>
                  <a:cubicBezTo>
                    <a:pt x="11112" y="3923"/>
                    <a:pt x="11297" y="3737"/>
                    <a:pt x="11297" y="3509"/>
                  </a:cubicBezTo>
                  <a:cubicBezTo>
                    <a:pt x="11297" y="3381"/>
                    <a:pt x="11183" y="3209"/>
                    <a:pt x="11054" y="3152"/>
                  </a:cubicBezTo>
                  <a:lnTo>
                    <a:pt x="11054"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47"/>
            <p:cNvSpPr/>
            <p:nvPr/>
          </p:nvSpPr>
          <p:spPr>
            <a:xfrm rot="-5400000">
              <a:off x="6527164" y="3943215"/>
              <a:ext cx="2131668" cy="288619"/>
            </a:xfrm>
            <a:custGeom>
              <a:rect b="b" l="l" r="r" t="t"/>
              <a:pathLst>
                <a:path extrusionOk="0" h="3453" w="25503">
                  <a:moveTo>
                    <a:pt x="25146" y="0"/>
                  </a:moveTo>
                  <a:cubicBezTo>
                    <a:pt x="24961" y="0"/>
                    <a:pt x="24847" y="57"/>
                    <a:pt x="24790" y="172"/>
                  </a:cubicBezTo>
                  <a:lnTo>
                    <a:pt x="16175" y="172"/>
                  </a:lnTo>
                  <a:lnTo>
                    <a:pt x="13493" y="2853"/>
                  </a:lnTo>
                  <a:lnTo>
                    <a:pt x="13493" y="243"/>
                  </a:lnTo>
                  <a:lnTo>
                    <a:pt x="1" y="243"/>
                  </a:lnTo>
                  <a:lnTo>
                    <a:pt x="1" y="471"/>
                  </a:lnTo>
                  <a:lnTo>
                    <a:pt x="13251" y="471"/>
                  </a:lnTo>
                  <a:lnTo>
                    <a:pt x="13251" y="3452"/>
                  </a:lnTo>
                  <a:lnTo>
                    <a:pt x="16289" y="414"/>
                  </a:lnTo>
                  <a:lnTo>
                    <a:pt x="24790" y="414"/>
                  </a:lnTo>
                  <a:cubicBezTo>
                    <a:pt x="24847" y="599"/>
                    <a:pt x="24961" y="714"/>
                    <a:pt x="25146" y="714"/>
                  </a:cubicBezTo>
                  <a:cubicBezTo>
                    <a:pt x="25374" y="714"/>
                    <a:pt x="25503" y="528"/>
                    <a:pt x="25503" y="357"/>
                  </a:cubicBezTo>
                  <a:cubicBezTo>
                    <a:pt x="25503" y="114"/>
                    <a:pt x="25374" y="0"/>
                    <a:pt x="2514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7"/>
            <p:cNvSpPr/>
            <p:nvPr/>
          </p:nvSpPr>
          <p:spPr>
            <a:xfrm rot="-5400000">
              <a:off x="6432961" y="3630858"/>
              <a:ext cx="2687258" cy="357744"/>
            </a:xfrm>
            <a:custGeom>
              <a:rect b="b" l="l" r="r" t="t"/>
              <a:pathLst>
                <a:path extrusionOk="0" h="4280" w="32150">
                  <a:moveTo>
                    <a:pt x="1" y="0"/>
                  </a:moveTo>
                  <a:lnTo>
                    <a:pt x="1" y="243"/>
                  </a:lnTo>
                  <a:lnTo>
                    <a:pt x="11539" y="243"/>
                  </a:lnTo>
                  <a:lnTo>
                    <a:pt x="11539" y="4279"/>
                  </a:lnTo>
                  <a:lnTo>
                    <a:pt x="13137" y="4279"/>
                  </a:lnTo>
                  <a:lnTo>
                    <a:pt x="16460" y="956"/>
                  </a:lnTo>
                  <a:lnTo>
                    <a:pt x="31436" y="956"/>
                  </a:lnTo>
                  <a:cubicBezTo>
                    <a:pt x="31507" y="1070"/>
                    <a:pt x="31621" y="1127"/>
                    <a:pt x="31793" y="1127"/>
                  </a:cubicBezTo>
                  <a:cubicBezTo>
                    <a:pt x="31978" y="1127"/>
                    <a:pt x="32149" y="1013"/>
                    <a:pt x="32149" y="770"/>
                  </a:cubicBezTo>
                  <a:cubicBezTo>
                    <a:pt x="32149" y="599"/>
                    <a:pt x="31978" y="414"/>
                    <a:pt x="31793" y="414"/>
                  </a:cubicBezTo>
                  <a:cubicBezTo>
                    <a:pt x="31621" y="414"/>
                    <a:pt x="31436" y="528"/>
                    <a:pt x="31436" y="713"/>
                  </a:cubicBezTo>
                  <a:lnTo>
                    <a:pt x="16403" y="713"/>
                  </a:lnTo>
                  <a:lnTo>
                    <a:pt x="13023" y="4037"/>
                  </a:lnTo>
                  <a:lnTo>
                    <a:pt x="11768" y="4037"/>
                  </a:lnTo>
                  <a:lnTo>
                    <a:pt x="1176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7"/>
            <p:cNvSpPr/>
            <p:nvPr/>
          </p:nvSpPr>
          <p:spPr>
            <a:xfrm rot="-5400000">
              <a:off x="6445500" y="3732832"/>
              <a:ext cx="2503622" cy="337433"/>
            </a:xfrm>
            <a:custGeom>
              <a:rect b="b" l="l" r="r" t="t"/>
              <a:pathLst>
                <a:path extrusionOk="0" h="4037" w="29953">
                  <a:moveTo>
                    <a:pt x="1" y="0"/>
                  </a:moveTo>
                  <a:lnTo>
                    <a:pt x="1" y="228"/>
                  </a:lnTo>
                  <a:lnTo>
                    <a:pt x="12310" y="228"/>
                  </a:lnTo>
                  <a:lnTo>
                    <a:pt x="12310" y="4036"/>
                  </a:lnTo>
                  <a:lnTo>
                    <a:pt x="13137" y="4036"/>
                  </a:lnTo>
                  <a:lnTo>
                    <a:pt x="16403" y="770"/>
                  </a:lnTo>
                  <a:lnTo>
                    <a:pt x="29183" y="770"/>
                  </a:lnTo>
                  <a:cubicBezTo>
                    <a:pt x="29240" y="941"/>
                    <a:pt x="29425" y="1070"/>
                    <a:pt x="29539" y="1070"/>
                  </a:cubicBezTo>
                  <a:cubicBezTo>
                    <a:pt x="29782" y="1070"/>
                    <a:pt x="29953" y="884"/>
                    <a:pt x="29953" y="642"/>
                  </a:cubicBezTo>
                  <a:cubicBezTo>
                    <a:pt x="29953" y="471"/>
                    <a:pt x="29782" y="285"/>
                    <a:pt x="29539" y="285"/>
                  </a:cubicBezTo>
                  <a:cubicBezTo>
                    <a:pt x="29425" y="285"/>
                    <a:pt x="29240" y="414"/>
                    <a:pt x="29183" y="528"/>
                  </a:cubicBezTo>
                  <a:lnTo>
                    <a:pt x="16289" y="528"/>
                  </a:lnTo>
                  <a:lnTo>
                    <a:pt x="13023" y="3794"/>
                  </a:lnTo>
                  <a:lnTo>
                    <a:pt x="12538" y="3794"/>
                  </a:lnTo>
                  <a:lnTo>
                    <a:pt x="1253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7" name="Shape 987"/>
        <p:cNvGrpSpPr/>
        <p:nvPr/>
      </p:nvGrpSpPr>
      <p:grpSpPr>
        <a:xfrm>
          <a:off x="0" y="0"/>
          <a:ext cx="0" cy="0"/>
          <a:chOff x="0" y="0"/>
          <a:chExt cx="0" cy="0"/>
        </a:xfrm>
      </p:grpSpPr>
      <p:sp>
        <p:nvSpPr>
          <p:cNvPr id="988" name="Google Shape;988;p48"/>
          <p:cNvSpPr txBox="1"/>
          <p:nvPr>
            <p:ph type="title"/>
          </p:nvPr>
        </p:nvSpPr>
        <p:spPr>
          <a:xfrm>
            <a:off x="1274550" y="1091275"/>
            <a:ext cx="3207300" cy="1589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a:t>
            </a:r>
            <a:r>
              <a:rPr lang="en"/>
              <a:t> picture always reinforces </a:t>
            </a:r>
            <a:endParaRPr/>
          </a:p>
          <a:p>
            <a:pPr indent="0" lvl="0" marL="0" rtl="0" algn="l">
              <a:spcBef>
                <a:spcPts val="0"/>
              </a:spcBef>
              <a:spcAft>
                <a:spcPts val="0"/>
              </a:spcAft>
              <a:buNone/>
            </a:pPr>
            <a:r>
              <a:rPr lang="en"/>
              <a:t>the concept</a:t>
            </a:r>
            <a:endParaRPr/>
          </a:p>
        </p:txBody>
      </p:sp>
      <p:sp>
        <p:nvSpPr>
          <p:cNvPr id="989" name="Google Shape;989;p48"/>
          <p:cNvSpPr txBox="1"/>
          <p:nvPr>
            <p:ph idx="1" type="subTitle"/>
          </p:nvPr>
        </p:nvSpPr>
        <p:spPr>
          <a:xfrm>
            <a:off x="1274550" y="2680600"/>
            <a:ext cx="3207300" cy="1450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You can </a:t>
            </a:r>
            <a:r>
              <a:rPr b="1" lang="en"/>
              <a:t>give a brief description</a:t>
            </a:r>
            <a:r>
              <a:rPr lang="en"/>
              <a:t> of the topic you want to talk about here. For example, if you want to talk about Mercury, you can say that it’s the smallest planet in the entire Solar System</a:t>
            </a:r>
            <a:endParaRPr/>
          </a:p>
        </p:txBody>
      </p:sp>
      <p:pic>
        <p:nvPicPr>
          <p:cNvPr id="990" name="Google Shape;990;p48"/>
          <p:cNvPicPr preferRelativeResize="0"/>
          <p:nvPr>
            <p:ph idx="2" type="pic"/>
          </p:nvPr>
        </p:nvPicPr>
        <p:blipFill rotWithShape="1">
          <a:blip r:embed="rId3">
            <a:alphaModFix/>
          </a:blip>
          <a:srcRect b="6589" l="0" r="0" t="6589"/>
          <a:stretch/>
        </p:blipFill>
        <p:spPr>
          <a:xfrm>
            <a:off x="5145025" y="601950"/>
            <a:ext cx="3025197" cy="3939600"/>
          </a:xfrm>
          <a:prstGeom prst="rect">
            <a:avLst/>
          </a:prstGeom>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4" name="Shape 994"/>
        <p:cNvGrpSpPr/>
        <p:nvPr/>
      </p:nvGrpSpPr>
      <p:grpSpPr>
        <a:xfrm>
          <a:off x="0" y="0"/>
          <a:ext cx="0" cy="0"/>
          <a:chOff x="0" y="0"/>
          <a:chExt cx="0" cy="0"/>
        </a:xfrm>
      </p:grpSpPr>
      <p:sp>
        <p:nvSpPr>
          <p:cNvPr id="995" name="Google Shape;995;p49"/>
          <p:cNvSpPr txBox="1"/>
          <p:nvPr>
            <p:ph type="title"/>
          </p:nvPr>
        </p:nvSpPr>
        <p:spPr>
          <a:xfrm>
            <a:off x="1984800" y="1438700"/>
            <a:ext cx="5174400" cy="1170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4,498,300,000</a:t>
            </a:r>
            <a:endParaRPr/>
          </a:p>
        </p:txBody>
      </p:sp>
      <p:sp>
        <p:nvSpPr>
          <p:cNvPr id="996" name="Google Shape;996;p49"/>
          <p:cNvSpPr txBox="1"/>
          <p:nvPr>
            <p:ph idx="1" type="subTitle"/>
          </p:nvPr>
        </p:nvSpPr>
        <p:spPr>
          <a:xfrm>
            <a:off x="1984800" y="2491950"/>
            <a:ext cx="5174400" cy="417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0" name="Shape 1000"/>
        <p:cNvGrpSpPr/>
        <p:nvPr/>
      </p:nvGrpSpPr>
      <p:grpSpPr>
        <a:xfrm>
          <a:off x="0" y="0"/>
          <a:ext cx="0" cy="0"/>
          <a:chOff x="0" y="0"/>
          <a:chExt cx="0" cy="0"/>
        </a:xfrm>
      </p:grpSpPr>
      <p:sp>
        <p:nvSpPr>
          <p:cNvPr id="1001" name="Google Shape;1001;p50"/>
          <p:cNvSpPr txBox="1"/>
          <p:nvPr>
            <p:ph idx="1" type="subTitle"/>
          </p:nvPr>
        </p:nvSpPr>
        <p:spPr>
          <a:xfrm>
            <a:off x="4118275" y="1356469"/>
            <a:ext cx="4312500" cy="408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Jupiter’s rotation period</a:t>
            </a:r>
            <a:endParaRPr/>
          </a:p>
        </p:txBody>
      </p:sp>
      <p:sp>
        <p:nvSpPr>
          <p:cNvPr id="1002" name="Google Shape;1002;p50"/>
          <p:cNvSpPr txBox="1"/>
          <p:nvPr>
            <p:ph type="title"/>
          </p:nvPr>
        </p:nvSpPr>
        <p:spPr>
          <a:xfrm>
            <a:off x="4118275" y="630550"/>
            <a:ext cx="4312500" cy="768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9h 55m 23s</a:t>
            </a:r>
            <a:endParaRPr/>
          </a:p>
        </p:txBody>
      </p:sp>
      <p:sp>
        <p:nvSpPr>
          <p:cNvPr id="1003" name="Google Shape;1003;p50"/>
          <p:cNvSpPr txBox="1"/>
          <p:nvPr>
            <p:ph idx="2" type="title"/>
          </p:nvPr>
        </p:nvSpPr>
        <p:spPr>
          <a:xfrm>
            <a:off x="4118275" y="2004460"/>
            <a:ext cx="4312500" cy="768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333,000</a:t>
            </a:r>
            <a:endParaRPr/>
          </a:p>
        </p:txBody>
      </p:sp>
      <p:sp>
        <p:nvSpPr>
          <p:cNvPr id="1004" name="Google Shape;1004;p50"/>
          <p:cNvSpPr txBox="1"/>
          <p:nvPr>
            <p:ph idx="3" type="subTitle"/>
          </p:nvPr>
        </p:nvSpPr>
        <p:spPr>
          <a:xfrm>
            <a:off x="4118275" y="2728056"/>
            <a:ext cx="4312500" cy="408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The Sun’s mass compared to Earth’s</a:t>
            </a:r>
            <a:endParaRPr/>
          </a:p>
        </p:txBody>
      </p:sp>
      <p:sp>
        <p:nvSpPr>
          <p:cNvPr id="1005" name="Google Shape;1005;p50"/>
          <p:cNvSpPr txBox="1"/>
          <p:nvPr>
            <p:ph idx="4" type="title"/>
          </p:nvPr>
        </p:nvSpPr>
        <p:spPr>
          <a:xfrm>
            <a:off x="4118275" y="3378371"/>
            <a:ext cx="4312500" cy="768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386,000 km</a:t>
            </a:r>
            <a:endParaRPr/>
          </a:p>
        </p:txBody>
      </p:sp>
      <p:sp>
        <p:nvSpPr>
          <p:cNvPr id="1006" name="Google Shape;1006;p50"/>
          <p:cNvSpPr txBox="1"/>
          <p:nvPr>
            <p:ph idx="5" type="subTitle"/>
          </p:nvPr>
        </p:nvSpPr>
        <p:spPr>
          <a:xfrm>
            <a:off x="4118275" y="4104649"/>
            <a:ext cx="4312500" cy="408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Distance between Earth and the Moon</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0" name="Shape 1010"/>
        <p:cNvGrpSpPr/>
        <p:nvPr/>
      </p:nvGrpSpPr>
      <p:grpSpPr>
        <a:xfrm>
          <a:off x="0" y="0"/>
          <a:ext cx="0" cy="0"/>
          <a:chOff x="0" y="0"/>
          <a:chExt cx="0" cy="0"/>
        </a:xfrm>
      </p:grpSpPr>
      <p:sp>
        <p:nvSpPr>
          <p:cNvPr id="1011" name="Google Shape;1011;p51"/>
          <p:cNvSpPr txBox="1"/>
          <p:nvPr>
            <p:ph type="title"/>
          </p:nvPr>
        </p:nvSpPr>
        <p:spPr>
          <a:xfrm>
            <a:off x="1523600" y="1750625"/>
            <a:ext cx="6096900" cy="1265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grpSp>
        <p:nvGrpSpPr>
          <p:cNvPr id="1012" name="Google Shape;1012;p51"/>
          <p:cNvGrpSpPr/>
          <p:nvPr/>
        </p:nvGrpSpPr>
        <p:grpSpPr>
          <a:xfrm>
            <a:off x="582712" y="7"/>
            <a:ext cx="643935" cy="2314064"/>
            <a:chOff x="582712" y="7"/>
            <a:chExt cx="643935" cy="2314064"/>
          </a:xfrm>
        </p:grpSpPr>
        <p:grpSp>
          <p:nvGrpSpPr>
            <p:cNvPr id="1013" name="Google Shape;1013;p51"/>
            <p:cNvGrpSpPr/>
            <p:nvPr/>
          </p:nvGrpSpPr>
          <p:grpSpPr>
            <a:xfrm rot="10800000">
              <a:off x="1035918" y="3987"/>
              <a:ext cx="190730" cy="2310083"/>
              <a:chOff x="9" y="2835115"/>
              <a:chExt cx="134668" cy="1631069"/>
            </a:xfrm>
          </p:grpSpPr>
          <p:sp>
            <p:nvSpPr>
              <p:cNvPr id="1014" name="Google Shape;1014;p51"/>
              <p:cNvSpPr/>
              <p:nvPr/>
            </p:nvSpPr>
            <p:spPr>
              <a:xfrm rot="-5400000">
                <a:off x="-655129" y="3676378"/>
                <a:ext cx="1497053" cy="82558"/>
              </a:xfrm>
              <a:custGeom>
                <a:rect b="b" l="l" r="r" t="t"/>
                <a:pathLst>
                  <a:path extrusionOk="0" h="1898" w="34417">
                    <a:moveTo>
                      <a:pt x="34060" y="0"/>
                    </a:moveTo>
                    <a:cubicBezTo>
                      <a:pt x="33874" y="0"/>
                      <a:pt x="33760" y="57"/>
                      <a:pt x="33703" y="228"/>
                    </a:cubicBezTo>
                    <a:lnTo>
                      <a:pt x="21694" y="228"/>
                    </a:lnTo>
                    <a:lnTo>
                      <a:pt x="20268" y="1655"/>
                    </a:lnTo>
                    <a:lnTo>
                      <a:pt x="0" y="1655"/>
                    </a:lnTo>
                    <a:lnTo>
                      <a:pt x="0" y="1897"/>
                    </a:lnTo>
                    <a:lnTo>
                      <a:pt x="20382" y="1897"/>
                    </a:lnTo>
                    <a:lnTo>
                      <a:pt x="21751" y="471"/>
                    </a:lnTo>
                    <a:lnTo>
                      <a:pt x="33703" y="471"/>
                    </a:lnTo>
                    <a:cubicBezTo>
                      <a:pt x="33760" y="642"/>
                      <a:pt x="33874" y="713"/>
                      <a:pt x="34060" y="713"/>
                    </a:cubicBezTo>
                    <a:cubicBezTo>
                      <a:pt x="34288" y="713"/>
                      <a:pt x="34416" y="585"/>
                      <a:pt x="34416" y="357"/>
                    </a:cubicBezTo>
                    <a:cubicBezTo>
                      <a:pt x="34416" y="114"/>
                      <a:pt x="34288" y="0"/>
                      <a:pt x="3406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51"/>
              <p:cNvSpPr/>
              <p:nvPr/>
            </p:nvSpPr>
            <p:spPr>
              <a:xfrm rot="-5400000">
                <a:off x="-420003" y="3973575"/>
                <a:ext cx="912621" cy="72597"/>
              </a:xfrm>
              <a:custGeom>
                <a:rect b="b" l="l" r="r" t="t"/>
                <a:pathLst>
                  <a:path extrusionOk="0" h="1669" w="20981">
                    <a:moveTo>
                      <a:pt x="20567" y="0"/>
                    </a:moveTo>
                    <a:cubicBezTo>
                      <a:pt x="20382" y="0"/>
                      <a:pt x="20210" y="185"/>
                      <a:pt x="20210" y="357"/>
                    </a:cubicBezTo>
                    <a:cubicBezTo>
                      <a:pt x="20210" y="414"/>
                      <a:pt x="20210" y="485"/>
                      <a:pt x="20268" y="542"/>
                    </a:cubicBezTo>
                    <a:lnTo>
                      <a:pt x="19383" y="1426"/>
                    </a:lnTo>
                    <a:lnTo>
                      <a:pt x="0" y="1426"/>
                    </a:lnTo>
                    <a:lnTo>
                      <a:pt x="0" y="1669"/>
                    </a:lnTo>
                    <a:lnTo>
                      <a:pt x="19440" y="1669"/>
                    </a:lnTo>
                    <a:lnTo>
                      <a:pt x="20382" y="713"/>
                    </a:lnTo>
                    <a:lnTo>
                      <a:pt x="20567" y="713"/>
                    </a:lnTo>
                    <a:cubicBezTo>
                      <a:pt x="20810" y="713"/>
                      <a:pt x="20981" y="599"/>
                      <a:pt x="20981" y="357"/>
                    </a:cubicBezTo>
                    <a:cubicBezTo>
                      <a:pt x="20981" y="185"/>
                      <a:pt x="20810" y="0"/>
                      <a:pt x="20567"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51"/>
              <p:cNvSpPr/>
              <p:nvPr/>
            </p:nvSpPr>
            <p:spPr>
              <a:xfrm rot="-5400000">
                <a:off x="-388076" y="4029078"/>
                <a:ext cx="843156" cy="31057"/>
              </a:xfrm>
              <a:custGeom>
                <a:rect b="b" l="l" r="r" t="t"/>
                <a:pathLst>
                  <a:path extrusionOk="0" h="714" w="19384">
                    <a:moveTo>
                      <a:pt x="19027" y="1"/>
                    </a:moveTo>
                    <a:cubicBezTo>
                      <a:pt x="18841" y="1"/>
                      <a:pt x="18727" y="72"/>
                      <a:pt x="18670" y="243"/>
                    </a:cubicBezTo>
                    <a:lnTo>
                      <a:pt x="0" y="243"/>
                    </a:lnTo>
                    <a:lnTo>
                      <a:pt x="0" y="486"/>
                    </a:lnTo>
                    <a:lnTo>
                      <a:pt x="18670" y="486"/>
                    </a:lnTo>
                    <a:cubicBezTo>
                      <a:pt x="18727" y="657"/>
                      <a:pt x="18841" y="714"/>
                      <a:pt x="19027" y="714"/>
                    </a:cubicBezTo>
                    <a:cubicBezTo>
                      <a:pt x="19198" y="714"/>
                      <a:pt x="19383" y="600"/>
                      <a:pt x="19383" y="357"/>
                    </a:cubicBezTo>
                    <a:cubicBezTo>
                      <a:pt x="19383" y="129"/>
                      <a:pt x="19198" y="1"/>
                      <a:pt x="1902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51"/>
              <p:cNvSpPr/>
              <p:nvPr/>
            </p:nvSpPr>
            <p:spPr>
              <a:xfrm rot="-5400000">
                <a:off x="-758457" y="3604107"/>
                <a:ext cx="1631069" cy="93085"/>
              </a:xfrm>
              <a:custGeom>
                <a:rect b="b" l="l" r="r" t="t"/>
                <a:pathLst>
                  <a:path extrusionOk="0" h="2140" w="37498">
                    <a:moveTo>
                      <a:pt x="37140" y="1"/>
                    </a:moveTo>
                    <a:cubicBezTo>
                      <a:pt x="36969" y="1"/>
                      <a:pt x="36855" y="115"/>
                      <a:pt x="36784" y="243"/>
                    </a:cubicBezTo>
                    <a:lnTo>
                      <a:pt x="21523" y="243"/>
                    </a:lnTo>
                    <a:lnTo>
                      <a:pt x="19911" y="1897"/>
                    </a:lnTo>
                    <a:lnTo>
                      <a:pt x="0" y="1897"/>
                    </a:lnTo>
                    <a:lnTo>
                      <a:pt x="0" y="2140"/>
                    </a:lnTo>
                    <a:lnTo>
                      <a:pt x="20025" y="2140"/>
                    </a:lnTo>
                    <a:lnTo>
                      <a:pt x="21637" y="471"/>
                    </a:lnTo>
                    <a:lnTo>
                      <a:pt x="36784" y="471"/>
                    </a:lnTo>
                    <a:cubicBezTo>
                      <a:pt x="36855" y="657"/>
                      <a:pt x="36969" y="771"/>
                      <a:pt x="37140" y="771"/>
                    </a:cubicBezTo>
                    <a:cubicBezTo>
                      <a:pt x="37326" y="771"/>
                      <a:pt x="37497" y="600"/>
                      <a:pt x="37497" y="357"/>
                    </a:cubicBezTo>
                    <a:cubicBezTo>
                      <a:pt x="37497" y="172"/>
                      <a:pt x="37326" y="1"/>
                      <a:pt x="3714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 name="Google Shape;1018;p51"/>
            <p:cNvGrpSpPr/>
            <p:nvPr/>
          </p:nvGrpSpPr>
          <p:grpSpPr>
            <a:xfrm rot="10800000">
              <a:off x="582712" y="7"/>
              <a:ext cx="432406" cy="1877736"/>
              <a:chOff x="4792514" y="2979701"/>
              <a:chExt cx="305307" cy="1325804"/>
            </a:xfrm>
          </p:grpSpPr>
          <p:sp>
            <p:nvSpPr>
              <p:cNvPr id="1019" name="Google Shape;1019;p51"/>
              <p:cNvSpPr/>
              <p:nvPr/>
            </p:nvSpPr>
            <p:spPr>
              <a:xfrm rot="-5400000">
                <a:off x="4409125" y="3616809"/>
                <a:ext cx="1266256" cy="111136"/>
              </a:xfrm>
              <a:custGeom>
                <a:rect b="b" l="l" r="r" t="t"/>
                <a:pathLst>
                  <a:path extrusionOk="0" h="2555" w="29111">
                    <a:moveTo>
                      <a:pt x="0" y="1"/>
                    </a:moveTo>
                    <a:lnTo>
                      <a:pt x="0" y="229"/>
                    </a:lnTo>
                    <a:lnTo>
                      <a:pt x="15803" y="229"/>
                    </a:lnTo>
                    <a:lnTo>
                      <a:pt x="18114" y="2554"/>
                    </a:lnTo>
                    <a:lnTo>
                      <a:pt x="23462" y="2554"/>
                    </a:lnTo>
                    <a:lnTo>
                      <a:pt x="24775" y="1185"/>
                    </a:lnTo>
                    <a:lnTo>
                      <a:pt x="28397" y="1185"/>
                    </a:lnTo>
                    <a:cubicBezTo>
                      <a:pt x="28397" y="1370"/>
                      <a:pt x="28583" y="1484"/>
                      <a:pt x="28754" y="1484"/>
                    </a:cubicBezTo>
                    <a:cubicBezTo>
                      <a:pt x="28939" y="1484"/>
                      <a:pt x="29111" y="1299"/>
                      <a:pt x="29111" y="1128"/>
                    </a:cubicBezTo>
                    <a:cubicBezTo>
                      <a:pt x="29111" y="885"/>
                      <a:pt x="28939" y="714"/>
                      <a:pt x="28754" y="714"/>
                    </a:cubicBezTo>
                    <a:cubicBezTo>
                      <a:pt x="28583" y="714"/>
                      <a:pt x="28454" y="828"/>
                      <a:pt x="28397" y="942"/>
                    </a:cubicBezTo>
                    <a:lnTo>
                      <a:pt x="24718" y="942"/>
                    </a:lnTo>
                    <a:lnTo>
                      <a:pt x="23405" y="2312"/>
                    </a:lnTo>
                    <a:lnTo>
                      <a:pt x="18242" y="2312"/>
                    </a:lnTo>
                    <a:lnTo>
                      <a:pt x="1591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51"/>
              <p:cNvSpPr/>
              <p:nvPr/>
            </p:nvSpPr>
            <p:spPr>
              <a:xfrm rot="-5400000">
                <a:off x="4335310" y="3589536"/>
                <a:ext cx="1325804" cy="106134"/>
              </a:xfrm>
              <a:custGeom>
                <a:rect b="b" l="l" r="r" t="t"/>
                <a:pathLst>
                  <a:path extrusionOk="0" h="2440" w="30480">
                    <a:moveTo>
                      <a:pt x="0" y="0"/>
                    </a:moveTo>
                    <a:lnTo>
                      <a:pt x="0" y="243"/>
                    </a:lnTo>
                    <a:lnTo>
                      <a:pt x="16459" y="243"/>
                    </a:lnTo>
                    <a:lnTo>
                      <a:pt x="18656" y="2439"/>
                    </a:lnTo>
                    <a:lnTo>
                      <a:pt x="22878" y="2439"/>
                    </a:lnTo>
                    <a:lnTo>
                      <a:pt x="24361" y="899"/>
                    </a:lnTo>
                    <a:lnTo>
                      <a:pt x="29767" y="899"/>
                    </a:lnTo>
                    <a:cubicBezTo>
                      <a:pt x="29824" y="1013"/>
                      <a:pt x="29952" y="1127"/>
                      <a:pt x="30066" y="1127"/>
                    </a:cubicBezTo>
                    <a:cubicBezTo>
                      <a:pt x="30309" y="1127"/>
                      <a:pt x="30480" y="956"/>
                      <a:pt x="30480" y="771"/>
                    </a:cubicBezTo>
                    <a:cubicBezTo>
                      <a:pt x="30480" y="542"/>
                      <a:pt x="30309" y="357"/>
                      <a:pt x="30066" y="357"/>
                    </a:cubicBezTo>
                    <a:cubicBezTo>
                      <a:pt x="29881" y="357"/>
                      <a:pt x="29767" y="471"/>
                      <a:pt x="29710" y="656"/>
                    </a:cubicBezTo>
                    <a:lnTo>
                      <a:pt x="24247" y="656"/>
                    </a:lnTo>
                    <a:lnTo>
                      <a:pt x="22749" y="2197"/>
                    </a:lnTo>
                    <a:lnTo>
                      <a:pt x="18770" y="2197"/>
                    </a:lnTo>
                    <a:lnTo>
                      <a:pt x="16574"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51"/>
              <p:cNvSpPr/>
              <p:nvPr/>
            </p:nvSpPr>
            <p:spPr>
              <a:xfrm rot="-5400000">
                <a:off x="4348012" y="3656827"/>
                <a:ext cx="1196790" cy="100566"/>
              </a:xfrm>
              <a:custGeom>
                <a:rect b="b" l="l" r="r" t="t"/>
                <a:pathLst>
                  <a:path extrusionOk="0" h="2312" w="27514">
                    <a:moveTo>
                      <a:pt x="27157" y="1"/>
                    </a:moveTo>
                    <a:cubicBezTo>
                      <a:pt x="26971" y="1"/>
                      <a:pt x="26857" y="115"/>
                      <a:pt x="26800" y="300"/>
                    </a:cubicBezTo>
                    <a:lnTo>
                      <a:pt x="23890" y="300"/>
                    </a:lnTo>
                    <a:lnTo>
                      <a:pt x="22165" y="2083"/>
                    </a:lnTo>
                    <a:lnTo>
                      <a:pt x="19612" y="2083"/>
                    </a:lnTo>
                    <a:lnTo>
                      <a:pt x="17643" y="115"/>
                    </a:lnTo>
                    <a:lnTo>
                      <a:pt x="0" y="115"/>
                    </a:lnTo>
                    <a:lnTo>
                      <a:pt x="0" y="357"/>
                    </a:lnTo>
                    <a:lnTo>
                      <a:pt x="17586" y="357"/>
                    </a:lnTo>
                    <a:lnTo>
                      <a:pt x="19483" y="2311"/>
                    </a:lnTo>
                    <a:lnTo>
                      <a:pt x="22222" y="2311"/>
                    </a:lnTo>
                    <a:lnTo>
                      <a:pt x="24004" y="528"/>
                    </a:lnTo>
                    <a:lnTo>
                      <a:pt x="26800" y="528"/>
                    </a:lnTo>
                    <a:cubicBezTo>
                      <a:pt x="26857" y="657"/>
                      <a:pt x="26971" y="771"/>
                      <a:pt x="27157" y="771"/>
                    </a:cubicBezTo>
                    <a:cubicBezTo>
                      <a:pt x="27385" y="771"/>
                      <a:pt x="27513" y="600"/>
                      <a:pt x="27513" y="414"/>
                    </a:cubicBezTo>
                    <a:cubicBezTo>
                      <a:pt x="27513" y="172"/>
                      <a:pt x="27385" y="1"/>
                      <a:pt x="2715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51"/>
              <p:cNvSpPr/>
              <p:nvPr/>
            </p:nvSpPr>
            <p:spPr>
              <a:xfrm rot="-5400000">
                <a:off x="4316977" y="3695300"/>
                <a:ext cx="1119234" cy="101175"/>
              </a:xfrm>
              <a:custGeom>
                <a:rect b="b" l="l" r="r" t="t"/>
                <a:pathLst>
                  <a:path extrusionOk="0" h="2326" w="25731">
                    <a:moveTo>
                      <a:pt x="25374" y="1"/>
                    </a:moveTo>
                    <a:cubicBezTo>
                      <a:pt x="25188" y="1"/>
                      <a:pt x="25074" y="129"/>
                      <a:pt x="25017" y="300"/>
                    </a:cubicBezTo>
                    <a:lnTo>
                      <a:pt x="23947" y="300"/>
                    </a:lnTo>
                    <a:lnTo>
                      <a:pt x="22165" y="2083"/>
                    </a:lnTo>
                    <a:lnTo>
                      <a:pt x="20382" y="2083"/>
                    </a:lnTo>
                    <a:lnTo>
                      <a:pt x="18955" y="657"/>
                    </a:lnTo>
                    <a:lnTo>
                      <a:pt x="0" y="657"/>
                    </a:lnTo>
                    <a:lnTo>
                      <a:pt x="0" y="899"/>
                    </a:lnTo>
                    <a:lnTo>
                      <a:pt x="18827" y="899"/>
                    </a:lnTo>
                    <a:lnTo>
                      <a:pt x="20253" y="2326"/>
                    </a:lnTo>
                    <a:lnTo>
                      <a:pt x="22222" y="2326"/>
                    </a:lnTo>
                    <a:lnTo>
                      <a:pt x="24062" y="543"/>
                    </a:lnTo>
                    <a:lnTo>
                      <a:pt x="25017" y="543"/>
                    </a:lnTo>
                    <a:cubicBezTo>
                      <a:pt x="25074" y="657"/>
                      <a:pt x="25188" y="785"/>
                      <a:pt x="25374" y="785"/>
                    </a:cubicBezTo>
                    <a:cubicBezTo>
                      <a:pt x="25545" y="785"/>
                      <a:pt x="25730" y="600"/>
                      <a:pt x="25730" y="429"/>
                    </a:cubicBezTo>
                    <a:cubicBezTo>
                      <a:pt x="25730" y="186"/>
                      <a:pt x="25545" y="1"/>
                      <a:pt x="2537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51"/>
              <p:cNvSpPr/>
              <p:nvPr/>
            </p:nvSpPr>
            <p:spPr>
              <a:xfrm rot="-5400000">
                <a:off x="4328765" y="3810699"/>
                <a:ext cx="958554" cy="31057"/>
              </a:xfrm>
              <a:custGeom>
                <a:rect b="b" l="l" r="r" t="t"/>
                <a:pathLst>
                  <a:path extrusionOk="0" h="714" w="22037">
                    <a:moveTo>
                      <a:pt x="21623" y="1"/>
                    </a:moveTo>
                    <a:cubicBezTo>
                      <a:pt x="21508" y="1"/>
                      <a:pt x="21323" y="58"/>
                      <a:pt x="21266" y="243"/>
                    </a:cubicBezTo>
                    <a:lnTo>
                      <a:pt x="0" y="243"/>
                    </a:lnTo>
                    <a:lnTo>
                      <a:pt x="0" y="486"/>
                    </a:lnTo>
                    <a:lnTo>
                      <a:pt x="21266" y="486"/>
                    </a:lnTo>
                    <a:cubicBezTo>
                      <a:pt x="21323" y="657"/>
                      <a:pt x="21508" y="714"/>
                      <a:pt x="21623" y="714"/>
                    </a:cubicBezTo>
                    <a:cubicBezTo>
                      <a:pt x="21865" y="714"/>
                      <a:pt x="22036" y="600"/>
                      <a:pt x="22036" y="357"/>
                    </a:cubicBezTo>
                    <a:cubicBezTo>
                      <a:pt x="22036" y="129"/>
                      <a:pt x="21865" y="1"/>
                      <a:pt x="21623"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4" name="Google Shape;1024;p51"/>
          <p:cNvGrpSpPr/>
          <p:nvPr/>
        </p:nvGrpSpPr>
        <p:grpSpPr>
          <a:xfrm rot="-5400000">
            <a:off x="7591763" y="-353680"/>
            <a:ext cx="659052" cy="2445426"/>
            <a:chOff x="4128096" y="2589445"/>
            <a:chExt cx="465334" cy="1726630"/>
          </a:xfrm>
        </p:grpSpPr>
        <p:sp>
          <p:nvSpPr>
            <p:cNvPr id="1025" name="Google Shape;1025;p51"/>
            <p:cNvSpPr/>
            <p:nvPr/>
          </p:nvSpPr>
          <p:spPr>
            <a:xfrm rot="-5400000">
              <a:off x="4350516" y="3592343"/>
              <a:ext cx="447328" cy="38495"/>
            </a:xfrm>
            <a:custGeom>
              <a:rect b="b" l="l" r="r" t="t"/>
              <a:pathLst>
                <a:path extrusionOk="0" h="885" w="10284">
                  <a:moveTo>
                    <a:pt x="9927" y="0"/>
                  </a:moveTo>
                  <a:cubicBezTo>
                    <a:pt x="9742" y="0"/>
                    <a:pt x="9628" y="114"/>
                    <a:pt x="9571" y="242"/>
                  </a:cubicBezTo>
                  <a:lnTo>
                    <a:pt x="0" y="242"/>
                  </a:lnTo>
                  <a:lnTo>
                    <a:pt x="0" y="884"/>
                  </a:lnTo>
                  <a:lnTo>
                    <a:pt x="243" y="884"/>
                  </a:lnTo>
                  <a:lnTo>
                    <a:pt x="243" y="471"/>
                  </a:lnTo>
                  <a:lnTo>
                    <a:pt x="9571" y="471"/>
                  </a:lnTo>
                  <a:cubicBezTo>
                    <a:pt x="9628" y="656"/>
                    <a:pt x="9742" y="770"/>
                    <a:pt x="9927" y="770"/>
                  </a:cubicBezTo>
                  <a:cubicBezTo>
                    <a:pt x="10155" y="770"/>
                    <a:pt x="10284" y="599"/>
                    <a:pt x="10284" y="357"/>
                  </a:cubicBezTo>
                  <a:cubicBezTo>
                    <a:pt x="10284" y="171"/>
                    <a:pt x="10155" y="0"/>
                    <a:pt x="9927"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51"/>
            <p:cNvSpPr/>
            <p:nvPr/>
          </p:nvSpPr>
          <p:spPr>
            <a:xfrm rot="-5400000">
              <a:off x="4258650" y="2857151"/>
              <a:ext cx="602484" cy="67073"/>
            </a:xfrm>
            <a:custGeom>
              <a:rect b="b" l="l" r="r" t="t"/>
              <a:pathLst>
                <a:path extrusionOk="0" h="1542" w="13851">
                  <a:moveTo>
                    <a:pt x="13494" y="1"/>
                  </a:moveTo>
                  <a:cubicBezTo>
                    <a:pt x="13322" y="1"/>
                    <a:pt x="13137" y="58"/>
                    <a:pt x="13137" y="243"/>
                  </a:cubicBezTo>
                  <a:lnTo>
                    <a:pt x="1" y="243"/>
                  </a:lnTo>
                  <a:lnTo>
                    <a:pt x="1" y="1541"/>
                  </a:lnTo>
                  <a:lnTo>
                    <a:pt x="243" y="1541"/>
                  </a:lnTo>
                  <a:lnTo>
                    <a:pt x="243" y="472"/>
                  </a:lnTo>
                  <a:lnTo>
                    <a:pt x="13137" y="472"/>
                  </a:lnTo>
                  <a:cubicBezTo>
                    <a:pt x="13137" y="600"/>
                    <a:pt x="13322" y="714"/>
                    <a:pt x="13494" y="714"/>
                  </a:cubicBezTo>
                  <a:cubicBezTo>
                    <a:pt x="13679" y="714"/>
                    <a:pt x="13850" y="543"/>
                    <a:pt x="13850" y="357"/>
                  </a:cubicBezTo>
                  <a:cubicBezTo>
                    <a:pt x="13850" y="115"/>
                    <a:pt x="13679" y="1"/>
                    <a:pt x="1349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51"/>
            <p:cNvSpPr/>
            <p:nvPr/>
          </p:nvSpPr>
          <p:spPr>
            <a:xfrm rot="-5400000">
              <a:off x="4342753" y="2990231"/>
              <a:ext cx="395827" cy="105525"/>
            </a:xfrm>
            <a:custGeom>
              <a:rect b="b" l="l" r="r" t="t"/>
              <a:pathLst>
                <a:path extrusionOk="0" h="2426" w="9100">
                  <a:moveTo>
                    <a:pt x="8686" y="1"/>
                  </a:moveTo>
                  <a:cubicBezTo>
                    <a:pt x="8558" y="1"/>
                    <a:pt x="8387" y="115"/>
                    <a:pt x="8330" y="229"/>
                  </a:cubicBezTo>
                  <a:lnTo>
                    <a:pt x="0" y="229"/>
                  </a:lnTo>
                  <a:lnTo>
                    <a:pt x="0" y="2425"/>
                  </a:lnTo>
                  <a:lnTo>
                    <a:pt x="243" y="2425"/>
                  </a:lnTo>
                  <a:lnTo>
                    <a:pt x="243" y="471"/>
                  </a:lnTo>
                  <a:lnTo>
                    <a:pt x="8330" y="471"/>
                  </a:lnTo>
                  <a:cubicBezTo>
                    <a:pt x="8387" y="642"/>
                    <a:pt x="8558" y="771"/>
                    <a:pt x="8686" y="771"/>
                  </a:cubicBezTo>
                  <a:cubicBezTo>
                    <a:pt x="8914" y="771"/>
                    <a:pt x="9100" y="585"/>
                    <a:pt x="9100" y="357"/>
                  </a:cubicBezTo>
                  <a:cubicBezTo>
                    <a:pt x="9100" y="172"/>
                    <a:pt x="8914" y="1"/>
                    <a:pt x="8686"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51"/>
            <p:cNvSpPr/>
            <p:nvPr/>
          </p:nvSpPr>
          <p:spPr>
            <a:xfrm rot="-5400000">
              <a:off x="4236967" y="2935946"/>
              <a:ext cx="565859" cy="147065"/>
            </a:xfrm>
            <a:custGeom>
              <a:rect b="b" l="l" r="r" t="t"/>
              <a:pathLst>
                <a:path extrusionOk="0" h="3381" w="13009">
                  <a:moveTo>
                    <a:pt x="12594" y="0"/>
                  </a:moveTo>
                  <a:cubicBezTo>
                    <a:pt x="12480" y="0"/>
                    <a:pt x="12295" y="114"/>
                    <a:pt x="12238" y="242"/>
                  </a:cubicBezTo>
                  <a:lnTo>
                    <a:pt x="0" y="242"/>
                  </a:lnTo>
                  <a:lnTo>
                    <a:pt x="0" y="3380"/>
                  </a:lnTo>
                  <a:lnTo>
                    <a:pt x="243" y="3380"/>
                  </a:lnTo>
                  <a:lnTo>
                    <a:pt x="243" y="471"/>
                  </a:lnTo>
                  <a:lnTo>
                    <a:pt x="12238" y="471"/>
                  </a:lnTo>
                  <a:cubicBezTo>
                    <a:pt x="12295" y="656"/>
                    <a:pt x="12480" y="770"/>
                    <a:pt x="12594" y="770"/>
                  </a:cubicBezTo>
                  <a:cubicBezTo>
                    <a:pt x="12837" y="770"/>
                    <a:pt x="13008" y="599"/>
                    <a:pt x="13008" y="357"/>
                  </a:cubicBezTo>
                  <a:cubicBezTo>
                    <a:pt x="13008" y="171"/>
                    <a:pt x="12837" y="0"/>
                    <a:pt x="12594"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51"/>
            <p:cNvSpPr/>
            <p:nvPr/>
          </p:nvSpPr>
          <p:spPr>
            <a:xfrm rot="-5400000">
              <a:off x="4284728" y="3027769"/>
              <a:ext cx="421317" cy="196087"/>
            </a:xfrm>
            <a:custGeom>
              <a:rect b="b" l="l" r="r" t="t"/>
              <a:pathLst>
                <a:path extrusionOk="0" h="4508" w="9686">
                  <a:moveTo>
                    <a:pt x="9329" y="0"/>
                  </a:moveTo>
                  <a:cubicBezTo>
                    <a:pt x="9157" y="0"/>
                    <a:pt x="8972" y="114"/>
                    <a:pt x="8972" y="300"/>
                  </a:cubicBezTo>
                  <a:lnTo>
                    <a:pt x="1" y="300"/>
                  </a:lnTo>
                  <a:lnTo>
                    <a:pt x="1" y="4507"/>
                  </a:lnTo>
                  <a:lnTo>
                    <a:pt x="243" y="4507"/>
                  </a:lnTo>
                  <a:lnTo>
                    <a:pt x="243" y="528"/>
                  </a:lnTo>
                  <a:lnTo>
                    <a:pt x="8972" y="528"/>
                  </a:lnTo>
                  <a:cubicBezTo>
                    <a:pt x="8972" y="656"/>
                    <a:pt x="9157" y="770"/>
                    <a:pt x="9329" y="770"/>
                  </a:cubicBezTo>
                  <a:cubicBezTo>
                    <a:pt x="9514" y="770"/>
                    <a:pt x="9685" y="585"/>
                    <a:pt x="9685" y="414"/>
                  </a:cubicBezTo>
                  <a:cubicBezTo>
                    <a:pt x="9685" y="171"/>
                    <a:pt x="9514" y="0"/>
                    <a:pt x="932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51"/>
            <p:cNvSpPr/>
            <p:nvPr/>
          </p:nvSpPr>
          <p:spPr>
            <a:xfrm rot="-5400000">
              <a:off x="3936988" y="3222875"/>
              <a:ext cx="1067777" cy="245108"/>
            </a:xfrm>
            <a:custGeom>
              <a:rect b="b" l="l" r="r" t="t"/>
              <a:pathLst>
                <a:path extrusionOk="0" h="5635" w="24548">
                  <a:moveTo>
                    <a:pt x="24190" y="0"/>
                  </a:moveTo>
                  <a:cubicBezTo>
                    <a:pt x="24005" y="0"/>
                    <a:pt x="23834" y="115"/>
                    <a:pt x="23834" y="229"/>
                  </a:cubicBezTo>
                  <a:lnTo>
                    <a:pt x="11525" y="229"/>
                  </a:lnTo>
                  <a:lnTo>
                    <a:pt x="11525" y="4151"/>
                  </a:lnTo>
                  <a:lnTo>
                    <a:pt x="1" y="4151"/>
                  </a:lnTo>
                  <a:lnTo>
                    <a:pt x="1" y="5634"/>
                  </a:lnTo>
                  <a:lnTo>
                    <a:pt x="243" y="5634"/>
                  </a:lnTo>
                  <a:lnTo>
                    <a:pt x="243" y="4393"/>
                  </a:lnTo>
                  <a:lnTo>
                    <a:pt x="11768" y="4393"/>
                  </a:lnTo>
                  <a:lnTo>
                    <a:pt x="11768" y="471"/>
                  </a:lnTo>
                  <a:lnTo>
                    <a:pt x="23834" y="471"/>
                  </a:lnTo>
                  <a:cubicBezTo>
                    <a:pt x="23834" y="642"/>
                    <a:pt x="24005" y="771"/>
                    <a:pt x="24190" y="771"/>
                  </a:cubicBezTo>
                  <a:cubicBezTo>
                    <a:pt x="24362" y="771"/>
                    <a:pt x="24547" y="585"/>
                    <a:pt x="24547" y="357"/>
                  </a:cubicBezTo>
                  <a:cubicBezTo>
                    <a:pt x="24547" y="172"/>
                    <a:pt x="24362" y="0"/>
                    <a:pt x="2419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51"/>
            <p:cNvSpPr/>
            <p:nvPr/>
          </p:nvSpPr>
          <p:spPr>
            <a:xfrm rot="-5400000">
              <a:off x="3583049" y="3406216"/>
              <a:ext cx="1613105" cy="206613"/>
            </a:xfrm>
            <a:custGeom>
              <a:rect b="b" l="l" r="r" t="t"/>
              <a:pathLst>
                <a:path extrusionOk="0" h="4750" w="37085">
                  <a:moveTo>
                    <a:pt x="36670" y="0"/>
                  </a:moveTo>
                  <a:cubicBezTo>
                    <a:pt x="36542" y="0"/>
                    <a:pt x="36371" y="114"/>
                    <a:pt x="36314" y="228"/>
                  </a:cubicBezTo>
                  <a:lnTo>
                    <a:pt x="20325" y="228"/>
                  </a:lnTo>
                  <a:lnTo>
                    <a:pt x="20325" y="4507"/>
                  </a:lnTo>
                  <a:lnTo>
                    <a:pt x="1" y="4507"/>
                  </a:lnTo>
                  <a:lnTo>
                    <a:pt x="1" y="4750"/>
                  </a:lnTo>
                  <a:lnTo>
                    <a:pt x="20568" y="4750"/>
                  </a:lnTo>
                  <a:lnTo>
                    <a:pt x="20568" y="471"/>
                  </a:lnTo>
                  <a:lnTo>
                    <a:pt x="36314" y="471"/>
                  </a:lnTo>
                  <a:cubicBezTo>
                    <a:pt x="36371" y="642"/>
                    <a:pt x="36542" y="713"/>
                    <a:pt x="36670" y="713"/>
                  </a:cubicBezTo>
                  <a:cubicBezTo>
                    <a:pt x="36899" y="713"/>
                    <a:pt x="37084" y="585"/>
                    <a:pt x="37084" y="357"/>
                  </a:cubicBezTo>
                  <a:cubicBezTo>
                    <a:pt x="37084" y="171"/>
                    <a:pt x="36899" y="0"/>
                    <a:pt x="3667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51"/>
            <p:cNvSpPr/>
            <p:nvPr/>
          </p:nvSpPr>
          <p:spPr>
            <a:xfrm rot="-5400000">
              <a:off x="3683572" y="3550758"/>
              <a:ext cx="1318409" cy="212224"/>
            </a:xfrm>
            <a:custGeom>
              <a:rect b="b" l="l" r="r" t="t"/>
              <a:pathLst>
                <a:path extrusionOk="0" h="4879" w="30310">
                  <a:moveTo>
                    <a:pt x="29896" y="0"/>
                  </a:moveTo>
                  <a:cubicBezTo>
                    <a:pt x="29767" y="0"/>
                    <a:pt x="29596" y="71"/>
                    <a:pt x="29539" y="243"/>
                  </a:cubicBezTo>
                  <a:lnTo>
                    <a:pt x="18956" y="243"/>
                  </a:lnTo>
                  <a:lnTo>
                    <a:pt x="18956" y="4636"/>
                  </a:lnTo>
                  <a:lnTo>
                    <a:pt x="1" y="4636"/>
                  </a:lnTo>
                  <a:lnTo>
                    <a:pt x="1" y="4878"/>
                  </a:lnTo>
                  <a:lnTo>
                    <a:pt x="19198" y="4878"/>
                  </a:lnTo>
                  <a:lnTo>
                    <a:pt x="19198" y="485"/>
                  </a:lnTo>
                  <a:lnTo>
                    <a:pt x="29539" y="485"/>
                  </a:lnTo>
                  <a:cubicBezTo>
                    <a:pt x="29596" y="599"/>
                    <a:pt x="29767" y="713"/>
                    <a:pt x="29896" y="713"/>
                  </a:cubicBezTo>
                  <a:cubicBezTo>
                    <a:pt x="30124" y="713"/>
                    <a:pt x="30309" y="542"/>
                    <a:pt x="30309" y="357"/>
                  </a:cubicBezTo>
                  <a:cubicBezTo>
                    <a:pt x="30309" y="129"/>
                    <a:pt x="30124" y="0"/>
                    <a:pt x="2989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51"/>
            <p:cNvSpPr/>
            <p:nvPr/>
          </p:nvSpPr>
          <p:spPr>
            <a:xfrm rot="-5400000">
              <a:off x="3890469" y="3910287"/>
              <a:ext cx="679996" cy="131580"/>
            </a:xfrm>
            <a:custGeom>
              <a:rect b="b" l="l" r="r" t="t"/>
              <a:pathLst>
                <a:path extrusionOk="0" h="3025" w="15633">
                  <a:moveTo>
                    <a:pt x="15219" y="1"/>
                  </a:moveTo>
                  <a:cubicBezTo>
                    <a:pt x="15034" y="1"/>
                    <a:pt x="14863" y="115"/>
                    <a:pt x="14863" y="357"/>
                  </a:cubicBezTo>
                  <a:cubicBezTo>
                    <a:pt x="14863" y="528"/>
                    <a:pt x="14977" y="714"/>
                    <a:pt x="15219" y="714"/>
                  </a:cubicBezTo>
                  <a:lnTo>
                    <a:pt x="15219" y="2796"/>
                  </a:lnTo>
                  <a:lnTo>
                    <a:pt x="1" y="2796"/>
                  </a:lnTo>
                  <a:lnTo>
                    <a:pt x="1" y="3024"/>
                  </a:lnTo>
                  <a:lnTo>
                    <a:pt x="15447" y="3024"/>
                  </a:lnTo>
                  <a:lnTo>
                    <a:pt x="15447" y="657"/>
                  </a:lnTo>
                  <a:cubicBezTo>
                    <a:pt x="15504" y="585"/>
                    <a:pt x="15633" y="471"/>
                    <a:pt x="15633" y="357"/>
                  </a:cubicBezTo>
                  <a:cubicBezTo>
                    <a:pt x="15633" y="115"/>
                    <a:pt x="15447" y="1"/>
                    <a:pt x="1521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51"/>
            <p:cNvSpPr/>
            <p:nvPr/>
          </p:nvSpPr>
          <p:spPr>
            <a:xfrm rot="-5400000">
              <a:off x="3593294" y="3509501"/>
              <a:ext cx="1400924" cy="212224"/>
            </a:xfrm>
            <a:custGeom>
              <a:rect b="b" l="l" r="r" t="t"/>
              <a:pathLst>
                <a:path extrusionOk="0" h="4879" w="32207">
                  <a:moveTo>
                    <a:pt x="31850" y="0"/>
                  </a:moveTo>
                  <a:cubicBezTo>
                    <a:pt x="31678" y="0"/>
                    <a:pt x="31493" y="57"/>
                    <a:pt x="31493" y="243"/>
                  </a:cubicBezTo>
                  <a:lnTo>
                    <a:pt x="17715" y="243"/>
                  </a:lnTo>
                  <a:lnTo>
                    <a:pt x="17715" y="4636"/>
                  </a:lnTo>
                  <a:lnTo>
                    <a:pt x="1" y="4636"/>
                  </a:lnTo>
                  <a:lnTo>
                    <a:pt x="1" y="4878"/>
                  </a:lnTo>
                  <a:lnTo>
                    <a:pt x="17943" y="4878"/>
                  </a:lnTo>
                  <a:lnTo>
                    <a:pt x="17943" y="485"/>
                  </a:lnTo>
                  <a:lnTo>
                    <a:pt x="31493" y="485"/>
                  </a:lnTo>
                  <a:cubicBezTo>
                    <a:pt x="31493" y="599"/>
                    <a:pt x="31678" y="714"/>
                    <a:pt x="31850" y="714"/>
                  </a:cubicBezTo>
                  <a:cubicBezTo>
                    <a:pt x="32035" y="714"/>
                    <a:pt x="32206" y="542"/>
                    <a:pt x="32206" y="357"/>
                  </a:cubicBezTo>
                  <a:cubicBezTo>
                    <a:pt x="32206" y="129"/>
                    <a:pt x="32035" y="0"/>
                    <a:pt x="3185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51"/>
            <p:cNvSpPr/>
            <p:nvPr/>
          </p:nvSpPr>
          <p:spPr>
            <a:xfrm rot="-5400000">
              <a:off x="3468913" y="3442188"/>
              <a:ext cx="1533069" cy="214704"/>
            </a:xfrm>
            <a:custGeom>
              <a:rect b="b" l="l" r="r" t="t"/>
              <a:pathLst>
                <a:path extrusionOk="0" h="4936" w="35245">
                  <a:moveTo>
                    <a:pt x="34831" y="0"/>
                  </a:moveTo>
                  <a:cubicBezTo>
                    <a:pt x="34702" y="0"/>
                    <a:pt x="34531" y="71"/>
                    <a:pt x="34474" y="243"/>
                  </a:cubicBezTo>
                  <a:lnTo>
                    <a:pt x="16403" y="243"/>
                  </a:lnTo>
                  <a:lnTo>
                    <a:pt x="16403" y="4707"/>
                  </a:lnTo>
                  <a:lnTo>
                    <a:pt x="1" y="4707"/>
                  </a:lnTo>
                  <a:lnTo>
                    <a:pt x="1" y="4935"/>
                  </a:lnTo>
                  <a:lnTo>
                    <a:pt x="16645" y="4935"/>
                  </a:lnTo>
                  <a:lnTo>
                    <a:pt x="16645" y="485"/>
                  </a:lnTo>
                  <a:lnTo>
                    <a:pt x="34474" y="485"/>
                  </a:lnTo>
                  <a:cubicBezTo>
                    <a:pt x="34531" y="599"/>
                    <a:pt x="34702" y="713"/>
                    <a:pt x="34831" y="713"/>
                  </a:cubicBezTo>
                  <a:cubicBezTo>
                    <a:pt x="35059" y="713"/>
                    <a:pt x="35244" y="542"/>
                    <a:pt x="35244" y="357"/>
                  </a:cubicBezTo>
                  <a:cubicBezTo>
                    <a:pt x="35244" y="129"/>
                    <a:pt x="35059" y="0"/>
                    <a:pt x="34831"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 name="Google Shape;1036;p51"/>
          <p:cNvGrpSpPr/>
          <p:nvPr/>
        </p:nvGrpSpPr>
        <p:grpSpPr>
          <a:xfrm>
            <a:off x="-6" y="3333878"/>
            <a:ext cx="2174918" cy="1340856"/>
            <a:chOff x="-6" y="3333878"/>
            <a:chExt cx="2174918" cy="1340856"/>
          </a:xfrm>
        </p:grpSpPr>
        <p:grpSp>
          <p:nvGrpSpPr>
            <p:cNvPr id="1037" name="Google Shape;1037;p51"/>
            <p:cNvGrpSpPr/>
            <p:nvPr/>
          </p:nvGrpSpPr>
          <p:grpSpPr>
            <a:xfrm rot="5400000">
              <a:off x="694173" y="3358411"/>
              <a:ext cx="622150" cy="2010496"/>
              <a:chOff x="2474121" y="2891575"/>
              <a:chExt cx="439279" cy="1419541"/>
            </a:xfrm>
          </p:grpSpPr>
          <p:sp>
            <p:nvSpPr>
              <p:cNvPr id="1038" name="Google Shape;1038;p51"/>
              <p:cNvSpPr/>
              <p:nvPr/>
            </p:nvSpPr>
            <p:spPr>
              <a:xfrm rot="-5400000">
                <a:off x="1917918" y="3535251"/>
                <a:ext cx="1419541" cy="132189"/>
              </a:xfrm>
              <a:custGeom>
                <a:rect b="b" l="l" r="r" t="t"/>
                <a:pathLst>
                  <a:path extrusionOk="0" h="3039" w="32635">
                    <a:moveTo>
                      <a:pt x="1" y="0"/>
                    </a:moveTo>
                    <a:lnTo>
                      <a:pt x="1" y="243"/>
                    </a:lnTo>
                    <a:lnTo>
                      <a:pt x="15818" y="243"/>
                    </a:lnTo>
                    <a:lnTo>
                      <a:pt x="15818" y="2796"/>
                    </a:lnTo>
                    <a:lnTo>
                      <a:pt x="31864" y="2796"/>
                    </a:lnTo>
                    <a:cubicBezTo>
                      <a:pt x="31921" y="2981"/>
                      <a:pt x="32092" y="3038"/>
                      <a:pt x="32221" y="3038"/>
                    </a:cubicBezTo>
                    <a:cubicBezTo>
                      <a:pt x="32449" y="3038"/>
                      <a:pt x="32634" y="2924"/>
                      <a:pt x="32634" y="2682"/>
                    </a:cubicBezTo>
                    <a:cubicBezTo>
                      <a:pt x="32634" y="2496"/>
                      <a:pt x="32449" y="2325"/>
                      <a:pt x="32221" y="2325"/>
                    </a:cubicBezTo>
                    <a:cubicBezTo>
                      <a:pt x="32092" y="2325"/>
                      <a:pt x="31921" y="2439"/>
                      <a:pt x="31864" y="2568"/>
                    </a:cubicBezTo>
                    <a:lnTo>
                      <a:pt x="16046" y="2568"/>
                    </a:lnTo>
                    <a:lnTo>
                      <a:pt x="16046"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51"/>
              <p:cNvSpPr/>
              <p:nvPr/>
            </p:nvSpPr>
            <p:spPr>
              <a:xfrm rot="-5400000">
                <a:off x="2568095" y="3965811"/>
                <a:ext cx="504441" cy="186169"/>
              </a:xfrm>
              <a:custGeom>
                <a:rect b="b" l="l" r="r" t="t"/>
                <a:pathLst>
                  <a:path extrusionOk="0" h="4280" w="11597">
                    <a:moveTo>
                      <a:pt x="1" y="1"/>
                    </a:moveTo>
                    <a:lnTo>
                      <a:pt x="1" y="243"/>
                    </a:lnTo>
                    <a:lnTo>
                      <a:pt x="11112" y="243"/>
                    </a:lnTo>
                    <a:lnTo>
                      <a:pt x="11112" y="3566"/>
                    </a:lnTo>
                    <a:cubicBezTo>
                      <a:pt x="10940" y="3623"/>
                      <a:pt x="10883" y="3752"/>
                      <a:pt x="10883" y="3923"/>
                    </a:cubicBezTo>
                    <a:cubicBezTo>
                      <a:pt x="10883" y="4108"/>
                      <a:pt x="10997" y="4279"/>
                      <a:pt x="11240" y="4279"/>
                    </a:cubicBezTo>
                    <a:cubicBezTo>
                      <a:pt x="11468" y="4279"/>
                      <a:pt x="11596" y="4108"/>
                      <a:pt x="11596" y="3923"/>
                    </a:cubicBezTo>
                    <a:cubicBezTo>
                      <a:pt x="11596" y="3752"/>
                      <a:pt x="11539" y="3623"/>
                      <a:pt x="11354" y="3566"/>
                    </a:cubicBezTo>
                    <a:lnTo>
                      <a:pt x="11354"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51"/>
              <p:cNvSpPr/>
              <p:nvPr/>
            </p:nvSpPr>
            <p:spPr>
              <a:xfrm rot="-5400000">
                <a:off x="2612136" y="4009852"/>
                <a:ext cx="452331" cy="150197"/>
              </a:xfrm>
              <a:custGeom>
                <a:rect b="b" l="l" r="r" t="t"/>
                <a:pathLst>
                  <a:path extrusionOk="0" h="3453" w="10399">
                    <a:moveTo>
                      <a:pt x="1" y="1"/>
                    </a:moveTo>
                    <a:lnTo>
                      <a:pt x="1" y="243"/>
                    </a:lnTo>
                    <a:lnTo>
                      <a:pt x="9928" y="243"/>
                    </a:lnTo>
                    <a:lnTo>
                      <a:pt x="9928" y="2739"/>
                    </a:lnTo>
                    <a:cubicBezTo>
                      <a:pt x="9757" y="2796"/>
                      <a:pt x="9628" y="2925"/>
                      <a:pt x="9628" y="3096"/>
                    </a:cubicBezTo>
                    <a:cubicBezTo>
                      <a:pt x="9628" y="3281"/>
                      <a:pt x="9814" y="3452"/>
                      <a:pt x="10042" y="3452"/>
                    </a:cubicBezTo>
                    <a:cubicBezTo>
                      <a:pt x="10227" y="3452"/>
                      <a:pt x="10398" y="3281"/>
                      <a:pt x="10398" y="3096"/>
                    </a:cubicBezTo>
                    <a:cubicBezTo>
                      <a:pt x="10398" y="2925"/>
                      <a:pt x="10284" y="2796"/>
                      <a:pt x="10170" y="2739"/>
                    </a:cubicBezTo>
                    <a:lnTo>
                      <a:pt x="1017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51"/>
              <p:cNvSpPr/>
              <p:nvPr/>
            </p:nvSpPr>
            <p:spPr>
              <a:xfrm rot="-5400000">
                <a:off x="2177879" y="3666157"/>
                <a:ext cx="1160818" cy="129101"/>
              </a:xfrm>
              <a:custGeom>
                <a:rect b="b" l="l" r="r" t="t"/>
                <a:pathLst>
                  <a:path extrusionOk="0" h="2968" w="26687">
                    <a:moveTo>
                      <a:pt x="1" y="0"/>
                    </a:moveTo>
                    <a:lnTo>
                      <a:pt x="1" y="243"/>
                    </a:lnTo>
                    <a:lnTo>
                      <a:pt x="12310" y="243"/>
                    </a:lnTo>
                    <a:lnTo>
                      <a:pt x="12310" y="2739"/>
                    </a:lnTo>
                    <a:lnTo>
                      <a:pt x="25973" y="2739"/>
                    </a:lnTo>
                    <a:cubicBezTo>
                      <a:pt x="26030" y="2910"/>
                      <a:pt x="26159" y="2967"/>
                      <a:pt x="26330" y="2967"/>
                    </a:cubicBezTo>
                    <a:cubicBezTo>
                      <a:pt x="26572" y="2967"/>
                      <a:pt x="26687" y="2853"/>
                      <a:pt x="26687" y="2611"/>
                    </a:cubicBezTo>
                    <a:cubicBezTo>
                      <a:pt x="26687" y="2439"/>
                      <a:pt x="26572" y="2254"/>
                      <a:pt x="26330" y="2254"/>
                    </a:cubicBezTo>
                    <a:cubicBezTo>
                      <a:pt x="26159" y="2254"/>
                      <a:pt x="26030" y="2382"/>
                      <a:pt x="25973" y="2496"/>
                    </a:cubicBezTo>
                    <a:lnTo>
                      <a:pt x="12538" y="2496"/>
                    </a:lnTo>
                    <a:lnTo>
                      <a:pt x="1253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51"/>
              <p:cNvSpPr/>
              <p:nvPr/>
            </p:nvSpPr>
            <p:spPr>
              <a:xfrm rot="-5400000">
                <a:off x="2081076" y="3607849"/>
                <a:ext cx="1271867" cy="134668"/>
              </a:xfrm>
              <a:custGeom>
                <a:rect b="b" l="l" r="r" t="t"/>
                <a:pathLst>
                  <a:path extrusionOk="0" h="3096" w="29240">
                    <a:moveTo>
                      <a:pt x="1" y="1"/>
                    </a:moveTo>
                    <a:lnTo>
                      <a:pt x="1" y="243"/>
                    </a:lnTo>
                    <a:lnTo>
                      <a:pt x="13436" y="243"/>
                    </a:lnTo>
                    <a:lnTo>
                      <a:pt x="13436" y="2853"/>
                    </a:lnTo>
                    <a:lnTo>
                      <a:pt x="28526" y="2853"/>
                    </a:lnTo>
                    <a:cubicBezTo>
                      <a:pt x="28526" y="2967"/>
                      <a:pt x="28712" y="3096"/>
                      <a:pt x="28883" y="3096"/>
                    </a:cubicBezTo>
                    <a:cubicBezTo>
                      <a:pt x="29068" y="3096"/>
                      <a:pt x="29240" y="2910"/>
                      <a:pt x="29240" y="2739"/>
                    </a:cubicBezTo>
                    <a:cubicBezTo>
                      <a:pt x="29240" y="2497"/>
                      <a:pt x="29068" y="2326"/>
                      <a:pt x="28883" y="2326"/>
                    </a:cubicBezTo>
                    <a:cubicBezTo>
                      <a:pt x="28712" y="2326"/>
                      <a:pt x="28526" y="2440"/>
                      <a:pt x="28526" y="2611"/>
                    </a:cubicBezTo>
                    <a:lnTo>
                      <a:pt x="13679" y="2611"/>
                    </a:lnTo>
                    <a:lnTo>
                      <a:pt x="13679"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51"/>
              <p:cNvSpPr/>
              <p:nvPr/>
            </p:nvSpPr>
            <p:spPr>
              <a:xfrm rot="-5400000">
                <a:off x="2065591" y="3641342"/>
                <a:ext cx="1212319" cy="127230"/>
              </a:xfrm>
              <a:custGeom>
                <a:rect b="b" l="l" r="r" t="t"/>
                <a:pathLst>
                  <a:path extrusionOk="0" h="2925" w="27871">
                    <a:moveTo>
                      <a:pt x="1" y="0"/>
                    </a:moveTo>
                    <a:lnTo>
                      <a:pt x="1" y="243"/>
                    </a:lnTo>
                    <a:lnTo>
                      <a:pt x="14563" y="243"/>
                    </a:lnTo>
                    <a:lnTo>
                      <a:pt x="14563" y="2682"/>
                    </a:lnTo>
                    <a:lnTo>
                      <a:pt x="27157" y="2682"/>
                    </a:lnTo>
                    <a:cubicBezTo>
                      <a:pt x="27229" y="2853"/>
                      <a:pt x="27343" y="2924"/>
                      <a:pt x="27514" y="2924"/>
                    </a:cubicBezTo>
                    <a:cubicBezTo>
                      <a:pt x="27756" y="2924"/>
                      <a:pt x="27870" y="2796"/>
                      <a:pt x="27870" y="2567"/>
                    </a:cubicBezTo>
                    <a:cubicBezTo>
                      <a:pt x="27870" y="2382"/>
                      <a:pt x="27756" y="2211"/>
                      <a:pt x="27514" y="2211"/>
                    </a:cubicBezTo>
                    <a:cubicBezTo>
                      <a:pt x="27343" y="2211"/>
                      <a:pt x="27229" y="2325"/>
                      <a:pt x="27157" y="2439"/>
                    </a:cubicBezTo>
                    <a:lnTo>
                      <a:pt x="14806" y="2439"/>
                    </a:lnTo>
                    <a:lnTo>
                      <a:pt x="14806"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51"/>
              <p:cNvSpPr/>
              <p:nvPr/>
            </p:nvSpPr>
            <p:spPr>
              <a:xfrm rot="-5400000">
                <a:off x="1972508" y="3742473"/>
                <a:ext cx="1103749" cy="33537"/>
              </a:xfrm>
              <a:custGeom>
                <a:rect b="b" l="l" r="r" t="t"/>
                <a:pathLst>
                  <a:path extrusionOk="0" h="771" w="25375">
                    <a:moveTo>
                      <a:pt x="25018" y="1"/>
                    </a:moveTo>
                    <a:cubicBezTo>
                      <a:pt x="24847" y="1"/>
                      <a:pt x="24733" y="115"/>
                      <a:pt x="24661" y="300"/>
                    </a:cubicBezTo>
                    <a:lnTo>
                      <a:pt x="1" y="300"/>
                    </a:lnTo>
                    <a:lnTo>
                      <a:pt x="1" y="528"/>
                    </a:lnTo>
                    <a:lnTo>
                      <a:pt x="24661" y="528"/>
                    </a:lnTo>
                    <a:cubicBezTo>
                      <a:pt x="24733" y="657"/>
                      <a:pt x="24847" y="771"/>
                      <a:pt x="25018" y="771"/>
                    </a:cubicBezTo>
                    <a:cubicBezTo>
                      <a:pt x="25260" y="771"/>
                      <a:pt x="25374" y="600"/>
                      <a:pt x="25374" y="414"/>
                    </a:cubicBezTo>
                    <a:cubicBezTo>
                      <a:pt x="25374" y="172"/>
                      <a:pt x="25260" y="1"/>
                      <a:pt x="25018"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51"/>
              <p:cNvSpPr/>
              <p:nvPr/>
            </p:nvSpPr>
            <p:spPr>
              <a:xfrm rot="-5400000">
                <a:off x="2020290" y="3823748"/>
                <a:ext cx="941199" cy="33537"/>
              </a:xfrm>
              <a:custGeom>
                <a:rect b="b" l="l" r="r" t="t"/>
                <a:pathLst>
                  <a:path extrusionOk="0" h="771" w="21638">
                    <a:moveTo>
                      <a:pt x="21281" y="0"/>
                    </a:moveTo>
                    <a:cubicBezTo>
                      <a:pt x="21095" y="0"/>
                      <a:pt x="20924" y="114"/>
                      <a:pt x="20924" y="229"/>
                    </a:cubicBezTo>
                    <a:lnTo>
                      <a:pt x="1" y="229"/>
                    </a:lnTo>
                    <a:lnTo>
                      <a:pt x="1" y="471"/>
                    </a:lnTo>
                    <a:lnTo>
                      <a:pt x="20924" y="471"/>
                    </a:lnTo>
                    <a:cubicBezTo>
                      <a:pt x="20924" y="656"/>
                      <a:pt x="21095" y="771"/>
                      <a:pt x="21281" y="771"/>
                    </a:cubicBezTo>
                    <a:cubicBezTo>
                      <a:pt x="21452" y="771"/>
                      <a:pt x="21637" y="585"/>
                      <a:pt x="21637" y="357"/>
                    </a:cubicBezTo>
                    <a:cubicBezTo>
                      <a:pt x="21637" y="172"/>
                      <a:pt x="21452" y="0"/>
                      <a:pt x="21281"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 name="Google Shape;1046;p51"/>
            <p:cNvGrpSpPr/>
            <p:nvPr/>
          </p:nvGrpSpPr>
          <p:grpSpPr>
            <a:xfrm rot="5400000">
              <a:off x="752586" y="2581286"/>
              <a:ext cx="669734" cy="2174918"/>
              <a:chOff x="6278982" y="2751992"/>
              <a:chExt cx="478381" cy="1553513"/>
            </a:xfrm>
          </p:grpSpPr>
          <p:sp>
            <p:nvSpPr>
              <p:cNvPr id="1047" name="Google Shape;1047;p51"/>
              <p:cNvSpPr/>
              <p:nvPr/>
            </p:nvSpPr>
            <p:spPr>
              <a:xfrm rot="-5400000">
                <a:off x="6192439" y="3740581"/>
                <a:ext cx="1059686" cy="70161"/>
              </a:xfrm>
              <a:custGeom>
                <a:rect b="b" l="l" r="r" t="t"/>
                <a:pathLst>
                  <a:path extrusionOk="0" h="1613" w="24362">
                    <a:moveTo>
                      <a:pt x="0" y="0"/>
                    </a:moveTo>
                    <a:lnTo>
                      <a:pt x="0" y="243"/>
                    </a:lnTo>
                    <a:lnTo>
                      <a:pt x="15917" y="243"/>
                    </a:lnTo>
                    <a:lnTo>
                      <a:pt x="17173" y="1313"/>
                    </a:lnTo>
                    <a:lnTo>
                      <a:pt x="23648" y="1313"/>
                    </a:lnTo>
                    <a:cubicBezTo>
                      <a:pt x="23705" y="1498"/>
                      <a:pt x="23819" y="1612"/>
                      <a:pt x="24004" y="1612"/>
                    </a:cubicBezTo>
                    <a:cubicBezTo>
                      <a:pt x="24176" y="1612"/>
                      <a:pt x="24361" y="1427"/>
                      <a:pt x="24361" y="1199"/>
                    </a:cubicBezTo>
                    <a:cubicBezTo>
                      <a:pt x="24361" y="1013"/>
                      <a:pt x="24176" y="842"/>
                      <a:pt x="24004" y="842"/>
                    </a:cubicBezTo>
                    <a:cubicBezTo>
                      <a:pt x="23819" y="842"/>
                      <a:pt x="23705" y="956"/>
                      <a:pt x="23648" y="1070"/>
                    </a:cubicBezTo>
                    <a:lnTo>
                      <a:pt x="17230" y="1070"/>
                    </a:lnTo>
                    <a:lnTo>
                      <a:pt x="15975"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51"/>
              <p:cNvSpPr/>
              <p:nvPr/>
            </p:nvSpPr>
            <p:spPr>
              <a:xfrm rot="-5400000">
                <a:off x="6010359" y="3607522"/>
                <a:ext cx="1325804" cy="70161"/>
              </a:xfrm>
              <a:custGeom>
                <a:rect b="b" l="l" r="r" t="t"/>
                <a:pathLst>
                  <a:path extrusionOk="0" h="1613" w="30480">
                    <a:moveTo>
                      <a:pt x="0" y="1"/>
                    </a:moveTo>
                    <a:lnTo>
                      <a:pt x="0" y="243"/>
                    </a:lnTo>
                    <a:lnTo>
                      <a:pt x="17173" y="243"/>
                    </a:lnTo>
                    <a:lnTo>
                      <a:pt x="18242" y="1370"/>
                    </a:lnTo>
                    <a:lnTo>
                      <a:pt x="29710" y="1370"/>
                    </a:lnTo>
                    <a:cubicBezTo>
                      <a:pt x="29767" y="1484"/>
                      <a:pt x="29952" y="1612"/>
                      <a:pt x="30066" y="1612"/>
                    </a:cubicBezTo>
                    <a:cubicBezTo>
                      <a:pt x="30309" y="1612"/>
                      <a:pt x="30480" y="1427"/>
                      <a:pt x="30480" y="1256"/>
                    </a:cubicBezTo>
                    <a:cubicBezTo>
                      <a:pt x="30480" y="1013"/>
                      <a:pt x="30309" y="842"/>
                      <a:pt x="30066" y="842"/>
                    </a:cubicBezTo>
                    <a:cubicBezTo>
                      <a:pt x="29952" y="842"/>
                      <a:pt x="29767" y="956"/>
                      <a:pt x="29710" y="1127"/>
                    </a:cubicBezTo>
                    <a:lnTo>
                      <a:pt x="18356" y="1127"/>
                    </a:lnTo>
                    <a:lnTo>
                      <a:pt x="1723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51"/>
              <p:cNvSpPr/>
              <p:nvPr/>
            </p:nvSpPr>
            <p:spPr>
              <a:xfrm rot="-5400000">
                <a:off x="6022147" y="3665853"/>
                <a:ext cx="1214755" cy="64550"/>
              </a:xfrm>
              <a:custGeom>
                <a:rect b="b" l="l" r="r" t="t"/>
                <a:pathLst>
                  <a:path extrusionOk="0" h="1484" w="27927">
                    <a:moveTo>
                      <a:pt x="0" y="0"/>
                    </a:moveTo>
                    <a:lnTo>
                      <a:pt x="0" y="229"/>
                    </a:lnTo>
                    <a:lnTo>
                      <a:pt x="17943" y="229"/>
                    </a:lnTo>
                    <a:lnTo>
                      <a:pt x="18898" y="1241"/>
                    </a:lnTo>
                    <a:lnTo>
                      <a:pt x="27157" y="1241"/>
                    </a:lnTo>
                    <a:cubicBezTo>
                      <a:pt x="27214" y="1427"/>
                      <a:pt x="27385" y="1484"/>
                      <a:pt x="27513" y="1484"/>
                    </a:cubicBezTo>
                    <a:cubicBezTo>
                      <a:pt x="27741" y="1484"/>
                      <a:pt x="27927" y="1298"/>
                      <a:pt x="27927" y="1127"/>
                    </a:cubicBezTo>
                    <a:cubicBezTo>
                      <a:pt x="27927" y="885"/>
                      <a:pt x="27741" y="771"/>
                      <a:pt x="27513" y="771"/>
                    </a:cubicBezTo>
                    <a:cubicBezTo>
                      <a:pt x="27385" y="771"/>
                      <a:pt x="27214" y="828"/>
                      <a:pt x="27157" y="999"/>
                    </a:cubicBezTo>
                    <a:lnTo>
                      <a:pt x="19012" y="999"/>
                    </a:lnTo>
                    <a:lnTo>
                      <a:pt x="18000"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51"/>
              <p:cNvSpPr/>
              <p:nvPr/>
            </p:nvSpPr>
            <p:spPr>
              <a:xfrm rot="-5400000">
                <a:off x="5843461" y="3619310"/>
                <a:ext cx="1279305" cy="93085"/>
              </a:xfrm>
              <a:custGeom>
                <a:rect b="b" l="l" r="r" t="t"/>
                <a:pathLst>
                  <a:path extrusionOk="0" h="2140" w="29411">
                    <a:moveTo>
                      <a:pt x="28996" y="0"/>
                    </a:moveTo>
                    <a:cubicBezTo>
                      <a:pt x="28882" y="0"/>
                      <a:pt x="28697" y="57"/>
                      <a:pt x="28640" y="243"/>
                    </a:cubicBezTo>
                    <a:lnTo>
                      <a:pt x="20610" y="243"/>
                    </a:lnTo>
                    <a:lnTo>
                      <a:pt x="20610" y="1911"/>
                    </a:lnTo>
                    <a:lnTo>
                      <a:pt x="0" y="1911"/>
                    </a:lnTo>
                    <a:lnTo>
                      <a:pt x="0" y="2140"/>
                    </a:lnTo>
                    <a:lnTo>
                      <a:pt x="20852" y="2140"/>
                    </a:lnTo>
                    <a:lnTo>
                      <a:pt x="20852" y="485"/>
                    </a:lnTo>
                    <a:lnTo>
                      <a:pt x="28640" y="485"/>
                    </a:lnTo>
                    <a:cubicBezTo>
                      <a:pt x="28697" y="656"/>
                      <a:pt x="28882" y="713"/>
                      <a:pt x="28996" y="713"/>
                    </a:cubicBezTo>
                    <a:cubicBezTo>
                      <a:pt x="29239" y="713"/>
                      <a:pt x="29410" y="542"/>
                      <a:pt x="29410" y="357"/>
                    </a:cubicBezTo>
                    <a:cubicBezTo>
                      <a:pt x="29410" y="129"/>
                      <a:pt x="29239" y="0"/>
                      <a:pt x="2899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51"/>
              <p:cNvSpPr/>
              <p:nvPr/>
            </p:nvSpPr>
            <p:spPr>
              <a:xfrm rot="-5400000">
                <a:off x="5753204" y="3565025"/>
                <a:ext cx="1374825" cy="106134"/>
              </a:xfrm>
              <a:custGeom>
                <a:rect b="b" l="l" r="r" t="t"/>
                <a:pathLst>
                  <a:path extrusionOk="0" h="2440" w="31607">
                    <a:moveTo>
                      <a:pt x="31193" y="1"/>
                    </a:moveTo>
                    <a:cubicBezTo>
                      <a:pt x="31079" y="1"/>
                      <a:pt x="30893" y="58"/>
                      <a:pt x="30836" y="243"/>
                    </a:cubicBezTo>
                    <a:lnTo>
                      <a:pt x="19426" y="243"/>
                    </a:lnTo>
                    <a:lnTo>
                      <a:pt x="19426" y="2197"/>
                    </a:lnTo>
                    <a:lnTo>
                      <a:pt x="0" y="2197"/>
                    </a:lnTo>
                    <a:lnTo>
                      <a:pt x="0" y="2439"/>
                    </a:lnTo>
                    <a:lnTo>
                      <a:pt x="19669" y="2439"/>
                    </a:lnTo>
                    <a:lnTo>
                      <a:pt x="19669" y="471"/>
                    </a:lnTo>
                    <a:lnTo>
                      <a:pt x="30836" y="471"/>
                    </a:lnTo>
                    <a:cubicBezTo>
                      <a:pt x="30893" y="657"/>
                      <a:pt x="31079" y="714"/>
                      <a:pt x="31193" y="714"/>
                    </a:cubicBezTo>
                    <a:cubicBezTo>
                      <a:pt x="31435" y="714"/>
                      <a:pt x="31607" y="542"/>
                      <a:pt x="31607" y="357"/>
                    </a:cubicBezTo>
                    <a:cubicBezTo>
                      <a:pt x="31607" y="115"/>
                      <a:pt x="31435" y="1"/>
                      <a:pt x="31193"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51"/>
              <p:cNvSpPr/>
              <p:nvPr/>
            </p:nvSpPr>
            <p:spPr>
              <a:xfrm rot="-5400000">
                <a:off x="5618885" y="3466677"/>
                <a:ext cx="1553513" cy="124142"/>
              </a:xfrm>
              <a:custGeom>
                <a:rect b="b" l="l" r="r" t="t"/>
                <a:pathLst>
                  <a:path extrusionOk="0" h="2854" w="35715">
                    <a:moveTo>
                      <a:pt x="35301" y="1"/>
                    </a:moveTo>
                    <a:cubicBezTo>
                      <a:pt x="35172" y="1"/>
                      <a:pt x="35001" y="58"/>
                      <a:pt x="34944" y="229"/>
                    </a:cubicBezTo>
                    <a:lnTo>
                      <a:pt x="18185" y="229"/>
                    </a:lnTo>
                    <a:lnTo>
                      <a:pt x="18185" y="2611"/>
                    </a:lnTo>
                    <a:lnTo>
                      <a:pt x="0" y="2611"/>
                    </a:lnTo>
                    <a:lnTo>
                      <a:pt x="0" y="2853"/>
                    </a:lnTo>
                    <a:lnTo>
                      <a:pt x="18413" y="2853"/>
                    </a:lnTo>
                    <a:lnTo>
                      <a:pt x="18413" y="471"/>
                    </a:lnTo>
                    <a:lnTo>
                      <a:pt x="34944" y="471"/>
                    </a:lnTo>
                    <a:cubicBezTo>
                      <a:pt x="35001" y="642"/>
                      <a:pt x="35172" y="714"/>
                      <a:pt x="35301" y="714"/>
                    </a:cubicBezTo>
                    <a:cubicBezTo>
                      <a:pt x="35529" y="714"/>
                      <a:pt x="35714" y="528"/>
                      <a:pt x="35714" y="357"/>
                    </a:cubicBezTo>
                    <a:cubicBezTo>
                      <a:pt x="35714" y="115"/>
                      <a:pt x="35529" y="1"/>
                      <a:pt x="35301"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51"/>
              <p:cNvSpPr/>
              <p:nvPr/>
            </p:nvSpPr>
            <p:spPr>
              <a:xfrm rot="-5400000">
                <a:off x="5790418" y="3674835"/>
                <a:ext cx="1119234" cy="142106"/>
              </a:xfrm>
              <a:custGeom>
                <a:rect b="b" l="l" r="r" t="t"/>
                <a:pathLst>
                  <a:path extrusionOk="0" h="3267" w="25731">
                    <a:moveTo>
                      <a:pt x="25374" y="1"/>
                    </a:moveTo>
                    <a:cubicBezTo>
                      <a:pt x="25188" y="1"/>
                      <a:pt x="25074" y="115"/>
                      <a:pt x="25017" y="243"/>
                    </a:cubicBezTo>
                    <a:lnTo>
                      <a:pt x="17044" y="243"/>
                    </a:lnTo>
                    <a:lnTo>
                      <a:pt x="17044" y="3038"/>
                    </a:lnTo>
                    <a:lnTo>
                      <a:pt x="0" y="3038"/>
                    </a:lnTo>
                    <a:lnTo>
                      <a:pt x="0" y="3267"/>
                    </a:lnTo>
                    <a:lnTo>
                      <a:pt x="17287" y="3267"/>
                    </a:lnTo>
                    <a:lnTo>
                      <a:pt x="17287" y="471"/>
                    </a:lnTo>
                    <a:lnTo>
                      <a:pt x="25017" y="471"/>
                    </a:lnTo>
                    <a:cubicBezTo>
                      <a:pt x="25074" y="657"/>
                      <a:pt x="25188" y="771"/>
                      <a:pt x="25374" y="771"/>
                    </a:cubicBezTo>
                    <a:cubicBezTo>
                      <a:pt x="25545" y="771"/>
                      <a:pt x="25730" y="600"/>
                      <a:pt x="25730" y="357"/>
                    </a:cubicBezTo>
                    <a:cubicBezTo>
                      <a:pt x="25730" y="186"/>
                      <a:pt x="25545" y="1"/>
                      <a:pt x="2537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51"/>
              <p:cNvSpPr/>
              <p:nvPr/>
            </p:nvSpPr>
            <p:spPr>
              <a:xfrm rot="-5400000">
                <a:off x="6430370" y="3978513"/>
                <a:ext cx="620405" cy="33580"/>
              </a:xfrm>
              <a:custGeom>
                <a:rect b="b" l="l" r="r" t="t"/>
                <a:pathLst>
                  <a:path extrusionOk="0" h="772" w="14263">
                    <a:moveTo>
                      <a:pt x="13906" y="1"/>
                    </a:moveTo>
                    <a:cubicBezTo>
                      <a:pt x="13721" y="1"/>
                      <a:pt x="13607" y="115"/>
                      <a:pt x="13550" y="229"/>
                    </a:cubicBezTo>
                    <a:lnTo>
                      <a:pt x="0" y="229"/>
                    </a:lnTo>
                    <a:lnTo>
                      <a:pt x="0" y="472"/>
                    </a:lnTo>
                    <a:lnTo>
                      <a:pt x="13550" y="472"/>
                    </a:lnTo>
                    <a:cubicBezTo>
                      <a:pt x="13607" y="657"/>
                      <a:pt x="13721" y="771"/>
                      <a:pt x="13906" y="771"/>
                    </a:cubicBezTo>
                    <a:cubicBezTo>
                      <a:pt x="14078" y="771"/>
                      <a:pt x="14263" y="586"/>
                      <a:pt x="14263" y="358"/>
                    </a:cubicBezTo>
                    <a:cubicBezTo>
                      <a:pt x="14263" y="172"/>
                      <a:pt x="14078" y="1"/>
                      <a:pt x="13906"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51"/>
              <p:cNvSpPr/>
              <p:nvPr/>
            </p:nvSpPr>
            <p:spPr>
              <a:xfrm rot="-5400000">
                <a:off x="5858989" y="3544234"/>
                <a:ext cx="1460429" cy="62114"/>
              </a:xfrm>
              <a:custGeom>
                <a:rect b="b" l="l" r="r" t="t"/>
                <a:pathLst>
                  <a:path extrusionOk="0" h="1428" w="33575">
                    <a:moveTo>
                      <a:pt x="0" y="1"/>
                    </a:moveTo>
                    <a:lnTo>
                      <a:pt x="0" y="243"/>
                    </a:lnTo>
                    <a:lnTo>
                      <a:pt x="18542" y="243"/>
                    </a:lnTo>
                    <a:lnTo>
                      <a:pt x="19483" y="1185"/>
                    </a:lnTo>
                    <a:lnTo>
                      <a:pt x="32862" y="1185"/>
                    </a:lnTo>
                    <a:cubicBezTo>
                      <a:pt x="32919" y="1313"/>
                      <a:pt x="33033" y="1427"/>
                      <a:pt x="33161" y="1427"/>
                    </a:cubicBezTo>
                    <a:cubicBezTo>
                      <a:pt x="33389" y="1427"/>
                      <a:pt x="33575" y="1256"/>
                      <a:pt x="33575" y="1013"/>
                    </a:cubicBezTo>
                    <a:cubicBezTo>
                      <a:pt x="33575" y="828"/>
                      <a:pt x="33389" y="657"/>
                      <a:pt x="33161" y="657"/>
                    </a:cubicBezTo>
                    <a:cubicBezTo>
                      <a:pt x="32976" y="657"/>
                      <a:pt x="32862" y="771"/>
                      <a:pt x="32805" y="956"/>
                    </a:cubicBezTo>
                    <a:lnTo>
                      <a:pt x="19612" y="956"/>
                    </a:lnTo>
                    <a:lnTo>
                      <a:pt x="18599"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6" name="Google Shape;1056;p51"/>
          <p:cNvGrpSpPr/>
          <p:nvPr/>
        </p:nvGrpSpPr>
        <p:grpSpPr>
          <a:xfrm>
            <a:off x="7181728" y="2938818"/>
            <a:ext cx="1357857" cy="2848314"/>
            <a:chOff x="7181728" y="2938818"/>
            <a:chExt cx="1357857" cy="2848314"/>
          </a:xfrm>
        </p:grpSpPr>
        <p:grpSp>
          <p:nvGrpSpPr>
            <p:cNvPr id="1057" name="Google Shape;1057;p51"/>
            <p:cNvGrpSpPr/>
            <p:nvPr/>
          </p:nvGrpSpPr>
          <p:grpSpPr>
            <a:xfrm>
              <a:off x="7620438" y="2938818"/>
              <a:ext cx="919147" cy="2204676"/>
              <a:chOff x="3117442" y="2754471"/>
              <a:chExt cx="648978" cy="1556645"/>
            </a:xfrm>
          </p:grpSpPr>
          <p:sp>
            <p:nvSpPr>
              <p:cNvPr id="1058" name="Google Shape;1058;p51"/>
              <p:cNvSpPr/>
              <p:nvPr/>
            </p:nvSpPr>
            <p:spPr>
              <a:xfrm rot="-5400000">
                <a:off x="2522788" y="3592320"/>
                <a:ext cx="1313451" cy="124142"/>
              </a:xfrm>
              <a:custGeom>
                <a:rect b="b" l="l" r="r" t="t"/>
                <a:pathLst>
                  <a:path extrusionOk="0" h="2854" w="30196">
                    <a:moveTo>
                      <a:pt x="15276" y="1"/>
                    </a:moveTo>
                    <a:lnTo>
                      <a:pt x="12666" y="2625"/>
                    </a:lnTo>
                    <a:lnTo>
                      <a:pt x="1" y="2625"/>
                    </a:lnTo>
                    <a:lnTo>
                      <a:pt x="1" y="2854"/>
                    </a:lnTo>
                    <a:lnTo>
                      <a:pt x="12780" y="2854"/>
                    </a:lnTo>
                    <a:lnTo>
                      <a:pt x="15390" y="243"/>
                    </a:lnTo>
                    <a:lnTo>
                      <a:pt x="23235" y="243"/>
                    </a:lnTo>
                    <a:lnTo>
                      <a:pt x="25374" y="2383"/>
                    </a:lnTo>
                    <a:lnTo>
                      <a:pt x="29425" y="2383"/>
                    </a:lnTo>
                    <a:cubicBezTo>
                      <a:pt x="29482" y="2554"/>
                      <a:pt x="29596" y="2625"/>
                      <a:pt x="29782" y="2625"/>
                    </a:cubicBezTo>
                    <a:cubicBezTo>
                      <a:pt x="30010" y="2625"/>
                      <a:pt x="30195" y="2497"/>
                      <a:pt x="30195" y="2269"/>
                    </a:cubicBezTo>
                    <a:cubicBezTo>
                      <a:pt x="30195" y="2083"/>
                      <a:pt x="30010" y="1912"/>
                      <a:pt x="29782" y="1912"/>
                    </a:cubicBezTo>
                    <a:cubicBezTo>
                      <a:pt x="29653" y="1912"/>
                      <a:pt x="29482" y="1969"/>
                      <a:pt x="29425" y="2140"/>
                    </a:cubicBezTo>
                    <a:lnTo>
                      <a:pt x="25503" y="2140"/>
                    </a:lnTo>
                    <a:lnTo>
                      <a:pt x="23306"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51"/>
              <p:cNvSpPr/>
              <p:nvPr/>
            </p:nvSpPr>
            <p:spPr>
              <a:xfrm rot="-5400000">
                <a:off x="3104412" y="3972336"/>
                <a:ext cx="644024" cy="33537"/>
              </a:xfrm>
              <a:custGeom>
                <a:rect b="b" l="l" r="r" t="t"/>
                <a:pathLst>
                  <a:path extrusionOk="0" h="771" w="14806">
                    <a:moveTo>
                      <a:pt x="14392" y="1"/>
                    </a:moveTo>
                    <a:cubicBezTo>
                      <a:pt x="14264" y="1"/>
                      <a:pt x="14092" y="115"/>
                      <a:pt x="14035" y="300"/>
                    </a:cubicBezTo>
                    <a:lnTo>
                      <a:pt x="1" y="300"/>
                    </a:lnTo>
                    <a:lnTo>
                      <a:pt x="1" y="543"/>
                    </a:lnTo>
                    <a:lnTo>
                      <a:pt x="14035" y="543"/>
                    </a:lnTo>
                    <a:cubicBezTo>
                      <a:pt x="14092" y="657"/>
                      <a:pt x="14264" y="771"/>
                      <a:pt x="14392" y="771"/>
                    </a:cubicBezTo>
                    <a:cubicBezTo>
                      <a:pt x="14620" y="771"/>
                      <a:pt x="14806" y="600"/>
                      <a:pt x="14806" y="414"/>
                    </a:cubicBezTo>
                    <a:cubicBezTo>
                      <a:pt x="14806" y="186"/>
                      <a:pt x="14620" y="1"/>
                      <a:pt x="1439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51"/>
              <p:cNvSpPr/>
              <p:nvPr/>
            </p:nvSpPr>
            <p:spPr>
              <a:xfrm rot="-5400000">
                <a:off x="3456174" y="4000870"/>
                <a:ext cx="452331" cy="168161"/>
              </a:xfrm>
              <a:custGeom>
                <a:rect b="b" l="l" r="r" t="t"/>
                <a:pathLst>
                  <a:path extrusionOk="0" h="3866" w="10399">
                    <a:moveTo>
                      <a:pt x="1" y="1"/>
                    </a:moveTo>
                    <a:lnTo>
                      <a:pt x="1" y="243"/>
                    </a:lnTo>
                    <a:lnTo>
                      <a:pt x="9928" y="243"/>
                    </a:lnTo>
                    <a:lnTo>
                      <a:pt x="9928" y="3153"/>
                    </a:lnTo>
                    <a:cubicBezTo>
                      <a:pt x="9757" y="3153"/>
                      <a:pt x="9628" y="3338"/>
                      <a:pt x="9628" y="3509"/>
                    </a:cubicBezTo>
                    <a:cubicBezTo>
                      <a:pt x="9628" y="3695"/>
                      <a:pt x="9814" y="3866"/>
                      <a:pt x="10042" y="3866"/>
                    </a:cubicBezTo>
                    <a:cubicBezTo>
                      <a:pt x="10227" y="3866"/>
                      <a:pt x="10398" y="3695"/>
                      <a:pt x="10398" y="3509"/>
                    </a:cubicBezTo>
                    <a:cubicBezTo>
                      <a:pt x="10398" y="3338"/>
                      <a:pt x="10284" y="3153"/>
                      <a:pt x="10170" y="3153"/>
                    </a:cubicBezTo>
                    <a:lnTo>
                      <a:pt x="1017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51"/>
              <p:cNvSpPr/>
              <p:nvPr/>
            </p:nvSpPr>
            <p:spPr>
              <a:xfrm rot="-5400000">
                <a:off x="3085206" y="3642908"/>
                <a:ext cx="1140330" cy="196087"/>
              </a:xfrm>
              <a:custGeom>
                <a:rect b="b" l="l" r="r" t="t"/>
                <a:pathLst>
                  <a:path extrusionOk="0" h="4508" w="26216">
                    <a:moveTo>
                      <a:pt x="25859" y="0"/>
                    </a:moveTo>
                    <a:cubicBezTo>
                      <a:pt x="25674" y="0"/>
                      <a:pt x="25560" y="114"/>
                      <a:pt x="25503" y="229"/>
                    </a:cubicBezTo>
                    <a:lnTo>
                      <a:pt x="16531" y="229"/>
                    </a:lnTo>
                    <a:lnTo>
                      <a:pt x="12481" y="4279"/>
                    </a:lnTo>
                    <a:lnTo>
                      <a:pt x="11240" y="4279"/>
                    </a:lnTo>
                    <a:lnTo>
                      <a:pt x="11240" y="57"/>
                    </a:lnTo>
                    <a:lnTo>
                      <a:pt x="1" y="57"/>
                    </a:lnTo>
                    <a:lnTo>
                      <a:pt x="1" y="286"/>
                    </a:lnTo>
                    <a:lnTo>
                      <a:pt x="10997" y="286"/>
                    </a:lnTo>
                    <a:lnTo>
                      <a:pt x="10997" y="4507"/>
                    </a:lnTo>
                    <a:lnTo>
                      <a:pt x="12609" y="4507"/>
                    </a:lnTo>
                    <a:lnTo>
                      <a:pt x="16645" y="471"/>
                    </a:lnTo>
                    <a:lnTo>
                      <a:pt x="25503" y="471"/>
                    </a:lnTo>
                    <a:cubicBezTo>
                      <a:pt x="25560" y="642"/>
                      <a:pt x="25674" y="771"/>
                      <a:pt x="25859" y="771"/>
                    </a:cubicBezTo>
                    <a:cubicBezTo>
                      <a:pt x="26087" y="771"/>
                      <a:pt x="26216" y="585"/>
                      <a:pt x="26216" y="357"/>
                    </a:cubicBezTo>
                    <a:cubicBezTo>
                      <a:pt x="26216" y="171"/>
                      <a:pt x="26087" y="0"/>
                      <a:pt x="2585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51"/>
              <p:cNvSpPr/>
              <p:nvPr/>
            </p:nvSpPr>
            <p:spPr>
              <a:xfrm rot="-5400000">
                <a:off x="2913348" y="3546126"/>
                <a:ext cx="1336374" cy="193607"/>
              </a:xfrm>
              <a:custGeom>
                <a:rect b="b" l="l" r="r" t="t"/>
                <a:pathLst>
                  <a:path extrusionOk="0" h="4451" w="30723">
                    <a:moveTo>
                      <a:pt x="30309" y="1"/>
                    </a:moveTo>
                    <a:cubicBezTo>
                      <a:pt x="30195" y="1"/>
                      <a:pt x="30010" y="115"/>
                      <a:pt x="29953" y="300"/>
                    </a:cubicBezTo>
                    <a:lnTo>
                      <a:pt x="16232" y="300"/>
                    </a:lnTo>
                    <a:lnTo>
                      <a:pt x="12609" y="3866"/>
                    </a:lnTo>
                    <a:lnTo>
                      <a:pt x="12609" y="714"/>
                    </a:lnTo>
                    <a:lnTo>
                      <a:pt x="1" y="714"/>
                    </a:lnTo>
                    <a:lnTo>
                      <a:pt x="1" y="956"/>
                    </a:lnTo>
                    <a:lnTo>
                      <a:pt x="12367" y="956"/>
                    </a:lnTo>
                    <a:lnTo>
                      <a:pt x="12367" y="4451"/>
                    </a:lnTo>
                    <a:lnTo>
                      <a:pt x="16346" y="528"/>
                    </a:lnTo>
                    <a:lnTo>
                      <a:pt x="29953" y="528"/>
                    </a:lnTo>
                    <a:cubicBezTo>
                      <a:pt x="30010" y="657"/>
                      <a:pt x="30195" y="771"/>
                      <a:pt x="30309" y="771"/>
                    </a:cubicBezTo>
                    <a:cubicBezTo>
                      <a:pt x="30552" y="771"/>
                      <a:pt x="30723" y="600"/>
                      <a:pt x="30723" y="414"/>
                    </a:cubicBezTo>
                    <a:cubicBezTo>
                      <a:pt x="30723" y="172"/>
                      <a:pt x="30552" y="1"/>
                      <a:pt x="3030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51"/>
              <p:cNvSpPr/>
              <p:nvPr/>
            </p:nvSpPr>
            <p:spPr>
              <a:xfrm rot="-5400000">
                <a:off x="2875811" y="3622116"/>
                <a:ext cx="1233415" cy="144586"/>
              </a:xfrm>
              <a:custGeom>
                <a:rect b="b" l="l" r="r" t="t"/>
                <a:pathLst>
                  <a:path extrusionOk="0" h="3324" w="28356">
                    <a:moveTo>
                      <a:pt x="27942" y="0"/>
                    </a:moveTo>
                    <a:cubicBezTo>
                      <a:pt x="27813" y="0"/>
                      <a:pt x="27642" y="114"/>
                      <a:pt x="27585" y="228"/>
                    </a:cubicBezTo>
                    <a:lnTo>
                      <a:pt x="16175" y="228"/>
                    </a:lnTo>
                    <a:lnTo>
                      <a:pt x="13679" y="2796"/>
                    </a:lnTo>
                    <a:lnTo>
                      <a:pt x="13679" y="1127"/>
                    </a:lnTo>
                    <a:lnTo>
                      <a:pt x="1" y="1127"/>
                    </a:lnTo>
                    <a:lnTo>
                      <a:pt x="1" y="1369"/>
                    </a:lnTo>
                    <a:lnTo>
                      <a:pt x="13436" y="1369"/>
                    </a:lnTo>
                    <a:lnTo>
                      <a:pt x="13436" y="3323"/>
                    </a:lnTo>
                    <a:lnTo>
                      <a:pt x="16289" y="471"/>
                    </a:lnTo>
                    <a:lnTo>
                      <a:pt x="27585" y="471"/>
                    </a:lnTo>
                    <a:cubicBezTo>
                      <a:pt x="27642" y="656"/>
                      <a:pt x="27813" y="770"/>
                      <a:pt x="27942" y="770"/>
                    </a:cubicBezTo>
                    <a:cubicBezTo>
                      <a:pt x="28170" y="770"/>
                      <a:pt x="28355" y="585"/>
                      <a:pt x="28355" y="357"/>
                    </a:cubicBezTo>
                    <a:cubicBezTo>
                      <a:pt x="28355" y="171"/>
                      <a:pt x="28170" y="0"/>
                      <a:pt x="27942"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51"/>
              <p:cNvSpPr/>
              <p:nvPr/>
            </p:nvSpPr>
            <p:spPr>
              <a:xfrm rot="-5400000">
                <a:off x="2601887" y="3552324"/>
                <a:ext cx="1419541" cy="98043"/>
              </a:xfrm>
              <a:custGeom>
                <a:rect b="b" l="l" r="r" t="t"/>
                <a:pathLst>
                  <a:path extrusionOk="0" h="2254" w="32635">
                    <a:moveTo>
                      <a:pt x="16289" y="0"/>
                    </a:moveTo>
                    <a:lnTo>
                      <a:pt x="14321" y="1897"/>
                    </a:lnTo>
                    <a:lnTo>
                      <a:pt x="1" y="1897"/>
                    </a:lnTo>
                    <a:lnTo>
                      <a:pt x="1" y="2140"/>
                    </a:lnTo>
                    <a:lnTo>
                      <a:pt x="14449" y="2140"/>
                    </a:lnTo>
                    <a:lnTo>
                      <a:pt x="16346" y="229"/>
                    </a:lnTo>
                    <a:lnTo>
                      <a:pt x="21395" y="229"/>
                    </a:lnTo>
                    <a:lnTo>
                      <a:pt x="23178" y="2012"/>
                    </a:lnTo>
                    <a:lnTo>
                      <a:pt x="31864" y="2012"/>
                    </a:lnTo>
                    <a:cubicBezTo>
                      <a:pt x="31921" y="2197"/>
                      <a:pt x="32092" y="2254"/>
                      <a:pt x="32221" y="2254"/>
                    </a:cubicBezTo>
                    <a:cubicBezTo>
                      <a:pt x="32449" y="2254"/>
                      <a:pt x="32634" y="2140"/>
                      <a:pt x="32634" y="1897"/>
                    </a:cubicBezTo>
                    <a:cubicBezTo>
                      <a:pt x="32634" y="1655"/>
                      <a:pt x="32449" y="1541"/>
                      <a:pt x="32221" y="1541"/>
                    </a:cubicBezTo>
                    <a:cubicBezTo>
                      <a:pt x="32035" y="1541"/>
                      <a:pt x="31921" y="1655"/>
                      <a:pt x="31864" y="1783"/>
                    </a:cubicBezTo>
                    <a:lnTo>
                      <a:pt x="23306" y="1783"/>
                    </a:lnTo>
                    <a:lnTo>
                      <a:pt x="21523"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51"/>
              <p:cNvSpPr/>
              <p:nvPr/>
            </p:nvSpPr>
            <p:spPr>
              <a:xfrm rot="-5400000">
                <a:off x="2574592" y="3483446"/>
                <a:ext cx="1556645" cy="98696"/>
              </a:xfrm>
              <a:custGeom>
                <a:rect b="b" l="l" r="r" t="t"/>
                <a:pathLst>
                  <a:path extrusionOk="0" h="2269" w="35787">
                    <a:moveTo>
                      <a:pt x="16703" y="1"/>
                    </a:moveTo>
                    <a:lnTo>
                      <a:pt x="14806" y="1841"/>
                    </a:lnTo>
                    <a:lnTo>
                      <a:pt x="1" y="1841"/>
                    </a:lnTo>
                    <a:lnTo>
                      <a:pt x="1" y="2083"/>
                    </a:lnTo>
                    <a:lnTo>
                      <a:pt x="14920" y="2083"/>
                    </a:lnTo>
                    <a:lnTo>
                      <a:pt x="16760" y="243"/>
                    </a:lnTo>
                    <a:lnTo>
                      <a:pt x="20810" y="243"/>
                    </a:lnTo>
                    <a:lnTo>
                      <a:pt x="22593" y="2026"/>
                    </a:lnTo>
                    <a:lnTo>
                      <a:pt x="35002" y="2026"/>
                    </a:lnTo>
                    <a:cubicBezTo>
                      <a:pt x="35073" y="2140"/>
                      <a:pt x="35244" y="2269"/>
                      <a:pt x="35358" y="2269"/>
                    </a:cubicBezTo>
                    <a:cubicBezTo>
                      <a:pt x="35601" y="2269"/>
                      <a:pt x="35786" y="2083"/>
                      <a:pt x="35786" y="1912"/>
                    </a:cubicBezTo>
                    <a:cubicBezTo>
                      <a:pt x="35786" y="1670"/>
                      <a:pt x="35601" y="1484"/>
                      <a:pt x="35358" y="1484"/>
                    </a:cubicBezTo>
                    <a:cubicBezTo>
                      <a:pt x="35244" y="1484"/>
                      <a:pt x="35073" y="1613"/>
                      <a:pt x="35002" y="1784"/>
                    </a:cubicBezTo>
                    <a:lnTo>
                      <a:pt x="22650" y="1784"/>
                    </a:lnTo>
                    <a:lnTo>
                      <a:pt x="20924"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51"/>
              <p:cNvSpPr/>
              <p:nvPr/>
            </p:nvSpPr>
            <p:spPr>
              <a:xfrm rot="-5400000">
                <a:off x="2516589" y="3511045"/>
                <a:ext cx="1499576" cy="100566"/>
              </a:xfrm>
              <a:custGeom>
                <a:rect b="b" l="l" r="r" t="t"/>
                <a:pathLst>
                  <a:path extrusionOk="0" h="2312" w="34475">
                    <a:moveTo>
                      <a:pt x="15747" y="1"/>
                    </a:moveTo>
                    <a:lnTo>
                      <a:pt x="13679" y="2012"/>
                    </a:lnTo>
                    <a:lnTo>
                      <a:pt x="1" y="2012"/>
                    </a:lnTo>
                    <a:lnTo>
                      <a:pt x="1" y="2254"/>
                    </a:lnTo>
                    <a:lnTo>
                      <a:pt x="13793" y="2254"/>
                    </a:lnTo>
                    <a:lnTo>
                      <a:pt x="15818" y="229"/>
                    </a:lnTo>
                    <a:lnTo>
                      <a:pt x="22108" y="229"/>
                    </a:lnTo>
                    <a:lnTo>
                      <a:pt x="24019" y="2069"/>
                    </a:lnTo>
                    <a:lnTo>
                      <a:pt x="33761" y="2069"/>
                    </a:lnTo>
                    <a:cubicBezTo>
                      <a:pt x="33818" y="2197"/>
                      <a:pt x="33932" y="2311"/>
                      <a:pt x="34117" y="2311"/>
                    </a:cubicBezTo>
                    <a:cubicBezTo>
                      <a:pt x="34289" y="2311"/>
                      <a:pt x="34474" y="2140"/>
                      <a:pt x="34474" y="1955"/>
                    </a:cubicBezTo>
                    <a:cubicBezTo>
                      <a:pt x="34474" y="1712"/>
                      <a:pt x="34289" y="1541"/>
                      <a:pt x="34117" y="1541"/>
                    </a:cubicBezTo>
                    <a:cubicBezTo>
                      <a:pt x="33932" y="1541"/>
                      <a:pt x="33761" y="1655"/>
                      <a:pt x="33761" y="1841"/>
                    </a:cubicBezTo>
                    <a:lnTo>
                      <a:pt x="24076" y="1841"/>
                    </a:lnTo>
                    <a:lnTo>
                      <a:pt x="2223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51"/>
              <p:cNvSpPr/>
              <p:nvPr/>
            </p:nvSpPr>
            <p:spPr>
              <a:xfrm rot="-5400000">
                <a:off x="2595407" y="3628314"/>
                <a:ext cx="1251380" cy="114224"/>
              </a:xfrm>
              <a:custGeom>
                <a:rect b="b" l="l" r="r" t="t"/>
                <a:pathLst>
                  <a:path extrusionOk="0" h="2626" w="28769">
                    <a:moveTo>
                      <a:pt x="15519" y="1"/>
                    </a:moveTo>
                    <a:lnTo>
                      <a:pt x="13137" y="2383"/>
                    </a:lnTo>
                    <a:lnTo>
                      <a:pt x="1" y="2383"/>
                    </a:lnTo>
                    <a:lnTo>
                      <a:pt x="1" y="2625"/>
                    </a:lnTo>
                    <a:lnTo>
                      <a:pt x="13251" y="2625"/>
                    </a:lnTo>
                    <a:lnTo>
                      <a:pt x="15633" y="243"/>
                    </a:lnTo>
                    <a:lnTo>
                      <a:pt x="22707" y="243"/>
                    </a:lnTo>
                    <a:lnTo>
                      <a:pt x="24547" y="2083"/>
                    </a:lnTo>
                    <a:lnTo>
                      <a:pt x="28056" y="2083"/>
                    </a:lnTo>
                    <a:cubicBezTo>
                      <a:pt x="28056" y="2268"/>
                      <a:pt x="28227" y="2383"/>
                      <a:pt x="28412" y="2383"/>
                    </a:cubicBezTo>
                    <a:cubicBezTo>
                      <a:pt x="28583" y="2383"/>
                      <a:pt x="28769" y="2197"/>
                      <a:pt x="28769" y="1969"/>
                    </a:cubicBezTo>
                    <a:cubicBezTo>
                      <a:pt x="28769" y="1784"/>
                      <a:pt x="28583" y="1612"/>
                      <a:pt x="28412" y="1612"/>
                    </a:cubicBezTo>
                    <a:cubicBezTo>
                      <a:pt x="28227" y="1612"/>
                      <a:pt x="28113" y="1726"/>
                      <a:pt x="28056" y="1841"/>
                    </a:cubicBezTo>
                    <a:lnTo>
                      <a:pt x="24661" y="1841"/>
                    </a:lnTo>
                    <a:lnTo>
                      <a:pt x="22821"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 name="Google Shape;1068;p51"/>
            <p:cNvGrpSpPr/>
            <p:nvPr/>
          </p:nvGrpSpPr>
          <p:grpSpPr>
            <a:xfrm>
              <a:off x="7181728" y="3862376"/>
              <a:ext cx="549893" cy="1924756"/>
              <a:chOff x="7780935" y="2930680"/>
              <a:chExt cx="392780" cy="1374825"/>
            </a:xfrm>
          </p:grpSpPr>
          <p:sp>
            <p:nvSpPr>
              <p:cNvPr id="1069" name="Google Shape;1069;p51"/>
              <p:cNvSpPr/>
              <p:nvPr/>
            </p:nvSpPr>
            <p:spPr>
              <a:xfrm rot="-5400000">
                <a:off x="7866274" y="3998065"/>
                <a:ext cx="449808" cy="165073"/>
              </a:xfrm>
              <a:custGeom>
                <a:rect b="b" l="l" r="r" t="t"/>
                <a:pathLst>
                  <a:path extrusionOk="0" h="3795" w="10341">
                    <a:moveTo>
                      <a:pt x="0" y="0"/>
                    </a:moveTo>
                    <a:lnTo>
                      <a:pt x="0" y="229"/>
                    </a:lnTo>
                    <a:lnTo>
                      <a:pt x="9856" y="229"/>
                    </a:lnTo>
                    <a:lnTo>
                      <a:pt x="9856" y="3081"/>
                    </a:lnTo>
                    <a:cubicBezTo>
                      <a:pt x="9685" y="3081"/>
                      <a:pt x="9556" y="3267"/>
                      <a:pt x="9556" y="3438"/>
                    </a:cubicBezTo>
                    <a:cubicBezTo>
                      <a:pt x="9556" y="3623"/>
                      <a:pt x="9742" y="3794"/>
                      <a:pt x="9984" y="3794"/>
                    </a:cubicBezTo>
                    <a:cubicBezTo>
                      <a:pt x="10155" y="3794"/>
                      <a:pt x="10341" y="3623"/>
                      <a:pt x="10341" y="3438"/>
                    </a:cubicBezTo>
                    <a:cubicBezTo>
                      <a:pt x="10341" y="3267"/>
                      <a:pt x="10212" y="3081"/>
                      <a:pt x="10098" y="3081"/>
                    </a:cubicBezTo>
                    <a:lnTo>
                      <a:pt x="1009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51"/>
              <p:cNvSpPr/>
              <p:nvPr/>
            </p:nvSpPr>
            <p:spPr>
              <a:xfrm rot="-5400000">
                <a:off x="7822212" y="3954002"/>
                <a:ext cx="498829" cy="204177"/>
              </a:xfrm>
              <a:custGeom>
                <a:rect b="b" l="l" r="r" t="t"/>
                <a:pathLst>
                  <a:path extrusionOk="0" h="4694" w="11468">
                    <a:moveTo>
                      <a:pt x="0" y="1"/>
                    </a:moveTo>
                    <a:lnTo>
                      <a:pt x="0" y="243"/>
                    </a:lnTo>
                    <a:lnTo>
                      <a:pt x="10925" y="243"/>
                    </a:lnTo>
                    <a:lnTo>
                      <a:pt x="10925" y="3980"/>
                    </a:lnTo>
                    <a:cubicBezTo>
                      <a:pt x="10811" y="3980"/>
                      <a:pt x="10697" y="4166"/>
                      <a:pt x="10697" y="4337"/>
                    </a:cubicBezTo>
                    <a:cubicBezTo>
                      <a:pt x="10697" y="4522"/>
                      <a:pt x="10868" y="4693"/>
                      <a:pt x="11054" y="4693"/>
                    </a:cubicBezTo>
                    <a:cubicBezTo>
                      <a:pt x="11282" y="4693"/>
                      <a:pt x="11467" y="4522"/>
                      <a:pt x="11467" y="4337"/>
                    </a:cubicBezTo>
                    <a:cubicBezTo>
                      <a:pt x="11467" y="4166"/>
                      <a:pt x="11339" y="3980"/>
                      <a:pt x="11168" y="3980"/>
                    </a:cubicBezTo>
                    <a:lnTo>
                      <a:pt x="11168"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51"/>
              <p:cNvSpPr/>
              <p:nvPr/>
            </p:nvSpPr>
            <p:spPr>
              <a:xfrm rot="-5400000">
                <a:off x="7418033" y="3559740"/>
                <a:ext cx="1266256" cy="225274"/>
              </a:xfrm>
              <a:custGeom>
                <a:rect b="b" l="l" r="r" t="t"/>
                <a:pathLst>
                  <a:path extrusionOk="0" h="5179" w="29111">
                    <a:moveTo>
                      <a:pt x="0" y="1"/>
                    </a:moveTo>
                    <a:lnTo>
                      <a:pt x="0" y="243"/>
                    </a:lnTo>
                    <a:lnTo>
                      <a:pt x="11995" y="243"/>
                    </a:lnTo>
                    <a:lnTo>
                      <a:pt x="11995" y="5178"/>
                    </a:lnTo>
                    <a:lnTo>
                      <a:pt x="16631" y="5178"/>
                    </a:lnTo>
                    <a:lnTo>
                      <a:pt x="20909" y="828"/>
                    </a:lnTo>
                    <a:lnTo>
                      <a:pt x="28340" y="828"/>
                    </a:lnTo>
                    <a:cubicBezTo>
                      <a:pt x="28397" y="1013"/>
                      <a:pt x="28526" y="1127"/>
                      <a:pt x="28697" y="1127"/>
                    </a:cubicBezTo>
                    <a:cubicBezTo>
                      <a:pt x="28939" y="1127"/>
                      <a:pt x="29111" y="956"/>
                      <a:pt x="29111" y="714"/>
                    </a:cubicBezTo>
                    <a:cubicBezTo>
                      <a:pt x="29111" y="543"/>
                      <a:pt x="28939" y="357"/>
                      <a:pt x="28697" y="357"/>
                    </a:cubicBezTo>
                    <a:cubicBezTo>
                      <a:pt x="28583" y="357"/>
                      <a:pt x="28397" y="471"/>
                      <a:pt x="28340" y="600"/>
                    </a:cubicBezTo>
                    <a:lnTo>
                      <a:pt x="20852" y="600"/>
                    </a:lnTo>
                    <a:lnTo>
                      <a:pt x="16516" y="4936"/>
                    </a:lnTo>
                    <a:lnTo>
                      <a:pt x="12238" y="4936"/>
                    </a:lnTo>
                    <a:lnTo>
                      <a:pt x="12238"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51"/>
              <p:cNvSpPr/>
              <p:nvPr/>
            </p:nvSpPr>
            <p:spPr>
              <a:xfrm rot="-5400000">
                <a:off x="7317206" y="3505455"/>
                <a:ext cx="1374825" cy="225274"/>
              </a:xfrm>
              <a:custGeom>
                <a:rect b="b" l="l" r="r" t="t"/>
                <a:pathLst>
                  <a:path extrusionOk="0" h="5179" w="31607">
                    <a:moveTo>
                      <a:pt x="0" y="1"/>
                    </a:moveTo>
                    <a:lnTo>
                      <a:pt x="0" y="243"/>
                    </a:lnTo>
                    <a:lnTo>
                      <a:pt x="13065" y="243"/>
                    </a:lnTo>
                    <a:lnTo>
                      <a:pt x="13065" y="5178"/>
                    </a:lnTo>
                    <a:lnTo>
                      <a:pt x="15917" y="5178"/>
                    </a:lnTo>
                    <a:lnTo>
                      <a:pt x="20382" y="714"/>
                    </a:lnTo>
                    <a:lnTo>
                      <a:pt x="30836" y="714"/>
                    </a:lnTo>
                    <a:cubicBezTo>
                      <a:pt x="30893" y="900"/>
                      <a:pt x="31022" y="1014"/>
                      <a:pt x="31193" y="1014"/>
                    </a:cubicBezTo>
                    <a:cubicBezTo>
                      <a:pt x="31435" y="1014"/>
                      <a:pt x="31607" y="828"/>
                      <a:pt x="31607" y="600"/>
                    </a:cubicBezTo>
                    <a:cubicBezTo>
                      <a:pt x="31607" y="415"/>
                      <a:pt x="31435" y="243"/>
                      <a:pt x="31193" y="243"/>
                    </a:cubicBezTo>
                    <a:cubicBezTo>
                      <a:pt x="31079" y="243"/>
                      <a:pt x="30893" y="358"/>
                      <a:pt x="30836" y="472"/>
                    </a:cubicBezTo>
                    <a:lnTo>
                      <a:pt x="20253" y="472"/>
                    </a:lnTo>
                    <a:lnTo>
                      <a:pt x="15803" y="4936"/>
                    </a:lnTo>
                    <a:lnTo>
                      <a:pt x="13307" y="4936"/>
                    </a:lnTo>
                    <a:lnTo>
                      <a:pt x="1330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51"/>
              <p:cNvSpPr/>
              <p:nvPr/>
            </p:nvSpPr>
            <p:spPr>
              <a:xfrm rot="-5400000">
                <a:off x="7374298" y="3624573"/>
                <a:ext cx="1144680" cy="217183"/>
              </a:xfrm>
              <a:custGeom>
                <a:rect b="b" l="l" r="r" t="t"/>
                <a:pathLst>
                  <a:path extrusionOk="0" h="4993" w="26316">
                    <a:moveTo>
                      <a:pt x="25901" y="0"/>
                    </a:moveTo>
                    <a:cubicBezTo>
                      <a:pt x="25730" y="0"/>
                      <a:pt x="25602" y="114"/>
                      <a:pt x="25545" y="228"/>
                    </a:cubicBezTo>
                    <a:lnTo>
                      <a:pt x="20253" y="228"/>
                    </a:lnTo>
                    <a:lnTo>
                      <a:pt x="15689" y="4750"/>
                    </a:lnTo>
                    <a:lnTo>
                      <a:pt x="14491" y="4750"/>
                    </a:lnTo>
                    <a:lnTo>
                      <a:pt x="14491" y="171"/>
                    </a:lnTo>
                    <a:lnTo>
                      <a:pt x="0" y="171"/>
                    </a:lnTo>
                    <a:lnTo>
                      <a:pt x="0" y="414"/>
                    </a:lnTo>
                    <a:lnTo>
                      <a:pt x="14263" y="414"/>
                    </a:lnTo>
                    <a:lnTo>
                      <a:pt x="14263" y="4992"/>
                    </a:lnTo>
                    <a:lnTo>
                      <a:pt x="15803" y="4992"/>
                    </a:lnTo>
                    <a:lnTo>
                      <a:pt x="20325" y="471"/>
                    </a:lnTo>
                    <a:lnTo>
                      <a:pt x="25545" y="471"/>
                    </a:lnTo>
                    <a:cubicBezTo>
                      <a:pt x="25602" y="642"/>
                      <a:pt x="25787" y="713"/>
                      <a:pt x="25901" y="713"/>
                    </a:cubicBezTo>
                    <a:cubicBezTo>
                      <a:pt x="26144" y="713"/>
                      <a:pt x="26315" y="585"/>
                      <a:pt x="26315" y="357"/>
                    </a:cubicBezTo>
                    <a:cubicBezTo>
                      <a:pt x="26315" y="171"/>
                      <a:pt x="26144" y="0"/>
                      <a:pt x="25901"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51"/>
              <p:cNvSpPr/>
              <p:nvPr/>
            </p:nvSpPr>
            <p:spPr>
              <a:xfrm rot="-5400000">
                <a:off x="7256398" y="3576791"/>
                <a:ext cx="1253250" cy="204177"/>
              </a:xfrm>
              <a:custGeom>
                <a:rect b="b" l="l" r="r" t="t"/>
                <a:pathLst>
                  <a:path extrusionOk="0" h="4694" w="28812">
                    <a:moveTo>
                      <a:pt x="28397" y="1"/>
                    </a:moveTo>
                    <a:cubicBezTo>
                      <a:pt x="28283" y="1"/>
                      <a:pt x="28098" y="115"/>
                      <a:pt x="28041" y="243"/>
                    </a:cubicBezTo>
                    <a:lnTo>
                      <a:pt x="19540" y="243"/>
                    </a:lnTo>
                    <a:lnTo>
                      <a:pt x="15618" y="4166"/>
                    </a:lnTo>
                    <a:lnTo>
                      <a:pt x="15618" y="172"/>
                    </a:lnTo>
                    <a:lnTo>
                      <a:pt x="0" y="172"/>
                    </a:lnTo>
                    <a:lnTo>
                      <a:pt x="0" y="415"/>
                    </a:lnTo>
                    <a:lnTo>
                      <a:pt x="15390" y="415"/>
                    </a:lnTo>
                    <a:lnTo>
                      <a:pt x="15390" y="4693"/>
                    </a:lnTo>
                    <a:lnTo>
                      <a:pt x="19669" y="472"/>
                    </a:lnTo>
                    <a:lnTo>
                      <a:pt x="28041" y="472"/>
                    </a:lnTo>
                    <a:cubicBezTo>
                      <a:pt x="28098" y="657"/>
                      <a:pt x="28226" y="771"/>
                      <a:pt x="28397" y="771"/>
                    </a:cubicBezTo>
                    <a:cubicBezTo>
                      <a:pt x="28640" y="771"/>
                      <a:pt x="28811" y="600"/>
                      <a:pt x="28811" y="357"/>
                    </a:cubicBezTo>
                    <a:cubicBezTo>
                      <a:pt x="28811" y="172"/>
                      <a:pt x="28640" y="1"/>
                      <a:pt x="2839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8" name="Shape 1078"/>
        <p:cNvGrpSpPr/>
        <p:nvPr/>
      </p:nvGrpSpPr>
      <p:grpSpPr>
        <a:xfrm>
          <a:off x="0" y="0"/>
          <a:ext cx="0" cy="0"/>
          <a:chOff x="0" y="0"/>
          <a:chExt cx="0" cy="0"/>
        </a:xfrm>
      </p:grpSpPr>
      <p:pic>
        <p:nvPicPr>
          <p:cNvPr id="1079" name="Google Shape;1079;p52"/>
          <p:cNvPicPr preferRelativeResize="0"/>
          <p:nvPr>
            <p:ph idx="2" type="pic"/>
          </p:nvPr>
        </p:nvPicPr>
        <p:blipFill rotWithShape="1">
          <a:blip r:embed="rId3">
            <a:alphaModFix/>
          </a:blip>
          <a:srcRect b="0" l="0" r="0" t="0"/>
          <a:stretch/>
        </p:blipFill>
        <p:spPr>
          <a:xfrm>
            <a:off x="0" y="0"/>
            <a:ext cx="9143997" cy="5143500"/>
          </a:xfrm>
          <a:prstGeom prst="rect">
            <a:avLst/>
          </a:prstGeom>
        </p:spPr>
      </p:pic>
      <p:grpSp>
        <p:nvGrpSpPr>
          <p:cNvPr id="1080" name="Google Shape;1080;p52"/>
          <p:cNvGrpSpPr/>
          <p:nvPr/>
        </p:nvGrpSpPr>
        <p:grpSpPr>
          <a:xfrm>
            <a:off x="7041544" y="231801"/>
            <a:ext cx="3502616" cy="4679889"/>
            <a:chOff x="7012519" y="401451"/>
            <a:chExt cx="3502616" cy="4679889"/>
          </a:xfrm>
        </p:grpSpPr>
        <p:grpSp>
          <p:nvGrpSpPr>
            <p:cNvPr id="1081" name="Google Shape;1081;p52"/>
            <p:cNvGrpSpPr/>
            <p:nvPr/>
          </p:nvGrpSpPr>
          <p:grpSpPr>
            <a:xfrm flipH="1" rot="-5400000">
              <a:off x="7984113" y="2550319"/>
              <a:ext cx="1559428" cy="3502615"/>
              <a:chOff x="1390914" y="2488356"/>
              <a:chExt cx="811526" cy="1822760"/>
            </a:xfrm>
          </p:grpSpPr>
          <p:sp>
            <p:nvSpPr>
              <p:cNvPr id="1082" name="Google Shape;1082;p52"/>
              <p:cNvSpPr/>
              <p:nvPr/>
            </p:nvSpPr>
            <p:spPr>
              <a:xfrm rot="-5400000">
                <a:off x="1739909" y="2894384"/>
                <a:ext cx="868558" cy="56503"/>
              </a:xfrm>
              <a:custGeom>
                <a:rect b="b" l="l" r="r" t="t"/>
                <a:pathLst>
                  <a:path extrusionOk="0" h="1299" w="19968">
                    <a:moveTo>
                      <a:pt x="19554" y="0"/>
                    </a:moveTo>
                    <a:cubicBezTo>
                      <a:pt x="19426" y="0"/>
                      <a:pt x="19255" y="114"/>
                      <a:pt x="19198" y="229"/>
                    </a:cubicBezTo>
                    <a:lnTo>
                      <a:pt x="0" y="229"/>
                    </a:lnTo>
                    <a:lnTo>
                      <a:pt x="0" y="1298"/>
                    </a:lnTo>
                    <a:lnTo>
                      <a:pt x="228" y="1298"/>
                    </a:lnTo>
                    <a:lnTo>
                      <a:pt x="228" y="471"/>
                    </a:lnTo>
                    <a:lnTo>
                      <a:pt x="19198" y="471"/>
                    </a:lnTo>
                    <a:cubicBezTo>
                      <a:pt x="19255" y="642"/>
                      <a:pt x="19426" y="770"/>
                      <a:pt x="19554" y="770"/>
                    </a:cubicBezTo>
                    <a:cubicBezTo>
                      <a:pt x="19783" y="770"/>
                      <a:pt x="19968" y="585"/>
                      <a:pt x="19968" y="357"/>
                    </a:cubicBezTo>
                    <a:cubicBezTo>
                      <a:pt x="19968" y="171"/>
                      <a:pt x="19783" y="0"/>
                      <a:pt x="195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52"/>
              <p:cNvSpPr/>
              <p:nvPr/>
            </p:nvSpPr>
            <p:spPr>
              <a:xfrm rot="-5400000">
                <a:off x="1765616" y="2959195"/>
                <a:ext cx="778040" cy="95608"/>
              </a:xfrm>
              <a:custGeom>
                <a:rect b="b" l="l" r="r" t="t"/>
                <a:pathLst>
                  <a:path extrusionOk="0" h="2198" w="17887">
                    <a:moveTo>
                      <a:pt x="17472" y="1"/>
                    </a:moveTo>
                    <a:cubicBezTo>
                      <a:pt x="17358" y="1"/>
                      <a:pt x="17173" y="115"/>
                      <a:pt x="17116" y="243"/>
                    </a:cubicBezTo>
                    <a:lnTo>
                      <a:pt x="0" y="243"/>
                    </a:lnTo>
                    <a:lnTo>
                      <a:pt x="0" y="2197"/>
                    </a:lnTo>
                    <a:lnTo>
                      <a:pt x="243" y="2197"/>
                    </a:lnTo>
                    <a:lnTo>
                      <a:pt x="243" y="471"/>
                    </a:lnTo>
                    <a:lnTo>
                      <a:pt x="17116" y="471"/>
                    </a:lnTo>
                    <a:cubicBezTo>
                      <a:pt x="17173" y="657"/>
                      <a:pt x="17358" y="714"/>
                      <a:pt x="17472" y="714"/>
                    </a:cubicBezTo>
                    <a:cubicBezTo>
                      <a:pt x="17715" y="714"/>
                      <a:pt x="17886" y="600"/>
                      <a:pt x="17886" y="357"/>
                    </a:cubicBezTo>
                    <a:cubicBezTo>
                      <a:pt x="17886" y="186"/>
                      <a:pt x="17715" y="1"/>
                      <a:pt x="174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52"/>
              <p:cNvSpPr/>
              <p:nvPr/>
            </p:nvSpPr>
            <p:spPr>
              <a:xfrm rot="-5400000">
                <a:off x="1756634" y="3001714"/>
                <a:ext cx="760032" cy="131580"/>
              </a:xfrm>
              <a:custGeom>
                <a:rect b="b" l="l" r="r" t="t"/>
                <a:pathLst>
                  <a:path extrusionOk="0" h="3025" w="17473">
                    <a:moveTo>
                      <a:pt x="17116" y="0"/>
                    </a:moveTo>
                    <a:cubicBezTo>
                      <a:pt x="16931" y="0"/>
                      <a:pt x="16817" y="58"/>
                      <a:pt x="16759" y="229"/>
                    </a:cubicBezTo>
                    <a:lnTo>
                      <a:pt x="1" y="229"/>
                    </a:lnTo>
                    <a:lnTo>
                      <a:pt x="1" y="3024"/>
                    </a:lnTo>
                    <a:lnTo>
                      <a:pt x="243" y="3024"/>
                    </a:lnTo>
                    <a:lnTo>
                      <a:pt x="243" y="471"/>
                    </a:lnTo>
                    <a:lnTo>
                      <a:pt x="16759" y="471"/>
                    </a:lnTo>
                    <a:cubicBezTo>
                      <a:pt x="16817" y="585"/>
                      <a:pt x="16931" y="714"/>
                      <a:pt x="17116" y="714"/>
                    </a:cubicBezTo>
                    <a:cubicBezTo>
                      <a:pt x="17287" y="714"/>
                      <a:pt x="17473" y="528"/>
                      <a:pt x="17473" y="357"/>
                    </a:cubicBezTo>
                    <a:cubicBezTo>
                      <a:pt x="17473" y="115"/>
                      <a:pt x="17287" y="0"/>
                      <a:pt x="171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52"/>
              <p:cNvSpPr/>
              <p:nvPr/>
            </p:nvSpPr>
            <p:spPr>
              <a:xfrm rot="-5400000">
                <a:off x="1370420" y="3504542"/>
                <a:ext cx="1460472" cy="152676"/>
              </a:xfrm>
              <a:custGeom>
                <a:rect b="b" l="l" r="r" t="t"/>
                <a:pathLst>
                  <a:path extrusionOk="0" h="3510" w="33576">
                    <a:moveTo>
                      <a:pt x="33162" y="1"/>
                    </a:moveTo>
                    <a:cubicBezTo>
                      <a:pt x="33048" y="1"/>
                      <a:pt x="32862" y="115"/>
                      <a:pt x="32805" y="229"/>
                    </a:cubicBezTo>
                    <a:lnTo>
                      <a:pt x="18371" y="229"/>
                    </a:lnTo>
                    <a:lnTo>
                      <a:pt x="18371" y="3267"/>
                    </a:lnTo>
                    <a:lnTo>
                      <a:pt x="1" y="3267"/>
                    </a:lnTo>
                    <a:lnTo>
                      <a:pt x="1" y="3509"/>
                    </a:lnTo>
                    <a:lnTo>
                      <a:pt x="18600" y="3509"/>
                    </a:lnTo>
                    <a:lnTo>
                      <a:pt x="18600" y="471"/>
                    </a:lnTo>
                    <a:lnTo>
                      <a:pt x="32805" y="471"/>
                    </a:lnTo>
                    <a:cubicBezTo>
                      <a:pt x="32862" y="657"/>
                      <a:pt x="33048" y="714"/>
                      <a:pt x="33162" y="714"/>
                    </a:cubicBezTo>
                    <a:cubicBezTo>
                      <a:pt x="33404" y="714"/>
                      <a:pt x="33575" y="586"/>
                      <a:pt x="33575" y="357"/>
                    </a:cubicBezTo>
                    <a:cubicBezTo>
                      <a:pt x="33575" y="172"/>
                      <a:pt x="33404" y="1"/>
                      <a:pt x="331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52"/>
              <p:cNvSpPr/>
              <p:nvPr/>
            </p:nvSpPr>
            <p:spPr>
              <a:xfrm rot="-5400000">
                <a:off x="1428446" y="3604151"/>
                <a:ext cx="1253859" cy="160071"/>
              </a:xfrm>
              <a:custGeom>
                <a:rect b="b" l="l" r="r" t="t"/>
                <a:pathLst>
                  <a:path extrusionOk="0" h="3680" w="28826">
                    <a:moveTo>
                      <a:pt x="28469" y="0"/>
                    </a:moveTo>
                    <a:cubicBezTo>
                      <a:pt x="28298" y="0"/>
                      <a:pt x="28170" y="114"/>
                      <a:pt x="28113" y="285"/>
                    </a:cubicBezTo>
                    <a:lnTo>
                      <a:pt x="17302" y="285"/>
                    </a:lnTo>
                    <a:lnTo>
                      <a:pt x="17302" y="3437"/>
                    </a:lnTo>
                    <a:lnTo>
                      <a:pt x="1" y="3437"/>
                    </a:lnTo>
                    <a:lnTo>
                      <a:pt x="1" y="3680"/>
                    </a:lnTo>
                    <a:lnTo>
                      <a:pt x="17530" y="3680"/>
                    </a:lnTo>
                    <a:lnTo>
                      <a:pt x="17530" y="528"/>
                    </a:lnTo>
                    <a:lnTo>
                      <a:pt x="28113" y="528"/>
                    </a:lnTo>
                    <a:cubicBezTo>
                      <a:pt x="28170" y="642"/>
                      <a:pt x="28298" y="770"/>
                      <a:pt x="28469" y="770"/>
                    </a:cubicBezTo>
                    <a:cubicBezTo>
                      <a:pt x="28655" y="770"/>
                      <a:pt x="28826" y="585"/>
                      <a:pt x="28826" y="414"/>
                    </a:cubicBezTo>
                    <a:cubicBezTo>
                      <a:pt x="28826" y="171"/>
                      <a:pt x="28655" y="0"/>
                      <a:pt x="284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52"/>
              <p:cNvSpPr/>
              <p:nvPr/>
            </p:nvSpPr>
            <p:spPr>
              <a:xfrm rot="-5400000">
                <a:off x="1332600" y="3552324"/>
                <a:ext cx="1354991" cy="162594"/>
              </a:xfrm>
              <a:custGeom>
                <a:rect b="b" l="l" r="r" t="t"/>
                <a:pathLst>
                  <a:path extrusionOk="0" h="3738" w="31151">
                    <a:moveTo>
                      <a:pt x="30723" y="0"/>
                    </a:moveTo>
                    <a:cubicBezTo>
                      <a:pt x="30609" y="0"/>
                      <a:pt x="30438" y="114"/>
                      <a:pt x="30366" y="229"/>
                    </a:cubicBezTo>
                    <a:lnTo>
                      <a:pt x="16104" y="229"/>
                    </a:lnTo>
                    <a:lnTo>
                      <a:pt x="16104" y="3495"/>
                    </a:lnTo>
                    <a:lnTo>
                      <a:pt x="1" y="3495"/>
                    </a:lnTo>
                    <a:lnTo>
                      <a:pt x="1" y="3737"/>
                    </a:lnTo>
                    <a:lnTo>
                      <a:pt x="16346" y="3737"/>
                    </a:lnTo>
                    <a:lnTo>
                      <a:pt x="16346" y="471"/>
                    </a:lnTo>
                    <a:lnTo>
                      <a:pt x="30366" y="471"/>
                    </a:lnTo>
                    <a:cubicBezTo>
                      <a:pt x="30438" y="642"/>
                      <a:pt x="30609" y="770"/>
                      <a:pt x="30723" y="770"/>
                    </a:cubicBezTo>
                    <a:cubicBezTo>
                      <a:pt x="30965" y="770"/>
                      <a:pt x="31151" y="585"/>
                      <a:pt x="31151" y="357"/>
                    </a:cubicBezTo>
                    <a:cubicBezTo>
                      <a:pt x="31151" y="171"/>
                      <a:pt x="30965" y="0"/>
                      <a:pt x="307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52"/>
              <p:cNvSpPr/>
              <p:nvPr/>
            </p:nvSpPr>
            <p:spPr>
              <a:xfrm rot="-5400000">
                <a:off x="1296281" y="3552020"/>
                <a:ext cx="1292963" cy="225230"/>
              </a:xfrm>
              <a:custGeom>
                <a:rect b="b" l="l" r="r" t="t"/>
                <a:pathLst>
                  <a:path extrusionOk="0" h="5178" w="29725">
                    <a:moveTo>
                      <a:pt x="29368" y="1"/>
                    </a:moveTo>
                    <a:cubicBezTo>
                      <a:pt x="29183" y="1"/>
                      <a:pt x="29068" y="129"/>
                      <a:pt x="29011" y="243"/>
                    </a:cubicBezTo>
                    <a:lnTo>
                      <a:pt x="18728" y="243"/>
                    </a:lnTo>
                    <a:lnTo>
                      <a:pt x="18728" y="1555"/>
                    </a:lnTo>
                    <a:lnTo>
                      <a:pt x="14977" y="1555"/>
                    </a:lnTo>
                    <a:lnTo>
                      <a:pt x="14977" y="4935"/>
                    </a:lnTo>
                    <a:lnTo>
                      <a:pt x="1" y="4935"/>
                    </a:lnTo>
                    <a:lnTo>
                      <a:pt x="1" y="5178"/>
                    </a:lnTo>
                    <a:lnTo>
                      <a:pt x="15219" y="5178"/>
                    </a:lnTo>
                    <a:lnTo>
                      <a:pt x="15219" y="1783"/>
                    </a:lnTo>
                    <a:lnTo>
                      <a:pt x="18956" y="1783"/>
                    </a:lnTo>
                    <a:lnTo>
                      <a:pt x="18956" y="485"/>
                    </a:lnTo>
                    <a:lnTo>
                      <a:pt x="29011" y="485"/>
                    </a:lnTo>
                    <a:cubicBezTo>
                      <a:pt x="29068" y="657"/>
                      <a:pt x="29183" y="771"/>
                      <a:pt x="29368" y="771"/>
                    </a:cubicBezTo>
                    <a:cubicBezTo>
                      <a:pt x="29596" y="771"/>
                      <a:pt x="29725" y="600"/>
                      <a:pt x="29725" y="357"/>
                    </a:cubicBezTo>
                    <a:cubicBezTo>
                      <a:pt x="29725" y="186"/>
                      <a:pt x="29596" y="1"/>
                      <a:pt x="293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52"/>
              <p:cNvSpPr/>
              <p:nvPr/>
            </p:nvSpPr>
            <p:spPr>
              <a:xfrm rot="-5400000">
                <a:off x="1295063" y="3592342"/>
                <a:ext cx="1215407" cy="222142"/>
              </a:xfrm>
              <a:custGeom>
                <a:rect b="b" l="l" r="r" t="t"/>
                <a:pathLst>
                  <a:path extrusionOk="0" h="5107" w="27942">
                    <a:moveTo>
                      <a:pt x="27585" y="0"/>
                    </a:moveTo>
                    <a:cubicBezTo>
                      <a:pt x="27400" y="0"/>
                      <a:pt x="27286" y="114"/>
                      <a:pt x="27229" y="228"/>
                    </a:cubicBezTo>
                    <a:lnTo>
                      <a:pt x="17302" y="228"/>
                    </a:lnTo>
                    <a:lnTo>
                      <a:pt x="17302" y="1369"/>
                    </a:lnTo>
                    <a:lnTo>
                      <a:pt x="14035" y="1369"/>
                    </a:lnTo>
                    <a:lnTo>
                      <a:pt x="14035" y="4864"/>
                    </a:lnTo>
                    <a:lnTo>
                      <a:pt x="1" y="4864"/>
                    </a:lnTo>
                    <a:lnTo>
                      <a:pt x="1" y="5106"/>
                    </a:lnTo>
                    <a:lnTo>
                      <a:pt x="14264" y="5106"/>
                    </a:lnTo>
                    <a:lnTo>
                      <a:pt x="14264" y="1598"/>
                    </a:lnTo>
                    <a:lnTo>
                      <a:pt x="17530" y="1598"/>
                    </a:lnTo>
                    <a:lnTo>
                      <a:pt x="17530" y="471"/>
                    </a:lnTo>
                    <a:lnTo>
                      <a:pt x="27229" y="471"/>
                    </a:lnTo>
                    <a:cubicBezTo>
                      <a:pt x="27286" y="656"/>
                      <a:pt x="27400" y="713"/>
                      <a:pt x="27585" y="713"/>
                    </a:cubicBezTo>
                    <a:cubicBezTo>
                      <a:pt x="27756" y="713"/>
                      <a:pt x="27942" y="585"/>
                      <a:pt x="27942" y="357"/>
                    </a:cubicBezTo>
                    <a:cubicBezTo>
                      <a:pt x="27942" y="171"/>
                      <a:pt x="27756" y="0"/>
                      <a:pt x="275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52"/>
              <p:cNvSpPr/>
              <p:nvPr/>
            </p:nvSpPr>
            <p:spPr>
              <a:xfrm rot="-5400000">
                <a:off x="1190518" y="3668963"/>
                <a:ext cx="1163297" cy="121010"/>
              </a:xfrm>
              <a:custGeom>
                <a:rect b="b" l="l" r="r" t="t"/>
                <a:pathLst>
                  <a:path extrusionOk="0" h="2782" w="26744">
                    <a:moveTo>
                      <a:pt x="26330" y="0"/>
                    </a:moveTo>
                    <a:cubicBezTo>
                      <a:pt x="26216" y="0"/>
                      <a:pt x="26030" y="114"/>
                      <a:pt x="25973" y="286"/>
                    </a:cubicBezTo>
                    <a:lnTo>
                      <a:pt x="17116" y="286"/>
                    </a:lnTo>
                    <a:lnTo>
                      <a:pt x="14863" y="2553"/>
                    </a:lnTo>
                    <a:lnTo>
                      <a:pt x="1" y="2553"/>
                    </a:lnTo>
                    <a:lnTo>
                      <a:pt x="1" y="2782"/>
                    </a:lnTo>
                    <a:lnTo>
                      <a:pt x="14920" y="2782"/>
                    </a:lnTo>
                    <a:lnTo>
                      <a:pt x="17245" y="528"/>
                    </a:lnTo>
                    <a:lnTo>
                      <a:pt x="25973" y="528"/>
                    </a:lnTo>
                    <a:cubicBezTo>
                      <a:pt x="26030" y="642"/>
                      <a:pt x="26216" y="770"/>
                      <a:pt x="26330" y="770"/>
                    </a:cubicBezTo>
                    <a:cubicBezTo>
                      <a:pt x="26572" y="770"/>
                      <a:pt x="26744" y="585"/>
                      <a:pt x="26744" y="414"/>
                    </a:cubicBezTo>
                    <a:cubicBezTo>
                      <a:pt x="26744" y="171"/>
                      <a:pt x="26572" y="0"/>
                      <a:pt x="263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52"/>
              <p:cNvSpPr/>
              <p:nvPr/>
            </p:nvSpPr>
            <p:spPr>
              <a:xfrm rot="-5400000">
                <a:off x="1172533" y="3722921"/>
                <a:ext cx="1034240" cy="142150"/>
              </a:xfrm>
              <a:custGeom>
                <a:rect b="b" l="l" r="r" t="t"/>
                <a:pathLst>
                  <a:path extrusionOk="0" h="3268" w="23777">
                    <a:moveTo>
                      <a:pt x="23363" y="1"/>
                    </a:moveTo>
                    <a:cubicBezTo>
                      <a:pt x="23235" y="1"/>
                      <a:pt x="23064" y="58"/>
                      <a:pt x="23007" y="229"/>
                    </a:cubicBezTo>
                    <a:lnTo>
                      <a:pt x="16588" y="229"/>
                    </a:lnTo>
                    <a:lnTo>
                      <a:pt x="13793" y="3025"/>
                    </a:lnTo>
                    <a:lnTo>
                      <a:pt x="1" y="3025"/>
                    </a:lnTo>
                    <a:lnTo>
                      <a:pt x="1" y="3267"/>
                    </a:lnTo>
                    <a:lnTo>
                      <a:pt x="13850" y="3267"/>
                    </a:lnTo>
                    <a:lnTo>
                      <a:pt x="16703" y="472"/>
                    </a:lnTo>
                    <a:lnTo>
                      <a:pt x="23007" y="472"/>
                    </a:lnTo>
                    <a:cubicBezTo>
                      <a:pt x="23064" y="586"/>
                      <a:pt x="23235" y="714"/>
                      <a:pt x="23363" y="714"/>
                    </a:cubicBezTo>
                    <a:cubicBezTo>
                      <a:pt x="23591" y="714"/>
                      <a:pt x="23777" y="529"/>
                      <a:pt x="23777" y="357"/>
                    </a:cubicBezTo>
                    <a:cubicBezTo>
                      <a:pt x="23777" y="115"/>
                      <a:pt x="23591" y="1"/>
                      <a:pt x="23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52"/>
              <p:cNvSpPr/>
              <p:nvPr/>
            </p:nvSpPr>
            <p:spPr>
              <a:xfrm rot="-5400000">
                <a:off x="1371361" y="4014833"/>
                <a:ext cx="455419" cy="137148"/>
              </a:xfrm>
              <a:custGeom>
                <a:rect b="b" l="l" r="r" t="t"/>
                <a:pathLst>
                  <a:path extrusionOk="0" h="3153" w="10470">
                    <a:moveTo>
                      <a:pt x="1" y="1"/>
                    </a:moveTo>
                    <a:lnTo>
                      <a:pt x="1" y="243"/>
                    </a:lnTo>
                    <a:lnTo>
                      <a:pt x="9928" y="243"/>
                    </a:lnTo>
                    <a:lnTo>
                      <a:pt x="9928" y="2382"/>
                    </a:lnTo>
                    <a:cubicBezTo>
                      <a:pt x="9814" y="2439"/>
                      <a:pt x="9685" y="2611"/>
                      <a:pt x="9685" y="2739"/>
                    </a:cubicBezTo>
                    <a:cubicBezTo>
                      <a:pt x="9685" y="2967"/>
                      <a:pt x="9871" y="3153"/>
                      <a:pt x="10042" y="3153"/>
                    </a:cubicBezTo>
                    <a:cubicBezTo>
                      <a:pt x="10284" y="3153"/>
                      <a:pt x="10470" y="2967"/>
                      <a:pt x="10470" y="2739"/>
                    </a:cubicBezTo>
                    <a:cubicBezTo>
                      <a:pt x="10470" y="2611"/>
                      <a:pt x="10341" y="2439"/>
                      <a:pt x="10170" y="2382"/>
                    </a:cubicBezTo>
                    <a:lnTo>
                      <a:pt x="1017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52"/>
              <p:cNvSpPr/>
              <p:nvPr/>
            </p:nvSpPr>
            <p:spPr>
              <a:xfrm rot="-5400000">
                <a:off x="1624774" y="4028143"/>
                <a:ext cx="498873" cy="67073"/>
              </a:xfrm>
              <a:custGeom>
                <a:rect b="b" l="l" r="r" t="t"/>
                <a:pathLst>
                  <a:path extrusionOk="0" h="1542" w="11469">
                    <a:moveTo>
                      <a:pt x="11112" y="1"/>
                    </a:moveTo>
                    <a:cubicBezTo>
                      <a:pt x="10940" y="1"/>
                      <a:pt x="10755" y="172"/>
                      <a:pt x="10755" y="358"/>
                    </a:cubicBezTo>
                    <a:cubicBezTo>
                      <a:pt x="10755" y="529"/>
                      <a:pt x="10883" y="714"/>
                      <a:pt x="10997" y="714"/>
                    </a:cubicBezTo>
                    <a:lnTo>
                      <a:pt x="10997" y="1313"/>
                    </a:lnTo>
                    <a:lnTo>
                      <a:pt x="1" y="1313"/>
                    </a:lnTo>
                    <a:lnTo>
                      <a:pt x="1" y="1541"/>
                    </a:lnTo>
                    <a:lnTo>
                      <a:pt x="11240" y="1541"/>
                    </a:lnTo>
                    <a:lnTo>
                      <a:pt x="11240" y="714"/>
                    </a:lnTo>
                    <a:cubicBezTo>
                      <a:pt x="11411" y="714"/>
                      <a:pt x="11468" y="529"/>
                      <a:pt x="11468" y="358"/>
                    </a:cubicBezTo>
                    <a:cubicBezTo>
                      <a:pt x="11468" y="172"/>
                      <a:pt x="11354" y="1"/>
                      <a:pt x="111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52"/>
              <p:cNvSpPr/>
              <p:nvPr/>
            </p:nvSpPr>
            <p:spPr>
              <a:xfrm rot="-5400000">
                <a:off x="1622294" y="3989082"/>
                <a:ext cx="540413" cy="103655"/>
              </a:xfrm>
              <a:custGeom>
                <a:rect b="b" l="l" r="r" t="t"/>
                <a:pathLst>
                  <a:path extrusionOk="0" h="2383" w="12424">
                    <a:moveTo>
                      <a:pt x="12067" y="1"/>
                    </a:moveTo>
                    <a:cubicBezTo>
                      <a:pt x="11896" y="1"/>
                      <a:pt x="11711" y="172"/>
                      <a:pt x="11711" y="358"/>
                    </a:cubicBezTo>
                    <a:cubicBezTo>
                      <a:pt x="11711" y="529"/>
                      <a:pt x="11825" y="714"/>
                      <a:pt x="11953" y="714"/>
                    </a:cubicBezTo>
                    <a:lnTo>
                      <a:pt x="11953" y="2140"/>
                    </a:lnTo>
                    <a:lnTo>
                      <a:pt x="1" y="2140"/>
                    </a:lnTo>
                    <a:lnTo>
                      <a:pt x="1" y="2383"/>
                    </a:lnTo>
                    <a:lnTo>
                      <a:pt x="12181" y="2383"/>
                    </a:lnTo>
                    <a:lnTo>
                      <a:pt x="12181" y="714"/>
                    </a:lnTo>
                    <a:cubicBezTo>
                      <a:pt x="12367" y="714"/>
                      <a:pt x="12424" y="529"/>
                      <a:pt x="12424" y="358"/>
                    </a:cubicBezTo>
                    <a:cubicBezTo>
                      <a:pt x="12424" y="172"/>
                      <a:pt x="12310" y="1"/>
                      <a:pt x="120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52"/>
              <p:cNvSpPr/>
              <p:nvPr/>
            </p:nvSpPr>
            <p:spPr>
              <a:xfrm rot="-5400000">
                <a:off x="1618271" y="3949043"/>
                <a:ext cx="584476" cy="139670"/>
              </a:xfrm>
              <a:custGeom>
                <a:rect b="b" l="l" r="r" t="t"/>
                <a:pathLst>
                  <a:path extrusionOk="0" h="3211" w="13437">
                    <a:moveTo>
                      <a:pt x="13080" y="1"/>
                    </a:moveTo>
                    <a:cubicBezTo>
                      <a:pt x="12837" y="1"/>
                      <a:pt x="12666" y="172"/>
                      <a:pt x="12666" y="358"/>
                    </a:cubicBezTo>
                    <a:cubicBezTo>
                      <a:pt x="12666" y="529"/>
                      <a:pt x="12780" y="714"/>
                      <a:pt x="12966" y="714"/>
                    </a:cubicBezTo>
                    <a:lnTo>
                      <a:pt x="12966" y="2968"/>
                    </a:lnTo>
                    <a:lnTo>
                      <a:pt x="1" y="2968"/>
                    </a:lnTo>
                    <a:lnTo>
                      <a:pt x="1" y="3210"/>
                    </a:lnTo>
                    <a:lnTo>
                      <a:pt x="13194" y="3210"/>
                    </a:lnTo>
                    <a:lnTo>
                      <a:pt x="13194" y="714"/>
                    </a:lnTo>
                    <a:cubicBezTo>
                      <a:pt x="13322" y="714"/>
                      <a:pt x="13436" y="529"/>
                      <a:pt x="13436" y="358"/>
                    </a:cubicBezTo>
                    <a:cubicBezTo>
                      <a:pt x="13436" y="172"/>
                      <a:pt x="13251" y="1"/>
                      <a:pt x="130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52"/>
              <p:cNvSpPr/>
              <p:nvPr/>
            </p:nvSpPr>
            <p:spPr>
              <a:xfrm rot="-5400000">
                <a:off x="1336628" y="3980100"/>
                <a:ext cx="491391" cy="170641"/>
              </a:xfrm>
              <a:custGeom>
                <a:rect b="b" l="l" r="r" t="t"/>
                <a:pathLst>
                  <a:path extrusionOk="0" h="3923" w="11297">
                    <a:moveTo>
                      <a:pt x="1" y="0"/>
                    </a:moveTo>
                    <a:lnTo>
                      <a:pt x="1" y="229"/>
                    </a:lnTo>
                    <a:lnTo>
                      <a:pt x="10826" y="229"/>
                    </a:lnTo>
                    <a:lnTo>
                      <a:pt x="10826" y="3152"/>
                    </a:lnTo>
                    <a:cubicBezTo>
                      <a:pt x="10641" y="3209"/>
                      <a:pt x="10584" y="3381"/>
                      <a:pt x="10584" y="3509"/>
                    </a:cubicBezTo>
                    <a:cubicBezTo>
                      <a:pt x="10584" y="3737"/>
                      <a:pt x="10698" y="3923"/>
                      <a:pt x="10940" y="3923"/>
                    </a:cubicBezTo>
                    <a:cubicBezTo>
                      <a:pt x="11112" y="3923"/>
                      <a:pt x="11297" y="3737"/>
                      <a:pt x="11297" y="3509"/>
                    </a:cubicBezTo>
                    <a:cubicBezTo>
                      <a:pt x="11297" y="3381"/>
                      <a:pt x="11183" y="3209"/>
                      <a:pt x="11054" y="3152"/>
                    </a:cubicBezTo>
                    <a:lnTo>
                      <a:pt x="1105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52"/>
              <p:cNvSpPr/>
              <p:nvPr/>
            </p:nvSpPr>
            <p:spPr>
              <a:xfrm rot="-5400000">
                <a:off x="1071705" y="3588601"/>
                <a:ext cx="1315930" cy="129101"/>
              </a:xfrm>
              <a:custGeom>
                <a:rect b="b" l="l" r="r" t="t"/>
                <a:pathLst>
                  <a:path extrusionOk="0" h="2968" w="30253">
                    <a:moveTo>
                      <a:pt x="29839" y="1"/>
                    </a:moveTo>
                    <a:cubicBezTo>
                      <a:pt x="29725" y="1"/>
                      <a:pt x="29539" y="115"/>
                      <a:pt x="29482" y="229"/>
                    </a:cubicBezTo>
                    <a:lnTo>
                      <a:pt x="16760" y="229"/>
                    </a:lnTo>
                    <a:lnTo>
                      <a:pt x="14264" y="2725"/>
                    </a:lnTo>
                    <a:lnTo>
                      <a:pt x="1" y="2725"/>
                    </a:lnTo>
                    <a:lnTo>
                      <a:pt x="1" y="2967"/>
                    </a:lnTo>
                    <a:lnTo>
                      <a:pt x="14321" y="2967"/>
                    </a:lnTo>
                    <a:lnTo>
                      <a:pt x="16817" y="471"/>
                    </a:lnTo>
                    <a:lnTo>
                      <a:pt x="29482" y="471"/>
                    </a:lnTo>
                    <a:cubicBezTo>
                      <a:pt x="29539" y="642"/>
                      <a:pt x="29725" y="771"/>
                      <a:pt x="29839" y="771"/>
                    </a:cubicBezTo>
                    <a:cubicBezTo>
                      <a:pt x="30081" y="771"/>
                      <a:pt x="30252" y="585"/>
                      <a:pt x="30252" y="357"/>
                    </a:cubicBezTo>
                    <a:cubicBezTo>
                      <a:pt x="30252" y="172"/>
                      <a:pt x="30081" y="1"/>
                      <a:pt x="298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52"/>
              <p:cNvSpPr/>
              <p:nvPr/>
            </p:nvSpPr>
            <p:spPr>
              <a:xfrm rot="-5400000">
                <a:off x="1008135" y="3602585"/>
                <a:ext cx="1253859" cy="163203"/>
              </a:xfrm>
              <a:custGeom>
                <a:rect b="b" l="l" r="r" t="t"/>
                <a:pathLst>
                  <a:path extrusionOk="0" h="3752" w="28826">
                    <a:moveTo>
                      <a:pt x="28469" y="0"/>
                    </a:moveTo>
                    <a:cubicBezTo>
                      <a:pt x="28298" y="0"/>
                      <a:pt x="28170" y="129"/>
                      <a:pt x="28113" y="300"/>
                    </a:cubicBezTo>
                    <a:lnTo>
                      <a:pt x="16588" y="300"/>
                    </a:lnTo>
                    <a:lnTo>
                      <a:pt x="13322" y="3509"/>
                    </a:lnTo>
                    <a:lnTo>
                      <a:pt x="1" y="3509"/>
                    </a:lnTo>
                    <a:lnTo>
                      <a:pt x="1" y="3751"/>
                    </a:lnTo>
                    <a:lnTo>
                      <a:pt x="13436" y="3751"/>
                    </a:lnTo>
                    <a:lnTo>
                      <a:pt x="16703" y="542"/>
                    </a:lnTo>
                    <a:lnTo>
                      <a:pt x="28113" y="542"/>
                    </a:lnTo>
                    <a:cubicBezTo>
                      <a:pt x="28170" y="656"/>
                      <a:pt x="28298" y="785"/>
                      <a:pt x="28469" y="785"/>
                    </a:cubicBezTo>
                    <a:cubicBezTo>
                      <a:pt x="28655" y="785"/>
                      <a:pt x="28826" y="599"/>
                      <a:pt x="28826" y="428"/>
                    </a:cubicBezTo>
                    <a:cubicBezTo>
                      <a:pt x="28826" y="186"/>
                      <a:pt x="28655" y="0"/>
                      <a:pt x="284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52"/>
              <p:cNvSpPr/>
              <p:nvPr/>
            </p:nvSpPr>
            <p:spPr>
              <a:xfrm rot="-5400000">
                <a:off x="911354" y="3681359"/>
                <a:ext cx="1109317" cy="150197"/>
              </a:xfrm>
              <a:custGeom>
                <a:rect b="b" l="l" r="r" t="t"/>
                <a:pathLst>
                  <a:path extrusionOk="0" h="3453" w="25503">
                    <a:moveTo>
                      <a:pt x="25146" y="0"/>
                    </a:moveTo>
                    <a:cubicBezTo>
                      <a:pt x="24961" y="0"/>
                      <a:pt x="24847" y="57"/>
                      <a:pt x="24790" y="172"/>
                    </a:cubicBezTo>
                    <a:lnTo>
                      <a:pt x="16175" y="172"/>
                    </a:lnTo>
                    <a:lnTo>
                      <a:pt x="13493" y="2853"/>
                    </a:lnTo>
                    <a:lnTo>
                      <a:pt x="13493" y="243"/>
                    </a:lnTo>
                    <a:lnTo>
                      <a:pt x="1" y="243"/>
                    </a:lnTo>
                    <a:lnTo>
                      <a:pt x="1" y="471"/>
                    </a:lnTo>
                    <a:lnTo>
                      <a:pt x="13251" y="471"/>
                    </a:lnTo>
                    <a:lnTo>
                      <a:pt x="13251" y="3452"/>
                    </a:lnTo>
                    <a:lnTo>
                      <a:pt x="16289" y="414"/>
                    </a:lnTo>
                    <a:lnTo>
                      <a:pt x="24790" y="414"/>
                    </a:lnTo>
                    <a:cubicBezTo>
                      <a:pt x="24847" y="599"/>
                      <a:pt x="24961" y="714"/>
                      <a:pt x="25146" y="714"/>
                    </a:cubicBezTo>
                    <a:cubicBezTo>
                      <a:pt x="25374" y="714"/>
                      <a:pt x="25503" y="528"/>
                      <a:pt x="25503" y="357"/>
                    </a:cubicBezTo>
                    <a:cubicBezTo>
                      <a:pt x="25503" y="114"/>
                      <a:pt x="25374" y="0"/>
                      <a:pt x="251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52"/>
              <p:cNvSpPr/>
              <p:nvPr/>
            </p:nvSpPr>
            <p:spPr>
              <a:xfrm rot="-5400000">
                <a:off x="862332" y="3518809"/>
                <a:ext cx="1398445" cy="186169"/>
              </a:xfrm>
              <a:custGeom>
                <a:rect b="b" l="l" r="r" t="t"/>
                <a:pathLst>
                  <a:path extrusionOk="0" h="4280" w="32150">
                    <a:moveTo>
                      <a:pt x="1" y="0"/>
                    </a:moveTo>
                    <a:lnTo>
                      <a:pt x="1" y="243"/>
                    </a:lnTo>
                    <a:lnTo>
                      <a:pt x="11539" y="243"/>
                    </a:lnTo>
                    <a:lnTo>
                      <a:pt x="11539" y="4279"/>
                    </a:lnTo>
                    <a:lnTo>
                      <a:pt x="13137" y="4279"/>
                    </a:lnTo>
                    <a:lnTo>
                      <a:pt x="16460" y="956"/>
                    </a:lnTo>
                    <a:lnTo>
                      <a:pt x="31436" y="956"/>
                    </a:lnTo>
                    <a:cubicBezTo>
                      <a:pt x="31507" y="1070"/>
                      <a:pt x="31621" y="1127"/>
                      <a:pt x="31793" y="1127"/>
                    </a:cubicBezTo>
                    <a:cubicBezTo>
                      <a:pt x="31978" y="1127"/>
                      <a:pt x="32149" y="1013"/>
                      <a:pt x="32149" y="770"/>
                    </a:cubicBezTo>
                    <a:cubicBezTo>
                      <a:pt x="32149" y="599"/>
                      <a:pt x="31978" y="414"/>
                      <a:pt x="31793" y="414"/>
                    </a:cubicBezTo>
                    <a:cubicBezTo>
                      <a:pt x="31621" y="414"/>
                      <a:pt x="31436" y="528"/>
                      <a:pt x="31436" y="713"/>
                    </a:cubicBezTo>
                    <a:lnTo>
                      <a:pt x="16403" y="713"/>
                    </a:lnTo>
                    <a:lnTo>
                      <a:pt x="13023" y="4037"/>
                    </a:lnTo>
                    <a:lnTo>
                      <a:pt x="11768" y="4037"/>
                    </a:lnTo>
                    <a:lnTo>
                      <a:pt x="1176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52"/>
              <p:cNvSpPr/>
              <p:nvPr/>
            </p:nvSpPr>
            <p:spPr>
              <a:xfrm rot="-5400000">
                <a:off x="868857" y="3571876"/>
                <a:ext cx="1302881" cy="175599"/>
              </a:xfrm>
              <a:custGeom>
                <a:rect b="b" l="l" r="r" t="t"/>
                <a:pathLst>
                  <a:path extrusionOk="0" h="4037" w="29953">
                    <a:moveTo>
                      <a:pt x="1" y="0"/>
                    </a:moveTo>
                    <a:lnTo>
                      <a:pt x="1" y="228"/>
                    </a:lnTo>
                    <a:lnTo>
                      <a:pt x="12310" y="228"/>
                    </a:lnTo>
                    <a:lnTo>
                      <a:pt x="12310" y="4036"/>
                    </a:lnTo>
                    <a:lnTo>
                      <a:pt x="13137" y="4036"/>
                    </a:lnTo>
                    <a:lnTo>
                      <a:pt x="16403" y="770"/>
                    </a:lnTo>
                    <a:lnTo>
                      <a:pt x="29183" y="770"/>
                    </a:lnTo>
                    <a:cubicBezTo>
                      <a:pt x="29240" y="941"/>
                      <a:pt x="29425" y="1070"/>
                      <a:pt x="29539" y="1070"/>
                    </a:cubicBezTo>
                    <a:cubicBezTo>
                      <a:pt x="29782" y="1070"/>
                      <a:pt x="29953" y="884"/>
                      <a:pt x="29953" y="642"/>
                    </a:cubicBezTo>
                    <a:cubicBezTo>
                      <a:pt x="29953" y="471"/>
                      <a:pt x="29782" y="285"/>
                      <a:pt x="29539" y="285"/>
                    </a:cubicBezTo>
                    <a:cubicBezTo>
                      <a:pt x="29425" y="285"/>
                      <a:pt x="29240" y="414"/>
                      <a:pt x="29183" y="528"/>
                    </a:cubicBezTo>
                    <a:lnTo>
                      <a:pt x="16289" y="528"/>
                    </a:lnTo>
                    <a:lnTo>
                      <a:pt x="13023" y="3794"/>
                    </a:lnTo>
                    <a:lnTo>
                      <a:pt x="12538" y="3794"/>
                    </a:lnTo>
                    <a:lnTo>
                      <a:pt x="125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 name="Google Shape;1102;p52"/>
            <p:cNvGrpSpPr/>
            <p:nvPr/>
          </p:nvGrpSpPr>
          <p:grpSpPr>
            <a:xfrm rot="-5400000">
              <a:off x="8175918" y="-631579"/>
              <a:ext cx="740390" cy="2806450"/>
              <a:chOff x="8218831" y="2346909"/>
              <a:chExt cx="740390" cy="2806450"/>
            </a:xfrm>
          </p:grpSpPr>
          <p:sp>
            <p:nvSpPr>
              <p:cNvPr id="1103" name="Google Shape;1103;p52"/>
              <p:cNvSpPr/>
              <p:nvPr/>
            </p:nvSpPr>
            <p:spPr>
              <a:xfrm rot="-5400000">
                <a:off x="7409304" y="3603442"/>
                <a:ext cx="2806450" cy="293383"/>
              </a:xfrm>
              <a:custGeom>
                <a:rect b="b" l="l" r="r" t="t"/>
                <a:pathLst>
                  <a:path extrusionOk="0" h="3510" w="33576">
                    <a:moveTo>
                      <a:pt x="33162" y="1"/>
                    </a:moveTo>
                    <a:cubicBezTo>
                      <a:pt x="33048" y="1"/>
                      <a:pt x="32862" y="115"/>
                      <a:pt x="32805" y="229"/>
                    </a:cubicBezTo>
                    <a:lnTo>
                      <a:pt x="18371" y="229"/>
                    </a:lnTo>
                    <a:lnTo>
                      <a:pt x="18371" y="3267"/>
                    </a:lnTo>
                    <a:lnTo>
                      <a:pt x="1" y="3267"/>
                    </a:lnTo>
                    <a:lnTo>
                      <a:pt x="1" y="3509"/>
                    </a:lnTo>
                    <a:lnTo>
                      <a:pt x="18600" y="3509"/>
                    </a:lnTo>
                    <a:lnTo>
                      <a:pt x="18600" y="471"/>
                    </a:lnTo>
                    <a:lnTo>
                      <a:pt x="32805" y="471"/>
                    </a:lnTo>
                    <a:cubicBezTo>
                      <a:pt x="32862" y="657"/>
                      <a:pt x="33048" y="714"/>
                      <a:pt x="33162" y="714"/>
                    </a:cubicBezTo>
                    <a:cubicBezTo>
                      <a:pt x="33404" y="714"/>
                      <a:pt x="33575" y="586"/>
                      <a:pt x="33575" y="357"/>
                    </a:cubicBezTo>
                    <a:cubicBezTo>
                      <a:pt x="33575" y="172"/>
                      <a:pt x="33404" y="1"/>
                      <a:pt x="331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52"/>
              <p:cNvSpPr/>
              <p:nvPr/>
            </p:nvSpPr>
            <p:spPr>
              <a:xfrm rot="-5400000">
                <a:off x="7520808" y="3794852"/>
                <a:ext cx="2409421" cy="307593"/>
              </a:xfrm>
              <a:custGeom>
                <a:rect b="b" l="l" r="r" t="t"/>
                <a:pathLst>
                  <a:path extrusionOk="0" h="3680" w="28826">
                    <a:moveTo>
                      <a:pt x="28469" y="0"/>
                    </a:moveTo>
                    <a:cubicBezTo>
                      <a:pt x="28298" y="0"/>
                      <a:pt x="28170" y="114"/>
                      <a:pt x="28113" y="285"/>
                    </a:cubicBezTo>
                    <a:lnTo>
                      <a:pt x="17302" y="285"/>
                    </a:lnTo>
                    <a:lnTo>
                      <a:pt x="17302" y="3437"/>
                    </a:lnTo>
                    <a:lnTo>
                      <a:pt x="1" y="3437"/>
                    </a:lnTo>
                    <a:lnTo>
                      <a:pt x="1" y="3680"/>
                    </a:lnTo>
                    <a:lnTo>
                      <a:pt x="17530" y="3680"/>
                    </a:lnTo>
                    <a:lnTo>
                      <a:pt x="17530" y="528"/>
                    </a:lnTo>
                    <a:lnTo>
                      <a:pt x="28113" y="528"/>
                    </a:lnTo>
                    <a:cubicBezTo>
                      <a:pt x="28170" y="642"/>
                      <a:pt x="28298" y="770"/>
                      <a:pt x="28469" y="770"/>
                    </a:cubicBezTo>
                    <a:cubicBezTo>
                      <a:pt x="28655" y="770"/>
                      <a:pt x="28826" y="585"/>
                      <a:pt x="28826" y="414"/>
                    </a:cubicBezTo>
                    <a:cubicBezTo>
                      <a:pt x="28826" y="171"/>
                      <a:pt x="28655" y="0"/>
                      <a:pt x="284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52"/>
              <p:cNvSpPr/>
              <p:nvPr/>
            </p:nvSpPr>
            <p:spPr>
              <a:xfrm rot="-5400000">
                <a:off x="7336629" y="3695260"/>
                <a:ext cx="2603756" cy="312441"/>
              </a:xfrm>
              <a:custGeom>
                <a:rect b="b" l="l" r="r" t="t"/>
                <a:pathLst>
                  <a:path extrusionOk="0" h="3738" w="31151">
                    <a:moveTo>
                      <a:pt x="30723" y="0"/>
                    </a:moveTo>
                    <a:cubicBezTo>
                      <a:pt x="30609" y="0"/>
                      <a:pt x="30438" y="114"/>
                      <a:pt x="30366" y="229"/>
                    </a:cubicBezTo>
                    <a:lnTo>
                      <a:pt x="16104" y="229"/>
                    </a:lnTo>
                    <a:lnTo>
                      <a:pt x="16104" y="3495"/>
                    </a:lnTo>
                    <a:lnTo>
                      <a:pt x="1" y="3495"/>
                    </a:lnTo>
                    <a:lnTo>
                      <a:pt x="1" y="3737"/>
                    </a:lnTo>
                    <a:lnTo>
                      <a:pt x="16346" y="3737"/>
                    </a:lnTo>
                    <a:lnTo>
                      <a:pt x="16346" y="471"/>
                    </a:lnTo>
                    <a:lnTo>
                      <a:pt x="30366" y="471"/>
                    </a:lnTo>
                    <a:cubicBezTo>
                      <a:pt x="30438" y="642"/>
                      <a:pt x="30609" y="770"/>
                      <a:pt x="30723" y="770"/>
                    </a:cubicBezTo>
                    <a:cubicBezTo>
                      <a:pt x="30965" y="770"/>
                      <a:pt x="31151" y="585"/>
                      <a:pt x="31151" y="357"/>
                    </a:cubicBezTo>
                    <a:cubicBezTo>
                      <a:pt x="31151" y="171"/>
                      <a:pt x="30965" y="0"/>
                      <a:pt x="307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52"/>
              <p:cNvSpPr/>
              <p:nvPr/>
            </p:nvSpPr>
            <p:spPr>
              <a:xfrm rot="-5400000">
                <a:off x="7266838" y="3694675"/>
                <a:ext cx="2484564" cy="432803"/>
              </a:xfrm>
              <a:custGeom>
                <a:rect b="b" l="l" r="r" t="t"/>
                <a:pathLst>
                  <a:path extrusionOk="0" h="5178" w="29725">
                    <a:moveTo>
                      <a:pt x="29368" y="1"/>
                    </a:moveTo>
                    <a:cubicBezTo>
                      <a:pt x="29183" y="1"/>
                      <a:pt x="29068" y="129"/>
                      <a:pt x="29011" y="243"/>
                    </a:cubicBezTo>
                    <a:lnTo>
                      <a:pt x="18728" y="243"/>
                    </a:lnTo>
                    <a:lnTo>
                      <a:pt x="18728" y="1555"/>
                    </a:lnTo>
                    <a:lnTo>
                      <a:pt x="14977" y="1555"/>
                    </a:lnTo>
                    <a:lnTo>
                      <a:pt x="14977" y="4935"/>
                    </a:lnTo>
                    <a:lnTo>
                      <a:pt x="1" y="4935"/>
                    </a:lnTo>
                    <a:lnTo>
                      <a:pt x="1" y="5178"/>
                    </a:lnTo>
                    <a:lnTo>
                      <a:pt x="15219" y="5178"/>
                    </a:lnTo>
                    <a:lnTo>
                      <a:pt x="15219" y="1783"/>
                    </a:lnTo>
                    <a:lnTo>
                      <a:pt x="18956" y="1783"/>
                    </a:lnTo>
                    <a:lnTo>
                      <a:pt x="18956" y="485"/>
                    </a:lnTo>
                    <a:lnTo>
                      <a:pt x="29011" y="485"/>
                    </a:lnTo>
                    <a:cubicBezTo>
                      <a:pt x="29068" y="657"/>
                      <a:pt x="29183" y="771"/>
                      <a:pt x="29368" y="771"/>
                    </a:cubicBezTo>
                    <a:cubicBezTo>
                      <a:pt x="29596" y="771"/>
                      <a:pt x="29725" y="600"/>
                      <a:pt x="29725" y="357"/>
                    </a:cubicBezTo>
                    <a:cubicBezTo>
                      <a:pt x="29725" y="186"/>
                      <a:pt x="29596" y="1"/>
                      <a:pt x="293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52"/>
              <p:cNvSpPr/>
              <p:nvPr/>
            </p:nvSpPr>
            <p:spPr>
              <a:xfrm rot="-5400000">
                <a:off x="7264499" y="3772159"/>
                <a:ext cx="2335532" cy="426869"/>
              </a:xfrm>
              <a:custGeom>
                <a:rect b="b" l="l" r="r" t="t"/>
                <a:pathLst>
                  <a:path extrusionOk="0" h="5107" w="27942">
                    <a:moveTo>
                      <a:pt x="27585" y="0"/>
                    </a:moveTo>
                    <a:cubicBezTo>
                      <a:pt x="27400" y="0"/>
                      <a:pt x="27286" y="114"/>
                      <a:pt x="27229" y="228"/>
                    </a:cubicBezTo>
                    <a:lnTo>
                      <a:pt x="17302" y="228"/>
                    </a:lnTo>
                    <a:lnTo>
                      <a:pt x="17302" y="1369"/>
                    </a:lnTo>
                    <a:lnTo>
                      <a:pt x="14035" y="1369"/>
                    </a:lnTo>
                    <a:lnTo>
                      <a:pt x="14035" y="4864"/>
                    </a:lnTo>
                    <a:lnTo>
                      <a:pt x="1" y="4864"/>
                    </a:lnTo>
                    <a:lnTo>
                      <a:pt x="1" y="5106"/>
                    </a:lnTo>
                    <a:lnTo>
                      <a:pt x="14264" y="5106"/>
                    </a:lnTo>
                    <a:lnTo>
                      <a:pt x="14264" y="1598"/>
                    </a:lnTo>
                    <a:lnTo>
                      <a:pt x="17530" y="1598"/>
                    </a:lnTo>
                    <a:lnTo>
                      <a:pt x="17530" y="471"/>
                    </a:lnTo>
                    <a:lnTo>
                      <a:pt x="27229" y="471"/>
                    </a:lnTo>
                    <a:cubicBezTo>
                      <a:pt x="27286" y="656"/>
                      <a:pt x="27400" y="713"/>
                      <a:pt x="27585" y="713"/>
                    </a:cubicBezTo>
                    <a:cubicBezTo>
                      <a:pt x="27756" y="713"/>
                      <a:pt x="27942" y="585"/>
                      <a:pt x="27942" y="357"/>
                    </a:cubicBezTo>
                    <a:cubicBezTo>
                      <a:pt x="27942" y="171"/>
                      <a:pt x="27756" y="0"/>
                      <a:pt x="275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52"/>
              <p:cNvSpPr/>
              <p:nvPr/>
            </p:nvSpPr>
            <p:spPr>
              <a:xfrm rot="-5400000">
                <a:off x="7898072" y="4609597"/>
                <a:ext cx="958636" cy="128888"/>
              </a:xfrm>
              <a:custGeom>
                <a:rect b="b" l="l" r="r" t="t"/>
                <a:pathLst>
                  <a:path extrusionOk="0" h="1542" w="11469">
                    <a:moveTo>
                      <a:pt x="11112" y="1"/>
                    </a:moveTo>
                    <a:cubicBezTo>
                      <a:pt x="10940" y="1"/>
                      <a:pt x="10755" y="172"/>
                      <a:pt x="10755" y="358"/>
                    </a:cubicBezTo>
                    <a:cubicBezTo>
                      <a:pt x="10755" y="529"/>
                      <a:pt x="10883" y="714"/>
                      <a:pt x="10997" y="714"/>
                    </a:cubicBezTo>
                    <a:lnTo>
                      <a:pt x="10997" y="1313"/>
                    </a:lnTo>
                    <a:lnTo>
                      <a:pt x="1" y="1313"/>
                    </a:lnTo>
                    <a:lnTo>
                      <a:pt x="1" y="1541"/>
                    </a:lnTo>
                    <a:lnTo>
                      <a:pt x="11240" y="1541"/>
                    </a:lnTo>
                    <a:lnTo>
                      <a:pt x="11240" y="714"/>
                    </a:lnTo>
                    <a:cubicBezTo>
                      <a:pt x="11411" y="714"/>
                      <a:pt x="11468" y="529"/>
                      <a:pt x="11468" y="358"/>
                    </a:cubicBezTo>
                    <a:cubicBezTo>
                      <a:pt x="11468" y="172"/>
                      <a:pt x="11354" y="1"/>
                      <a:pt x="111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52"/>
              <p:cNvSpPr/>
              <p:nvPr/>
            </p:nvSpPr>
            <p:spPr>
              <a:xfrm rot="-5400000">
                <a:off x="7893308" y="4534537"/>
                <a:ext cx="1038460" cy="199183"/>
              </a:xfrm>
              <a:custGeom>
                <a:rect b="b" l="l" r="r" t="t"/>
                <a:pathLst>
                  <a:path extrusionOk="0" h="2383" w="12424">
                    <a:moveTo>
                      <a:pt x="12067" y="1"/>
                    </a:moveTo>
                    <a:cubicBezTo>
                      <a:pt x="11896" y="1"/>
                      <a:pt x="11711" y="172"/>
                      <a:pt x="11711" y="358"/>
                    </a:cubicBezTo>
                    <a:cubicBezTo>
                      <a:pt x="11711" y="529"/>
                      <a:pt x="11825" y="714"/>
                      <a:pt x="11953" y="714"/>
                    </a:cubicBezTo>
                    <a:lnTo>
                      <a:pt x="11953" y="2140"/>
                    </a:lnTo>
                    <a:lnTo>
                      <a:pt x="1" y="2140"/>
                    </a:lnTo>
                    <a:lnTo>
                      <a:pt x="1" y="2383"/>
                    </a:lnTo>
                    <a:lnTo>
                      <a:pt x="12181" y="2383"/>
                    </a:lnTo>
                    <a:lnTo>
                      <a:pt x="12181" y="714"/>
                    </a:lnTo>
                    <a:cubicBezTo>
                      <a:pt x="12367" y="714"/>
                      <a:pt x="12424" y="529"/>
                      <a:pt x="12424" y="358"/>
                    </a:cubicBezTo>
                    <a:cubicBezTo>
                      <a:pt x="12424" y="172"/>
                      <a:pt x="12310" y="1"/>
                      <a:pt x="120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52"/>
              <p:cNvSpPr/>
              <p:nvPr/>
            </p:nvSpPr>
            <p:spPr>
              <a:xfrm rot="-5400000">
                <a:off x="7885576" y="4457597"/>
                <a:ext cx="1123132" cy="268391"/>
              </a:xfrm>
              <a:custGeom>
                <a:rect b="b" l="l" r="r" t="t"/>
                <a:pathLst>
                  <a:path extrusionOk="0" h="3211" w="13437">
                    <a:moveTo>
                      <a:pt x="13080" y="1"/>
                    </a:moveTo>
                    <a:cubicBezTo>
                      <a:pt x="12837" y="1"/>
                      <a:pt x="12666" y="172"/>
                      <a:pt x="12666" y="358"/>
                    </a:cubicBezTo>
                    <a:cubicBezTo>
                      <a:pt x="12666" y="529"/>
                      <a:pt x="12780" y="714"/>
                      <a:pt x="12966" y="714"/>
                    </a:cubicBezTo>
                    <a:lnTo>
                      <a:pt x="12966" y="2968"/>
                    </a:lnTo>
                    <a:lnTo>
                      <a:pt x="1" y="2968"/>
                    </a:lnTo>
                    <a:lnTo>
                      <a:pt x="1" y="3210"/>
                    </a:lnTo>
                    <a:lnTo>
                      <a:pt x="13194" y="3210"/>
                    </a:lnTo>
                    <a:lnTo>
                      <a:pt x="13194" y="714"/>
                    </a:lnTo>
                    <a:cubicBezTo>
                      <a:pt x="13322" y="714"/>
                      <a:pt x="13436" y="529"/>
                      <a:pt x="13436" y="358"/>
                    </a:cubicBezTo>
                    <a:cubicBezTo>
                      <a:pt x="13436" y="172"/>
                      <a:pt x="13251" y="1"/>
                      <a:pt x="130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 name="Google Shape;1111;p52"/>
            <p:cNvGrpSpPr/>
            <p:nvPr/>
          </p:nvGrpSpPr>
          <p:grpSpPr>
            <a:xfrm rot="-5400000">
              <a:off x="7984113" y="900656"/>
              <a:ext cx="1559428" cy="3502615"/>
              <a:chOff x="1390914" y="2488356"/>
              <a:chExt cx="811526" cy="1822760"/>
            </a:xfrm>
          </p:grpSpPr>
          <p:sp>
            <p:nvSpPr>
              <p:cNvPr id="1112" name="Google Shape;1112;p52"/>
              <p:cNvSpPr/>
              <p:nvPr/>
            </p:nvSpPr>
            <p:spPr>
              <a:xfrm rot="-5400000">
                <a:off x="1739909" y="2894384"/>
                <a:ext cx="868558" cy="56503"/>
              </a:xfrm>
              <a:custGeom>
                <a:rect b="b" l="l" r="r" t="t"/>
                <a:pathLst>
                  <a:path extrusionOk="0" h="1299" w="19968">
                    <a:moveTo>
                      <a:pt x="19554" y="0"/>
                    </a:moveTo>
                    <a:cubicBezTo>
                      <a:pt x="19426" y="0"/>
                      <a:pt x="19255" y="114"/>
                      <a:pt x="19198" y="229"/>
                    </a:cubicBezTo>
                    <a:lnTo>
                      <a:pt x="0" y="229"/>
                    </a:lnTo>
                    <a:lnTo>
                      <a:pt x="0" y="1298"/>
                    </a:lnTo>
                    <a:lnTo>
                      <a:pt x="228" y="1298"/>
                    </a:lnTo>
                    <a:lnTo>
                      <a:pt x="228" y="471"/>
                    </a:lnTo>
                    <a:lnTo>
                      <a:pt x="19198" y="471"/>
                    </a:lnTo>
                    <a:cubicBezTo>
                      <a:pt x="19255" y="642"/>
                      <a:pt x="19426" y="770"/>
                      <a:pt x="19554" y="770"/>
                    </a:cubicBezTo>
                    <a:cubicBezTo>
                      <a:pt x="19783" y="770"/>
                      <a:pt x="19968" y="585"/>
                      <a:pt x="19968" y="357"/>
                    </a:cubicBezTo>
                    <a:cubicBezTo>
                      <a:pt x="19968" y="171"/>
                      <a:pt x="19783" y="0"/>
                      <a:pt x="195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52"/>
              <p:cNvSpPr/>
              <p:nvPr/>
            </p:nvSpPr>
            <p:spPr>
              <a:xfrm rot="-5400000">
                <a:off x="1765616" y="2959195"/>
                <a:ext cx="778040" cy="95608"/>
              </a:xfrm>
              <a:custGeom>
                <a:rect b="b" l="l" r="r" t="t"/>
                <a:pathLst>
                  <a:path extrusionOk="0" h="2198" w="17887">
                    <a:moveTo>
                      <a:pt x="17472" y="1"/>
                    </a:moveTo>
                    <a:cubicBezTo>
                      <a:pt x="17358" y="1"/>
                      <a:pt x="17173" y="115"/>
                      <a:pt x="17116" y="243"/>
                    </a:cubicBezTo>
                    <a:lnTo>
                      <a:pt x="0" y="243"/>
                    </a:lnTo>
                    <a:lnTo>
                      <a:pt x="0" y="2197"/>
                    </a:lnTo>
                    <a:lnTo>
                      <a:pt x="243" y="2197"/>
                    </a:lnTo>
                    <a:lnTo>
                      <a:pt x="243" y="471"/>
                    </a:lnTo>
                    <a:lnTo>
                      <a:pt x="17116" y="471"/>
                    </a:lnTo>
                    <a:cubicBezTo>
                      <a:pt x="17173" y="657"/>
                      <a:pt x="17358" y="714"/>
                      <a:pt x="17472" y="714"/>
                    </a:cubicBezTo>
                    <a:cubicBezTo>
                      <a:pt x="17715" y="714"/>
                      <a:pt x="17886" y="600"/>
                      <a:pt x="17886" y="357"/>
                    </a:cubicBezTo>
                    <a:cubicBezTo>
                      <a:pt x="17886" y="186"/>
                      <a:pt x="17715" y="1"/>
                      <a:pt x="174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52"/>
              <p:cNvSpPr/>
              <p:nvPr/>
            </p:nvSpPr>
            <p:spPr>
              <a:xfrm rot="-5400000">
                <a:off x="1756634" y="3001714"/>
                <a:ext cx="760032" cy="131580"/>
              </a:xfrm>
              <a:custGeom>
                <a:rect b="b" l="l" r="r" t="t"/>
                <a:pathLst>
                  <a:path extrusionOk="0" h="3025" w="17473">
                    <a:moveTo>
                      <a:pt x="17116" y="0"/>
                    </a:moveTo>
                    <a:cubicBezTo>
                      <a:pt x="16931" y="0"/>
                      <a:pt x="16817" y="58"/>
                      <a:pt x="16759" y="229"/>
                    </a:cubicBezTo>
                    <a:lnTo>
                      <a:pt x="1" y="229"/>
                    </a:lnTo>
                    <a:lnTo>
                      <a:pt x="1" y="3024"/>
                    </a:lnTo>
                    <a:lnTo>
                      <a:pt x="243" y="3024"/>
                    </a:lnTo>
                    <a:lnTo>
                      <a:pt x="243" y="471"/>
                    </a:lnTo>
                    <a:lnTo>
                      <a:pt x="16759" y="471"/>
                    </a:lnTo>
                    <a:cubicBezTo>
                      <a:pt x="16817" y="585"/>
                      <a:pt x="16931" y="714"/>
                      <a:pt x="17116" y="714"/>
                    </a:cubicBezTo>
                    <a:cubicBezTo>
                      <a:pt x="17287" y="714"/>
                      <a:pt x="17473" y="528"/>
                      <a:pt x="17473" y="357"/>
                    </a:cubicBezTo>
                    <a:cubicBezTo>
                      <a:pt x="17473" y="115"/>
                      <a:pt x="17287" y="0"/>
                      <a:pt x="171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52"/>
              <p:cNvSpPr/>
              <p:nvPr/>
            </p:nvSpPr>
            <p:spPr>
              <a:xfrm rot="-5400000">
                <a:off x="1370420" y="3504542"/>
                <a:ext cx="1460472" cy="152676"/>
              </a:xfrm>
              <a:custGeom>
                <a:rect b="b" l="l" r="r" t="t"/>
                <a:pathLst>
                  <a:path extrusionOk="0" h="3510" w="33576">
                    <a:moveTo>
                      <a:pt x="33162" y="1"/>
                    </a:moveTo>
                    <a:cubicBezTo>
                      <a:pt x="33048" y="1"/>
                      <a:pt x="32862" y="115"/>
                      <a:pt x="32805" y="229"/>
                    </a:cubicBezTo>
                    <a:lnTo>
                      <a:pt x="18371" y="229"/>
                    </a:lnTo>
                    <a:lnTo>
                      <a:pt x="18371" y="3267"/>
                    </a:lnTo>
                    <a:lnTo>
                      <a:pt x="1" y="3267"/>
                    </a:lnTo>
                    <a:lnTo>
                      <a:pt x="1" y="3509"/>
                    </a:lnTo>
                    <a:lnTo>
                      <a:pt x="18600" y="3509"/>
                    </a:lnTo>
                    <a:lnTo>
                      <a:pt x="18600" y="471"/>
                    </a:lnTo>
                    <a:lnTo>
                      <a:pt x="32805" y="471"/>
                    </a:lnTo>
                    <a:cubicBezTo>
                      <a:pt x="32862" y="657"/>
                      <a:pt x="33048" y="714"/>
                      <a:pt x="33162" y="714"/>
                    </a:cubicBezTo>
                    <a:cubicBezTo>
                      <a:pt x="33404" y="714"/>
                      <a:pt x="33575" y="586"/>
                      <a:pt x="33575" y="357"/>
                    </a:cubicBezTo>
                    <a:cubicBezTo>
                      <a:pt x="33575" y="172"/>
                      <a:pt x="33404" y="1"/>
                      <a:pt x="331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52"/>
              <p:cNvSpPr/>
              <p:nvPr/>
            </p:nvSpPr>
            <p:spPr>
              <a:xfrm rot="-5400000">
                <a:off x="1428446" y="3604151"/>
                <a:ext cx="1253859" cy="160071"/>
              </a:xfrm>
              <a:custGeom>
                <a:rect b="b" l="l" r="r" t="t"/>
                <a:pathLst>
                  <a:path extrusionOk="0" h="3680" w="28826">
                    <a:moveTo>
                      <a:pt x="28469" y="0"/>
                    </a:moveTo>
                    <a:cubicBezTo>
                      <a:pt x="28298" y="0"/>
                      <a:pt x="28170" y="114"/>
                      <a:pt x="28113" y="285"/>
                    </a:cubicBezTo>
                    <a:lnTo>
                      <a:pt x="17302" y="285"/>
                    </a:lnTo>
                    <a:lnTo>
                      <a:pt x="17302" y="3437"/>
                    </a:lnTo>
                    <a:lnTo>
                      <a:pt x="1" y="3437"/>
                    </a:lnTo>
                    <a:lnTo>
                      <a:pt x="1" y="3680"/>
                    </a:lnTo>
                    <a:lnTo>
                      <a:pt x="17530" y="3680"/>
                    </a:lnTo>
                    <a:lnTo>
                      <a:pt x="17530" y="528"/>
                    </a:lnTo>
                    <a:lnTo>
                      <a:pt x="28113" y="528"/>
                    </a:lnTo>
                    <a:cubicBezTo>
                      <a:pt x="28170" y="642"/>
                      <a:pt x="28298" y="770"/>
                      <a:pt x="28469" y="770"/>
                    </a:cubicBezTo>
                    <a:cubicBezTo>
                      <a:pt x="28655" y="770"/>
                      <a:pt x="28826" y="585"/>
                      <a:pt x="28826" y="414"/>
                    </a:cubicBezTo>
                    <a:cubicBezTo>
                      <a:pt x="28826" y="171"/>
                      <a:pt x="28655" y="0"/>
                      <a:pt x="284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52"/>
              <p:cNvSpPr/>
              <p:nvPr/>
            </p:nvSpPr>
            <p:spPr>
              <a:xfrm rot="-5400000">
                <a:off x="1332600" y="3552324"/>
                <a:ext cx="1354991" cy="162594"/>
              </a:xfrm>
              <a:custGeom>
                <a:rect b="b" l="l" r="r" t="t"/>
                <a:pathLst>
                  <a:path extrusionOk="0" h="3738" w="31151">
                    <a:moveTo>
                      <a:pt x="30723" y="0"/>
                    </a:moveTo>
                    <a:cubicBezTo>
                      <a:pt x="30609" y="0"/>
                      <a:pt x="30438" y="114"/>
                      <a:pt x="30366" y="229"/>
                    </a:cubicBezTo>
                    <a:lnTo>
                      <a:pt x="16104" y="229"/>
                    </a:lnTo>
                    <a:lnTo>
                      <a:pt x="16104" y="3495"/>
                    </a:lnTo>
                    <a:lnTo>
                      <a:pt x="1" y="3495"/>
                    </a:lnTo>
                    <a:lnTo>
                      <a:pt x="1" y="3737"/>
                    </a:lnTo>
                    <a:lnTo>
                      <a:pt x="16346" y="3737"/>
                    </a:lnTo>
                    <a:lnTo>
                      <a:pt x="16346" y="471"/>
                    </a:lnTo>
                    <a:lnTo>
                      <a:pt x="30366" y="471"/>
                    </a:lnTo>
                    <a:cubicBezTo>
                      <a:pt x="30438" y="642"/>
                      <a:pt x="30609" y="770"/>
                      <a:pt x="30723" y="770"/>
                    </a:cubicBezTo>
                    <a:cubicBezTo>
                      <a:pt x="30965" y="770"/>
                      <a:pt x="31151" y="585"/>
                      <a:pt x="31151" y="357"/>
                    </a:cubicBezTo>
                    <a:cubicBezTo>
                      <a:pt x="31151" y="171"/>
                      <a:pt x="30965" y="0"/>
                      <a:pt x="307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52"/>
              <p:cNvSpPr/>
              <p:nvPr/>
            </p:nvSpPr>
            <p:spPr>
              <a:xfrm rot="-5400000">
                <a:off x="1296281" y="3552020"/>
                <a:ext cx="1292963" cy="225230"/>
              </a:xfrm>
              <a:custGeom>
                <a:rect b="b" l="l" r="r" t="t"/>
                <a:pathLst>
                  <a:path extrusionOk="0" h="5178" w="29725">
                    <a:moveTo>
                      <a:pt x="29368" y="1"/>
                    </a:moveTo>
                    <a:cubicBezTo>
                      <a:pt x="29183" y="1"/>
                      <a:pt x="29068" y="129"/>
                      <a:pt x="29011" y="243"/>
                    </a:cubicBezTo>
                    <a:lnTo>
                      <a:pt x="18728" y="243"/>
                    </a:lnTo>
                    <a:lnTo>
                      <a:pt x="18728" y="1555"/>
                    </a:lnTo>
                    <a:lnTo>
                      <a:pt x="14977" y="1555"/>
                    </a:lnTo>
                    <a:lnTo>
                      <a:pt x="14977" y="4935"/>
                    </a:lnTo>
                    <a:lnTo>
                      <a:pt x="1" y="4935"/>
                    </a:lnTo>
                    <a:lnTo>
                      <a:pt x="1" y="5178"/>
                    </a:lnTo>
                    <a:lnTo>
                      <a:pt x="15219" y="5178"/>
                    </a:lnTo>
                    <a:lnTo>
                      <a:pt x="15219" y="1783"/>
                    </a:lnTo>
                    <a:lnTo>
                      <a:pt x="18956" y="1783"/>
                    </a:lnTo>
                    <a:lnTo>
                      <a:pt x="18956" y="485"/>
                    </a:lnTo>
                    <a:lnTo>
                      <a:pt x="29011" y="485"/>
                    </a:lnTo>
                    <a:cubicBezTo>
                      <a:pt x="29068" y="657"/>
                      <a:pt x="29183" y="771"/>
                      <a:pt x="29368" y="771"/>
                    </a:cubicBezTo>
                    <a:cubicBezTo>
                      <a:pt x="29596" y="771"/>
                      <a:pt x="29725" y="600"/>
                      <a:pt x="29725" y="357"/>
                    </a:cubicBezTo>
                    <a:cubicBezTo>
                      <a:pt x="29725" y="186"/>
                      <a:pt x="29596" y="1"/>
                      <a:pt x="293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52"/>
              <p:cNvSpPr/>
              <p:nvPr/>
            </p:nvSpPr>
            <p:spPr>
              <a:xfrm rot="-5400000">
                <a:off x="1295063" y="3592342"/>
                <a:ext cx="1215407" cy="222142"/>
              </a:xfrm>
              <a:custGeom>
                <a:rect b="b" l="l" r="r" t="t"/>
                <a:pathLst>
                  <a:path extrusionOk="0" h="5107" w="27942">
                    <a:moveTo>
                      <a:pt x="27585" y="0"/>
                    </a:moveTo>
                    <a:cubicBezTo>
                      <a:pt x="27400" y="0"/>
                      <a:pt x="27286" y="114"/>
                      <a:pt x="27229" y="228"/>
                    </a:cubicBezTo>
                    <a:lnTo>
                      <a:pt x="17302" y="228"/>
                    </a:lnTo>
                    <a:lnTo>
                      <a:pt x="17302" y="1369"/>
                    </a:lnTo>
                    <a:lnTo>
                      <a:pt x="14035" y="1369"/>
                    </a:lnTo>
                    <a:lnTo>
                      <a:pt x="14035" y="4864"/>
                    </a:lnTo>
                    <a:lnTo>
                      <a:pt x="1" y="4864"/>
                    </a:lnTo>
                    <a:lnTo>
                      <a:pt x="1" y="5106"/>
                    </a:lnTo>
                    <a:lnTo>
                      <a:pt x="14264" y="5106"/>
                    </a:lnTo>
                    <a:lnTo>
                      <a:pt x="14264" y="1598"/>
                    </a:lnTo>
                    <a:lnTo>
                      <a:pt x="17530" y="1598"/>
                    </a:lnTo>
                    <a:lnTo>
                      <a:pt x="17530" y="471"/>
                    </a:lnTo>
                    <a:lnTo>
                      <a:pt x="27229" y="471"/>
                    </a:lnTo>
                    <a:cubicBezTo>
                      <a:pt x="27286" y="656"/>
                      <a:pt x="27400" y="713"/>
                      <a:pt x="27585" y="713"/>
                    </a:cubicBezTo>
                    <a:cubicBezTo>
                      <a:pt x="27756" y="713"/>
                      <a:pt x="27942" y="585"/>
                      <a:pt x="27942" y="357"/>
                    </a:cubicBezTo>
                    <a:cubicBezTo>
                      <a:pt x="27942" y="171"/>
                      <a:pt x="27756" y="0"/>
                      <a:pt x="275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52"/>
              <p:cNvSpPr/>
              <p:nvPr/>
            </p:nvSpPr>
            <p:spPr>
              <a:xfrm rot="-5400000">
                <a:off x="1190518" y="3668963"/>
                <a:ext cx="1163297" cy="121010"/>
              </a:xfrm>
              <a:custGeom>
                <a:rect b="b" l="l" r="r" t="t"/>
                <a:pathLst>
                  <a:path extrusionOk="0" h="2782" w="26744">
                    <a:moveTo>
                      <a:pt x="26330" y="0"/>
                    </a:moveTo>
                    <a:cubicBezTo>
                      <a:pt x="26216" y="0"/>
                      <a:pt x="26030" y="114"/>
                      <a:pt x="25973" y="286"/>
                    </a:cubicBezTo>
                    <a:lnTo>
                      <a:pt x="17116" y="286"/>
                    </a:lnTo>
                    <a:lnTo>
                      <a:pt x="14863" y="2553"/>
                    </a:lnTo>
                    <a:lnTo>
                      <a:pt x="1" y="2553"/>
                    </a:lnTo>
                    <a:lnTo>
                      <a:pt x="1" y="2782"/>
                    </a:lnTo>
                    <a:lnTo>
                      <a:pt x="14920" y="2782"/>
                    </a:lnTo>
                    <a:lnTo>
                      <a:pt x="17245" y="528"/>
                    </a:lnTo>
                    <a:lnTo>
                      <a:pt x="25973" y="528"/>
                    </a:lnTo>
                    <a:cubicBezTo>
                      <a:pt x="26030" y="642"/>
                      <a:pt x="26216" y="770"/>
                      <a:pt x="26330" y="770"/>
                    </a:cubicBezTo>
                    <a:cubicBezTo>
                      <a:pt x="26572" y="770"/>
                      <a:pt x="26744" y="585"/>
                      <a:pt x="26744" y="414"/>
                    </a:cubicBezTo>
                    <a:cubicBezTo>
                      <a:pt x="26744" y="171"/>
                      <a:pt x="26572" y="0"/>
                      <a:pt x="263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52"/>
              <p:cNvSpPr/>
              <p:nvPr/>
            </p:nvSpPr>
            <p:spPr>
              <a:xfrm rot="-5400000">
                <a:off x="1172533" y="3722921"/>
                <a:ext cx="1034240" cy="142150"/>
              </a:xfrm>
              <a:custGeom>
                <a:rect b="b" l="l" r="r" t="t"/>
                <a:pathLst>
                  <a:path extrusionOk="0" h="3268" w="23777">
                    <a:moveTo>
                      <a:pt x="23363" y="1"/>
                    </a:moveTo>
                    <a:cubicBezTo>
                      <a:pt x="23235" y="1"/>
                      <a:pt x="23064" y="58"/>
                      <a:pt x="23007" y="229"/>
                    </a:cubicBezTo>
                    <a:lnTo>
                      <a:pt x="16588" y="229"/>
                    </a:lnTo>
                    <a:lnTo>
                      <a:pt x="13793" y="3025"/>
                    </a:lnTo>
                    <a:lnTo>
                      <a:pt x="1" y="3025"/>
                    </a:lnTo>
                    <a:lnTo>
                      <a:pt x="1" y="3267"/>
                    </a:lnTo>
                    <a:lnTo>
                      <a:pt x="13850" y="3267"/>
                    </a:lnTo>
                    <a:lnTo>
                      <a:pt x="16703" y="472"/>
                    </a:lnTo>
                    <a:lnTo>
                      <a:pt x="23007" y="472"/>
                    </a:lnTo>
                    <a:cubicBezTo>
                      <a:pt x="23064" y="586"/>
                      <a:pt x="23235" y="714"/>
                      <a:pt x="23363" y="714"/>
                    </a:cubicBezTo>
                    <a:cubicBezTo>
                      <a:pt x="23591" y="714"/>
                      <a:pt x="23777" y="529"/>
                      <a:pt x="23777" y="357"/>
                    </a:cubicBezTo>
                    <a:cubicBezTo>
                      <a:pt x="23777" y="115"/>
                      <a:pt x="23591" y="1"/>
                      <a:pt x="23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52"/>
              <p:cNvSpPr/>
              <p:nvPr/>
            </p:nvSpPr>
            <p:spPr>
              <a:xfrm rot="-5400000">
                <a:off x="1371361" y="4014833"/>
                <a:ext cx="455419" cy="137148"/>
              </a:xfrm>
              <a:custGeom>
                <a:rect b="b" l="l" r="r" t="t"/>
                <a:pathLst>
                  <a:path extrusionOk="0" h="3153" w="10470">
                    <a:moveTo>
                      <a:pt x="1" y="1"/>
                    </a:moveTo>
                    <a:lnTo>
                      <a:pt x="1" y="243"/>
                    </a:lnTo>
                    <a:lnTo>
                      <a:pt x="9928" y="243"/>
                    </a:lnTo>
                    <a:lnTo>
                      <a:pt x="9928" y="2382"/>
                    </a:lnTo>
                    <a:cubicBezTo>
                      <a:pt x="9814" y="2439"/>
                      <a:pt x="9685" y="2611"/>
                      <a:pt x="9685" y="2739"/>
                    </a:cubicBezTo>
                    <a:cubicBezTo>
                      <a:pt x="9685" y="2967"/>
                      <a:pt x="9871" y="3153"/>
                      <a:pt x="10042" y="3153"/>
                    </a:cubicBezTo>
                    <a:cubicBezTo>
                      <a:pt x="10284" y="3153"/>
                      <a:pt x="10470" y="2967"/>
                      <a:pt x="10470" y="2739"/>
                    </a:cubicBezTo>
                    <a:cubicBezTo>
                      <a:pt x="10470" y="2611"/>
                      <a:pt x="10341" y="2439"/>
                      <a:pt x="10170" y="2382"/>
                    </a:cubicBezTo>
                    <a:lnTo>
                      <a:pt x="1017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52"/>
              <p:cNvSpPr/>
              <p:nvPr/>
            </p:nvSpPr>
            <p:spPr>
              <a:xfrm rot="-5400000">
                <a:off x="1624774" y="4028143"/>
                <a:ext cx="498873" cy="67073"/>
              </a:xfrm>
              <a:custGeom>
                <a:rect b="b" l="l" r="r" t="t"/>
                <a:pathLst>
                  <a:path extrusionOk="0" h="1542" w="11469">
                    <a:moveTo>
                      <a:pt x="11112" y="1"/>
                    </a:moveTo>
                    <a:cubicBezTo>
                      <a:pt x="10940" y="1"/>
                      <a:pt x="10755" y="172"/>
                      <a:pt x="10755" y="358"/>
                    </a:cubicBezTo>
                    <a:cubicBezTo>
                      <a:pt x="10755" y="529"/>
                      <a:pt x="10883" y="714"/>
                      <a:pt x="10997" y="714"/>
                    </a:cubicBezTo>
                    <a:lnTo>
                      <a:pt x="10997" y="1313"/>
                    </a:lnTo>
                    <a:lnTo>
                      <a:pt x="1" y="1313"/>
                    </a:lnTo>
                    <a:lnTo>
                      <a:pt x="1" y="1541"/>
                    </a:lnTo>
                    <a:lnTo>
                      <a:pt x="11240" y="1541"/>
                    </a:lnTo>
                    <a:lnTo>
                      <a:pt x="11240" y="714"/>
                    </a:lnTo>
                    <a:cubicBezTo>
                      <a:pt x="11411" y="714"/>
                      <a:pt x="11468" y="529"/>
                      <a:pt x="11468" y="358"/>
                    </a:cubicBezTo>
                    <a:cubicBezTo>
                      <a:pt x="11468" y="172"/>
                      <a:pt x="11354" y="1"/>
                      <a:pt x="111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52"/>
              <p:cNvSpPr/>
              <p:nvPr/>
            </p:nvSpPr>
            <p:spPr>
              <a:xfrm rot="-5400000">
                <a:off x="1622294" y="3989082"/>
                <a:ext cx="540413" cy="103655"/>
              </a:xfrm>
              <a:custGeom>
                <a:rect b="b" l="l" r="r" t="t"/>
                <a:pathLst>
                  <a:path extrusionOk="0" h="2383" w="12424">
                    <a:moveTo>
                      <a:pt x="12067" y="1"/>
                    </a:moveTo>
                    <a:cubicBezTo>
                      <a:pt x="11896" y="1"/>
                      <a:pt x="11711" y="172"/>
                      <a:pt x="11711" y="358"/>
                    </a:cubicBezTo>
                    <a:cubicBezTo>
                      <a:pt x="11711" y="529"/>
                      <a:pt x="11825" y="714"/>
                      <a:pt x="11953" y="714"/>
                    </a:cubicBezTo>
                    <a:lnTo>
                      <a:pt x="11953" y="2140"/>
                    </a:lnTo>
                    <a:lnTo>
                      <a:pt x="1" y="2140"/>
                    </a:lnTo>
                    <a:lnTo>
                      <a:pt x="1" y="2383"/>
                    </a:lnTo>
                    <a:lnTo>
                      <a:pt x="12181" y="2383"/>
                    </a:lnTo>
                    <a:lnTo>
                      <a:pt x="12181" y="714"/>
                    </a:lnTo>
                    <a:cubicBezTo>
                      <a:pt x="12367" y="714"/>
                      <a:pt x="12424" y="529"/>
                      <a:pt x="12424" y="358"/>
                    </a:cubicBezTo>
                    <a:cubicBezTo>
                      <a:pt x="12424" y="172"/>
                      <a:pt x="12310" y="1"/>
                      <a:pt x="120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52"/>
              <p:cNvSpPr/>
              <p:nvPr/>
            </p:nvSpPr>
            <p:spPr>
              <a:xfrm rot="-5400000">
                <a:off x="1618271" y="3949043"/>
                <a:ext cx="584476" cy="139670"/>
              </a:xfrm>
              <a:custGeom>
                <a:rect b="b" l="l" r="r" t="t"/>
                <a:pathLst>
                  <a:path extrusionOk="0" h="3211" w="13437">
                    <a:moveTo>
                      <a:pt x="13080" y="1"/>
                    </a:moveTo>
                    <a:cubicBezTo>
                      <a:pt x="12837" y="1"/>
                      <a:pt x="12666" y="172"/>
                      <a:pt x="12666" y="358"/>
                    </a:cubicBezTo>
                    <a:cubicBezTo>
                      <a:pt x="12666" y="529"/>
                      <a:pt x="12780" y="714"/>
                      <a:pt x="12966" y="714"/>
                    </a:cubicBezTo>
                    <a:lnTo>
                      <a:pt x="12966" y="2968"/>
                    </a:lnTo>
                    <a:lnTo>
                      <a:pt x="1" y="2968"/>
                    </a:lnTo>
                    <a:lnTo>
                      <a:pt x="1" y="3210"/>
                    </a:lnTo>
                    <a:lnTo>
                      <a:pt x="13194" y="3210"/>
                    </a:lnTo>
                    <a:lnTo>
                      <a:pt x="13194" y="714"/>
                    </a:lnTo>
                    <a:cubicBezTo>
                      <a:pt x="13322" y="714"/>
                      <a:pt x="13436" y="529"/>
                      <a:pt x="13436" y="358"/>
                    </a:cubicBezTo>
                    <a:cubicBezTo>
                      <a:pt x="13436" y="172"/>
                      <a:pt x="13251" y="1"/>
                      <a:pt x="130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52"/>
              <p:cNvSpPr/>
              <p:nvPr/>
            </p:nvSpPr>
            <p:spPr>
              <a:xfrm rot="-5400000">
                <a:off x="1336628" y="3980100"/>
                <a:ext cx="491391" cy="170641"/>
              </a:xfrm>
              <a:custGeom>
                <a:rect b="b" l="l" r="r" t="t"/>
                <a:pathLst>
                  <a:path extrusionOk="0" h="3923" w="11297">
                    <a:moveTo>
                      <a:pt x="1" y="0"/>
                    </a:moveTo>
                    <a:lnTo>
                      <a:pt x="1" y="229"/>
                    </a:lnTo>
                    <a:lnTo>
                      <a:pt x="10826" y="229"/>
                    </a:lnTo>
                    <a:lnTo>
                      <a:pt x="10826" y="3152"/>
                    </a:lnTo>
                    <a:cubicBezTo>
                      <a:pt x="10641" y="3209"/>
                      <a:pt x="10584" y="3381"/>
                      <a:pt x="10584" y="3509"/>
                    </a:cubicBezTo>
                    <a:cubicBezTo>
                      <a:pt x="10584" y="3737"/>
                      <a:pt x="10698" y="3923"/>
                      <a:pt x="10940" y="3923"/>
                    </a:cubicBezTo>
                    <a:cubicBezTo>
                      <a:pt x="11112" y="3923"/>
                      <a:pt x="11297" y="3737"/>
                      <a:pt x="11297" y="3509"/>
                    </a:cubicBezTo>
                    <a:cubicBezTo>
                      <a:pt x="11297" y="3381"/>
                      <a:pt x="11183" y="3209"/>
                      <a:pt x="11054" y="3152"/>
                    </a:cubicBezTo>
                    <a:lnTo>
                      <a:pt x="1105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52"/>
              <p:cNvSpPr/>
              <p:nvPr/>
            </p:nvSpPr>
            <p:spPr>
              <a:xfrm rot="-5400000">
                <a:off x="1071705" y="3588601"/>
                <a:ext cx="1315930" cy="129101"/>
              </a:xfrm>
              <a:custGeom>
                <a:rect b="b" l="l" r="r" t="t"/>
                <a:pathLst>
                  <a:path extrusionOk="0" h="2968" w="30253">
                    <a:moveTo>
                      <a:pt x="29839" y="1"/>
                    </a:moveTo>
                    <a:cubicBezTo>
                      <a:pt x="29725" y="1"/>
                      <a:pt x="29539" y="115"/>
                      <a:pt x="29482" y="229"/>
                    </a:cubicBezTo>
                    <a:lnTo>
                      <a:pt x="16760" y="229"/>
                    </a:lnTo>
                    <a:lnTo>
                      <a:pt x="14264" y="2725"/>
                    </a:lnTo>
                    <a:lnTo>
                      <a:pt x="1" y="2725"/>
                    </a:lnTo>
                    <a:lnTo>
                      <a:pt x="1" y="2967"/>
                    </a:lnTo>
                    <a:lnTo>
                      <a:pt x="14321" y="2967"/>
                    </a:lnTo>
                    <a:lnTo>
                      <a:pt x="16817" y="471"/>
                    </a:lnTo>
                    <a:lnTo>
                      <a:pt x="29482" y="471"/>
                    </a:lnTo>
                    <a:cubicBezTo>
                      <a:pt x="29539" y="642"/>
                      <a:pt x="29725" y="771"/>
                      <a:pt x="29839" y="771"/>
                    </a:cubicBezTo>
                    <a:cubicBezTo>
                      <a:pt x="30081" y="771"/>
                      <a:pt x="30252" y="585"/>
                      <a:pt x="30252" y="357"/>
                    </a:cubicBezTo>
                    <a:cubicBezTo>
                      <a:pt x="30252" y="172"/>
                      <a:pt x="30081" y="1"/>
                      <a:pt x="298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52"/>
              <p:cNvSpPr/>
              <p:nvPr/>
            </p:nvSpPr>
            <p:spPr>
              <a:xfrm rot="-5400000">
                <a:off x="1008135" y="3602585"/>
                <a:ext cx="1253859" cy="163203"/>
              </a:xfrm>
              <a:custGeom>
                <a:rect b="b" l="l" r="r" t="t"/>
                <a:pathLst>
                  <a:path extrusionOk="0" h="3752" w="28826">
                    <a:moveTo>
                      <a:pt x="28469" y="0"/>
                    </a:moveTo>
                    <a:cubicBezTo>
                      <a:pt x="28298" y="0"/>
                      <a:pt x="28170" y="129"/>
                      <a:pt x="28113" y="300"/>
                    </a:cubicBezTo>
                    <a:lnTo>
                      <a:pt x="16588" y="300"/>
                    </a:lnTo>
                    <a:lnTo>
                      <a:pt x="13322" y="3509"/>
                    </a:lnTo>
                    <a:lnTo>
                      <a:pt x="1" y="3509"/>
                    </a:lnTo>
                    <a:lnTo>
                      <a:pt x="1" y="3751"/>
                    </a:lnTo>
                    <a:lnTo>
                      <a:pt x="13436" y="3751"/>
                    </a:lnTo>
                    <a:lnTo>
                      <a:pt x="16703" y="542"/>
                    </a:lnTo>
                    <a:lnTo>
                      <a:pt x="28113" y="542"/>
                    </a:lnTo>
                    <a:cubicBezTo>
                      <a:pt x="28170" y="656"/>
                      <a:pt x="28298" y="785"/>
                      <a:pt x="28469" y="785"/>
                    </a:cubicBezTo>
                    <a:cubicBezTo>
                      <a:pt x="28655" y="785"/>
                      <a:pt x="28826" y="599"/>
                      <a:pt x="28826" y="428"/>
                    </a:cubicBezTo>
                    <a:cubicBezTo>
                      <a:pt x="28826" y="186"/>
                      <a:pt x="28655" y="0"/>
                      <a:pt x="284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52"/>
              <p:cNvSpPr/>
              <p:nvPr/>
            </p:nvSpPr>
            <p:spPr>
              <a:xfrm rot="-5400000">
                <a:off x="911354" y="3681359"/>
                <a:ext cx="1109317" cy="150197"/>
              </a:xfrm>
              <a:custGeom>
                <a:rect b="b" l="l" r="r" t="t"/>
                <a:pathLst>
                  <a:path extrusionOk="0" h="3453" w="25503">
                    <a:moveTo>
                      <a:pt x="25146" y="0"/>
                    </a:moveTo>
                    <a:cubicBezTo>
                      <a:pt x="24961" y="0"/>
                      <a:pt x="24847" y="57"/>
                      <a:pt x="24790" y="172"/>
                    </a:cubicBezTo>
                    <a:lnTo>
                      <a:pt x="16175" y="172"/>
                    </a:lnTo>
                    <a:lnTo>
                      <a:pt x="13493" y="2853"/>
                    </a:lnTo>
                    <a:lnTo>
                      <a:pt x="13493" y="243"/>
                    </a:lnTo>
                    <a:lnTo>
                      <a:pt x="1" y="243"/>
                    </a:lnTo>
                    <a:lnTo>
                      <a:pt x="1" y="471"/>
                    </a:lnTo>
                    <a:lnTo>
                      <a:pt x="13251" y="471"/>
                    </a:lnTo>
                    <a:lnTo>
                      <a:pt x="13251" y="3452"/>
                    </a:lnTo>
                    <a:lnTo>
                      <a:pt x="16289" y="414"/>
                    </a:lnTo>
                    <a:lnTo>
                      <a:pt x="24790" y="414"/>
                    </a:lnTo>
                    <a:cubicBezTo>
                      <a:pt x="24847" y="599"/>
                      <a:pt x="24961" y="714"/>
                      <a:pt x="25146" y="714"/>
                    </a:cubicBezTo>
                    <a:cubicBezTo>
                      <a:pt x="25374" y="714"/>
                      <a:pt x="25503" y="528"/>
                      <a:pt x="25503" y="357"/>
                    </a:cubicBezTo>
                    <a:cubicBezTo>
                      <a:pt x="25503" y="114"/>
                      <a:pt x="25374" y="0"/>
                      <a:pt x="251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52"/>
              <p:cNvSpPr/>
              <p:nvPr/>
            </p:nvSpPr>
            <p:spPr>
              <a:xfrm rot="-5400000">
                <a:off x="862332" y="3518809"/>
                <a:ext cx="1398445" cy="186169"/>
              </a:xfrm>
              <a:custGeom>
                <a:rect b="b" l="l" r="r" t="t"/>
                <a:pathLst>
                  <a:path extrusionOk="0" h="4280" w="32150">
                    <a:moveTo>
                      <a:pt x="1" y="0"/>
                    </a:moveTo>
                    <a:lnTo>
                      <a:pt x="1" y="243"/>
                    </a:lnTo>
                    <a:lnTo>
                      <a:pt x="11539" y="243"/>
                    </a:lnTo>
                    <a:lnTo>
                      <a:pt x="11539" y="4279"/>
                    </a:lnTo>
                    <a:lnTo>
                      <a:pt x="13137" y="4279"/>
                    </a:lnTo>
                    <a:lnTo>
                      <a:pt x="16460" y="956"/>
                    </a:lnTo>
                    <a:lnTo>
                      <a:pt x="31436" y="956"/>
                    </a:lnTo>
                    <a:cubicBezTo>
                      <a:pt x="31507" y="1070"/>
                      <a:pt x="31621" y="1127"/>
                      <a:pt x="31793" y="1127"/>
                    </a:cubicBezTo>
                    <a:cubicBezTo>
                      <a:pt x="31978" y="1127"/>
                      <a:pt x="32149" y="1013"/>
                      <a:pt x="32149" y="770"/>
                    </a:cubicBezTo>
                    <a:cubicBezTo>
                      <a:pt x="32149" y="599"/>
                      <a:pt x="31978" y="414"/>
                      <a:pt x="31793" y="414"/>
                    </a:cubicBezTo>
                    <a:cubicBezTo>
                      <a:pt x="31621" y="414"/>
                      <a:pt x="31436" y="528"/>
                      <a:pt x="31436" y="713"/>
                    </a:cubicBezTo>
                    <a:lnTo>
                      <a:pt x="16403" y="713"/>
                    </a:lnTo>
                    <a:lnTo>
                      <a:pt x="13023" y="4037"/>
                    </a:lnTo>
                    <a:lnTo>
                      <a:pt x="11768" y="4037"/>
                    </a:lnTo>
                    <a:lnTo>
                      <a:pt x="1176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52"/>
              <p:cNvSpPr/>
              <p:nvPr/>
            </p:nvSpPr>
            <p:spPr>
              <a:xfrm rot="-5400000">
                <a:off x="868857" y="3571876"/>
                <a:ext cx="1302881" cy="175599"/>
              </a:xfrm>
              <a:custGeom>
                <a:rect b="b" l="l" r="r" t="t"/>
                <a:pathLst>
                  <a:path extrusionOk="0" h="4037" w="29953">
                    <a:moveTo>
                      <a:pt x="1" y="0"/>
                    </a:moveTo>
                    <a:lnTo>
                      <a:pt x="1" y="228"/>
                    </a:lnTo>
                    <a:lnTo>
                      <a:pt x="12310" y="228"/>
                    </a:lnTo>
                    <a:lnTo>
                      <a:pt x="12310" y="4036"/>
                    </a:lnTo>
                    <a:lnTo>
                      <a:pt x="13137" y="4036"/>
                    </a:lnTo>
                    <a:lnTo>
                      <a:pt x="16403" y="770"/>
                    </a:lnTo>
                    <a:lnTo>
                      <a:pt x="29183" y="770"/>
                    </a:lnTo>
                    <a:cubicBezTo>
                      <a:pt x="29240" y="941"/>
                      <a:pt x="29425" y="1070"/>
                      <a:pt x="29539" y="1070"/>
                    </a:cubicBezTo>
                    <a:cubicBezTo>
                      <a:pt x="29782" y="1070"/>
                      <a:pt x="29953" y="884"/>
                      <a:pt x="29953" y="642"/>
                    </a:cubicBezTo>
                    <a:cubicBezTo>
                      <a:pt x="29953" y="471"/>
                      <a:pt x="29782" y="285"/>
                      <a:pt x="29539" y="285"/>
                    </a:cubicBezTo>
                    <a:cubicBezTo>
                      <a:pt x="29425" y="285"/>
                      <a:pt x="29240" y="414"/>
                      <a:pt x="29183" y="528"/>
                    </a:cubicBezTo>
                    <a:lnTo>
                      <a:pt x="16289" y="528"/>
                    </a:lnTo>
                    <a:lnTo>
                      <a:pt x="13023" y="3794"/>
                    </a:lnTo>
                    <a:lnTo>
                      <a:pt x="12538" y="3794"/>
                    </a:lnTo>
                    <a:lnTo>
                      <a:pt x="125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 name="Google Shape;1132;p52"/>
            <p:cNvGrpSpPr/>
            <p:nvPr/>
          </p:nvGrpSpPr>
          <p:grpSpPr>
            <a:xfrm rot="-5400000">
              <a:off x="8729180" y="58064"/>
              <a:ext cx="844118" cy="2727790"/>
              <a:chOff x="2474121" y="2891575"/>
              <a:chExt cx="439279" cy="1419541"/>
            </a:xfrm>
          </p:grpSpPr>
          <p:sp>
            <p:nvSpPr>
              <p:cNvPr id="1133" name="Google Shape;1133;p52"/>
              <p:cNvSpPr/>
              <p:nvPr/>
            </p:nvSpPr>
            <p:spPr>
              <a:xfrm rot="-5400000">
                <a:off x="1917918" y="3535251"/>
                <a:ext cx="1419541" cy="132189"/>
              </a:xfrm>
              <a:custGeom>
                <a:rect b="b" l="l" r="r" t="t"/>
                <a:pathLst>
                  <a:path extrusionOk="0" h="3039" w="32635">
                    <a:moveTo>
                      <a:pt x="1" y="0"/>
                    </a:moveTo>
                    <a:lnTo>
                      <a:pt x="1" y="243"/>
                    </a:lnTo>
                    <a:lnTo>
                      <a:pt x="15818" y="243"/>
                    </a:lnTo>
                    <a:lnTo>
                      <a:pt x="15818" y="2796"/>
                    </a:lnTo>
                    <a:lnTo>
                      <a:pt x="31864" y="2796"/>
                    </a:lnTo>
                    <a:cubicBezTo>
                      <a:pt x="31921" y="2981"/>
                      <a:pt x="32092" y="3038"/>
                      <a:pt x="32221" y="3038"/>
                    </a:cubicBezTo>
                    <a:cubicBezTo>
                      <a:pt x="32449" y="3038"/>
                      <a:pt x="32634" y="2924"/>
                      <a:pt x="32634" y="2682"/>
                    </a:cubicBezTo>
                    <a:cubicBezTo>
                      <a:pt x="32634" y="2496"/>
                      <a:pt x="32449" y="2325"/>
                      <a:pt x="32221" y="2325"/>
                    </a:cubicBezTo>
                    <a:cubicBezTo>
                      <a:pt x="32092" y="2325"/>
                      <a:pt x="31921" y="2439"/>
                      <a:pt x="31864" y="2568"/>
                    </a:cubicBezTo>
                    <a:lnTo>
                      <a:pt x="16046" y="2568"/>
                    </a:lnTo>
                    <a:lnTo>
                      <a:pt x="1604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52"/>
              <p:cNvSpPr/>
              <p:nvPr/>
            </p:nvSpPr>
            <p:spPr>
              <a:xfrm rot="-5400000">
                <a:off x="2568095" y="3965811"/>
                <a:ext cx="504441" cy="186169"/>
              </a:xfrm>
              <a:custGeom>
                <a:rect b="b" l="l" r="r" t="t"/>
                <a:pathLst>
                  <a:path extrusionOk="0" h="4280" w="11597">
                    <a:moveTo>
                      <a:pt x="1" y="1"/>
                    </a:moveTo>
                    <a:lnTo>
                      <a:pt x="1" y="243"/>
                    </a:lnTo>
                    <a:lnTo>
                      <a:pt x="11112" y="243"/>
                    </a:lnTo>
                    <a:lnTo>
                      <a:pt x="11112" y="3566"/>
                    </a:lnTo>
                    <a:cubicBezTo>
                      <a:pt x="10940" y="3623"/>
                      <a:pt x="10883" y="3752"/>
                      <a:pt x="10883" y="3923"/>
                    </a:cubicBezTo>
                    <a:cubicBezTo>
                      <a:pt x="10883" y="4108"/>
                      <a:pt x="10997" y="4279"/>
                      <a:pt x="11240" y="4279"/>
                    </a:cubicBezTo>
                    <a:cubicBezTo>
                      <a:pt x="11468" y="4279"/>
                      <a:pt x="11596" y="4108"/>
                      <a:pt x="11596" y="3923"/>
                    </a:cubicBezTo>
                    <a:cubicBezTo>
                      <a:pt x="11596" y="3752"/>
                      <a:pt x="11539" y="3623"/>
                      <a:pt x="11354" y="3566"/>
                    </a:cubicBezTo>
                    <a:lnTo>
                      <a:pt x="1135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52"/>
              <p:cNvSpPr/>
              <p:nvPr/>
            </p:nvSpPr>
            <p:spPr>
              <a:xfrm rot="-5400000">
                <a:off x="2612136" y="4009852"/>
                <a:ext cx="452331" cy="150197"/>
              </a:xfrm>
              <a:custGeom>
                <a:rect b="b" l="l" r="r" t="t"/>
                <a:pathLst>
                  <a:path extrusionOk="0" h="3453" w="10399">
                    <a:moveTo>
                      <a:pt x="1" y="1"/>
                    </a:moveTo>
                    <a:lnTo>
                      <a:pt x="1" y="243"/>
                    </a:lnTo>
                    <a:lnTo>
                      <a:pt x="9928" y="243"/>
                    </a:lnTo>
                    <a:lnTo>
                      <a:pt x="9928" y="2739"/>
                    </a:lnTo>
                    <a:cubicBezTo>
                      <a:pt x="9757" y="2796"/>
                      <a:pt x="9628" y="2925"/>
                      <a:pt x="9628" y="3096"/>
                    </a:cubicBezTo>
                    <a:cubicBezTo>
                      <a:pt x="9628" y="3281"/>
                      <a:pt x="9814" y="3452"/>
                      <a:pt x="10042" y="3452"/>
                    </a:cubicBezTo>
                    <a:cubicBezTo>
                      <a:pt x="10227" y="3452"/>
                      <a:pt x="10398" y="3281"/>
                      <a:pt x="10398" y="3096"/>
                    </a:cubicBezTo>
                    <a:cubicBezTo>
                      <a:pt x="10398" y="2925"/>
                      <a:pt x="10284" y="2796"/>
                      <a:pt x="10170" y="2739"/>
                    </a:cubicBezTo>
                    <a:lnTo>
                      <a:pt x="1017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52"/>
              <p:cNvSpPr/>
              <p:nvPr/>
            </p:nvSpPr>
            <p:spPr>
              <a:xfrm rot="-5400000">
                <a:off x="2177879" y="3666157"/>
                <a:ext cx="1160818" cy="129101"/>
              </a:xfrm>
              <a:custGeom>
                <a:rect b="b" l="l" r="r" t="t"/>
                <a:pathLst>
                  <a:path extrusionOk="0" h="2968" w="26687">
                    <a:moveTo>
                      <a:pt x="1" y="0"/>
                    </a:moveTo>
                    <a:lnTo>
                      <a:pt x="1" y="243"/>
                    </a:lnTo>
                    <a:lnTo>
                      <a:pt x="12310" y="243"/>
                    </a:lnTo>
                    <a:lnTo>
                      <a:pt x="12310" y="2739"/>
                    </a:lnTo>
                    <a:lnTo>
                      <a:pt x="25973" y="2739"/>
                    </a:lnTo>
                    <a:cubicBezTo>
                      <a:pt x="26030" y="2910"/>
                      <a:pt x="26159" y="2967"/>
                      <a:pt x="26330" y="2967"/>
                    </a:cubicBezTo>
                    <a:cubicBezTo>
                      <a:pt x="26572" y="2967"/>
                      <a:pt x="26687" y="2853"/>
                      <a:pt x="26687" y="2611"/>
                    </a:cubicBezTo>
                    <a:cubicBezTo>
                      <a:pt x="26687" y="2439"/>
                      <a:pt x="26572" y="2254"/>
                      <a:pt x="26330" y="2254"/>
                    </a:cubicBezTo>
                    <a:cubicBezTo>
                      <a:pt x="26159" y="2254"/>
                      <a:pt x="26030" y="2382"/>
                      <a:pt x="25973" y="2496"/>
                    </a:cubicBezTo>
                    <a:lnTo>
                      <a:pt x="12538" y="2496"/>
                    </a:lnTo>
                    <a:lnTo>
                      <a:pt x="125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52"/>
              <p:cNvSpPr/>
              <p:nvPr/>
            </p:nvSpPr>
            <p:spPr>
              <a:xfrm rot="-5400000">
                <a:off x="2081076" y="3607849"/>
                <a:ext cx="1271867" cy="134668"/>
              </a:xfrm>
              <a:custGeom>
                <a:rect b="b" l="l" r="r" t="t"/>
                <a:pathLst>
                  <a:path extrusionOk="0" h="3096" w="29240">
                    <a:moveTo>
                      <a:pt x="1" y="1"/>
                    </a:moveTo>
                    <a:lnTo>
                      <a:pt x="1" y="243"/>
                    </a:lnTo>
                    <a:lnTo>
                      <a:pt x="13436" y="243"/>
                    </a:lnTo>
                    <a:lnTo>
                      <a:pt x="13436" y="2853"/>
                    </a:lnTo>
                    <a:lnTo>
                      <a:pt x="28526" y="2853"/>
                    </a:lnTo>
                    <a:cubicBezTo>
                      <a:pt x="28526" y="2967"/>
                      <a:pt x="28712" y="3096"/>
                      <a:pt x="28883" y="3096"/>
                    </a:cubicBezTo>
                    <a:cubicBezTo>
                      <a:pt x="29068" y="3096"/>
                      <a:pt x="29240" y="2910"/>
                      <a:pt x="29240" y="2739"/>
                    </a:cubicBezTo>
                    <a:cubicBezTo>
                      <a:pt x="29240" y="2497"/>
                      <a:pt x="29068" y="2326"/>
                      <a:pt x="28883" y="2326"/>
                    </a:cubicBezTo>
                    <a:cubicBezTo>
                      <a:pt x="28712" y="2326"/>
                      <a:pt x="28526" y="2440"/>
                      <a:pt x="28526" y="2611"/>
                    </a:cubicBezTo>
                    <a:lnTo>
                      <a:pt x="13679" y="2611"/>
                    </a:lnTo>
                    <a:lnTo>
                      <a:pt x="1367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52"/>
              <p:cNvSpPr/>
              <p:nvPr/>
            </p:nvSpPr>
            <p:spPr>
              <a:xfrm rot="-5400000">
                <a:off x="2065591" y="3641342"/>
                <a:ext cx="1212319" cy="127230"/>
              </a:xfrm>
              <a:custGeom>
                <a:rect b="b" l="l" r="r" t="t"/>
                <a:pathLst>
                  <a:path extrusionOk="0" h="2925" w="27871">
                    <a:moveTo>
                      <a:pt x="1" y="0"/>
                    </a:moveTo>
                    <a:lnTo>
                      <a:pt x="1" y="243"/>
                    </a:lnTo>
                    <a:lnTo>
                      <a:pt x="14563" y="243"/>
                    </a:lnTo>
                    <a:lnTo>
                      <a:pt x="14563" y="2682"/>
                    </a:lnTo>
                    <a:lnTo>
                      <a:pt x="27157" y="2682"/>
                    </a:lnTo>
                    <a:cubicBezTo>
                      <a:pt x="27229" y="2853"/>
                      <a:pt x="27343" y="2924"/>
                      <a:pt x="27514" y="2924"/>
                    </a:cubicBezTo>
                    <a:cubicBezTo>
                      <a:pt x="27756" y="2924"/>
                      <a:pt x="27870" y="2796"/>
                      <a:pt x="27870" y="2567"/>
                    </a:cubicBezTo>
                    <a:cubicBezTo>
                      <a:pt x="27870" y="2382"/>
                      <a:pt x="27756" y="2211"/>
                      <a:pt x="27514" y="2211"/>
                    </a:cubicBezTo>
                    <a:cubicBezTo>
                      <a:pt x="27343" y="2211"/>
                      <a:pt x="27229" y="2325"/>
                      <a:pt x="27157" y="2439"/>
                    </a:cubicBezTo>
                    <a:lnTo>
                      <a:pt x="14806" y="2439"/>
                    </a:lnTo>
                    <a:lnTo>
                      <a:pt x="148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52"/>
              <p:cNvSpPr/>
              <p:nvPr/>
            </p:nvSpPr>
            <p:spPr>
              <a:xfrm rot="-5400000">
                <a:off x="1972508" y="3742473"/>
                <a:ext cx="1103749" cy="33537"/>
              </a:xfrm>
              <a:custGeom>
                <a:rect b="b" l="l" r="r" t="t"/>
                <a:pathLst>
                  <a:path extrusionOk="0" h="771" w="25375">
                    <a:moveTo>
                      <a:pt x="25018" y="1"/>
                    </a:moveTo>
                    <a:cubicBezTo>
                      <a:pt x="24847" y="1"/>
                      <a:pt x="24733" y="115"/>
                      <a:pt x="24661" y="300"/>
                    </a:cubicBezTo>
                    <a:lnTo>
                      <a:pt x="1" y="300"/>
                    </a:lnTo>
                    <a:lnTo>
                      <a:pt x="1" y="528"/>
                    </a:lnTo>
                    <a:lnTo>
                      <a:pt x="24661" y="528"/>
                    </a:lnTo>
                    <a:cubicBezTo>
                      <a:pt x="24733" y="657"/>
                      <a:pt x="24847" y="771"/>
                      <a:pt x="25018" y="771"/>
                    </a:cubicBezTo>
                    <a:cubicBezTo>
                      <a:pt x="25260" y="771"/>
                      <a:pt x="25374" y="600"/>
                      <a:pt x="25374" y="414"/>
                    </a:cubicBezTo>
                    <a:cubicBezTo>
                      <a:pt x="25374" y="172"/>
                      <a:pt x="25260" y="1"/>
                      <a:pt x="250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52"/>
              <p:cNvSpPr/>
              <p:nvPr/>
            </p:nvSpPr>
            <p:spPr>
              <a:xfrm rot="-5400000">
                <a:off x="2020290" y="3823748"/>
                <a:ext cx="941199" cy="33537"/>
              </a:xfrm>
              <a:custGeom>
                <a:rect b="b" l="l" r="r" t="t"/>
                <a:pathLst>
                  <a:path extrusionOk="0" h="771" w="21638">
                    <a:moveTo>
                      <a:pt x="21281" y="0"/>
                    </a:moveTo>
                    <a:cubicBezTo>
                      <a:pt x="21095" y="0"/>
                      <a:pt x="20924" y="114"/>
                      <a:pt x="20924" y="229"/>
                    </a:cubicBezTo>
                    <a:lnTo>
                      <a:pt x="1" y="229"/>
                    </a:lnTo>
                    <a:lnTo>
                      <a:pt x="1" y="471"/>
                    </a:lnTo>
                    <a:lnTo>
                      <a:pt x="20924" y="471"/>
                    </a:lnTo>
                    <a:cubicBezTo>
                      <a:pt x="20924" y="656"/>
                      <a:pt x="21095" y="771"/>
                      <a:pt x="21281" y="771"/>
                    </a:cubicBezTo>
                    <a:cubicBezTo>
                      <a:pt x="21452" y="771"/>
                      <a:pt x="21637" y="585"/>
                      <a:pt x="21637" y="357"/>
                    </a:cubicBezTo>
                    <a:cubicBezTo>
                      <a:pt x="21637" y="172"/>
                      <a:pt x="21452" y="0"/>
                      <a:pt x="212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41" name="Google Shape;1141;p52"/>
          <p:cNvSpPr txBox="1"/>
          <p:nvPr>
            <p:ph type="title"/>
          </p:nvPr>
        </p:nvSpPr>
        <p:spPr>
          <a:xfrm>
            <a:off x="720000" y="386205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 picture is worth a thousand words</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5" name="Shape 1145"/>
        <p:cNvGrpSpPr/>
        <p:nvPr/>
      </p:nvGrpSpPr>
      <p:grpSpPr>
        <a:xfrm>
          <a:off x="0" y="0"/>
          <a:ext cx="0" cy="0"/>
          <a:chOff x="0" y="0"/>
          <a:chExt cx="0" cy="0"/>
        </a:xfrm>
      </p:grpSpPr>
      <p:sp>
        <p:nvSpPr>
          <p:cNvPr id="1146" name="Google Shape;1146;p5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t>
            </a:r>
            <a:r>
              <a:rPr lang="en"/>
              <a:t>lass operations</a:t>
            </a:r>
            <a:endParaRPr/>
          </a:p>
        </p:txBody>
      </p:sp>
      <p:sp>
        <p:nvSpPr>
          <p:cNvPr id="1147" name="Google Shape;1147;p53"/>
          <p:cNvSpPr txBox="1"/>
          <p:nvPr>
            <p:ph idx="1" type="subTitle"/>
          </p:nvPr>
        </p:nvSpPr>
        <p:spPr>
          <a:xfrm>
            <a:off x="713125" y="1263375"/>
            <a:ext cx="7717800" cy="400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Static void main(String[] args) {</a:t>
            </a:r>
            <a:endParaRPr/>
          </a:p>
        </p:txBody>
      </p:sp>
      <p:sp>
        <p:nvSpPr>
          <p:cNvPr id="1148" name="Google Shape;1148;p53"/>
          <p:cNvSpPr txBox="1"/>
          <p:nvPr>
            <p:ph idx="1" type="subTitle"/>
          </p:nvPr>
        </p:nvSpPr>
        <p:spPr>
          <a:xfrm>
            <a:off x="2607938" y="1833650"/>
            <a:ext cx="1883700" cy="601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0" lang="en"/>
              <a:t>int a=10;</a:t>
            </a:r>
            <a:endParaRPr b="0"/>
          </a:p>
          <a:p>
            <a:pPr indent="0" lvl="0" marL="0" rtl="0" algn="l">
              <a:spcBef>
                <a:spcPts val="0"/>
              </a:spcBef>
              <a:spcAft>
                <a:spcPts val="0"/>
              </a:spcAft>
              <a:buNone/>
            </a:pPr>
            <a:r>
              <a:rPr lang="en"/>
              <a:t>i</a:t>
            </a:r>
            <a:r>
              <a:rPr b="0" lang="en"/>
              <a:t>nt b=5;</a:t>
            </a:r>
            <a:endParaRPr b="0"/>
          </a:p>
        </p:txBody>
      </p:sp>
      <p:sp>
        <p:nvSpPr>
          <p:cNvPr id="1149" name="Google Shape;1149;p53"/>
          <p:cNvSpPr txBox="1"/>
          <p:nvPr>
            <p:ph idx="1" type="subTitle"/>
          </p:nvPr>
        </p:nvSpPr>
        <p:spPr>
          <a:xfrm>
            <a:off x="699075" y="3171350"/>
            <a:ext cx="7731900" cy="1161300"/>
          </a:xfrm>
          <a:prstGeom prst="rect">
            <a:avLst/>
          </a:prstGeom>
          <a:ln>
            <a:noFill/>
          </a:ln>
        </p:spPr>
        <p:txBody>
          <a:bodyPr anchorCtr="0" anchor="t" bIns="91425" lIns="91425" spcFirstLastPara="1" rIns="91425" wrap="square" tIns="91425">
            <a:noAutofit/>
          </a:bodyPr>
          <a:lstStyle/>
          <a:p>
            <a:pPr indent="0" lvl="0" marL="0" rtl="0" algn="l">
              <a:spcBef>
                <a:spcPts val="0"/>
              </a:spcBef>
              <a:spcAft>
                <a:spcPts val="0"/>
              </a:spcAft>
              <a:buNone/>
            </a:pPr>
            <a:r>
              <a:rPr b="0" lang="en"/>
              <a:t>System.out.println("The sum of " + a + " plus " + b + " equals " + sum);</a:t>
            </a:r>
            <a:endParaRPr b="0"/>
          </a:p>
          <a:p>
            <a:pPr indent="0" lvl="0" marL="0" rtl="0" algn="l">
              <a:spcBef>
                <a:spcPts val="0"/>
              </a:spcBef>
              <a:spcAft>
                <a:spcPts val="0"/>
              </a:spcAft>
              <a:buNone/>
            </a:pPr>
            <a:r>
              <a:rPr b="0" lang="en"/>
              <a:t>System.out.println("Subtraction of " + a + " minus " + b + " equals " + subtraction);</a:t>
            </a:r>
            <a:endParaRPr b="0"/>
          </a:p>
          <a:p>
            <a:pPr indent="0" lvl="0" marL="0" rtl="0" algn="l">
              <a:spcBef>
                <a:spcPts val="0"/>
              </a:spcBef>
              <a:spcAft>
                <a:spcPts val="0"/>
              </a:spcAft>
              <a:buNone/>
            </a:pPr>
            <a:r>
              <a:rPr b="0" lang="en"/>
              <a:t>System.out.println("The multiplication of " + a + " by " + b + " is equal to " + multiplication);</a:t>
            </a:r>
            <a:endParaRPr b="0"/>
          </a:p>
          <a:p>
            <a:pPr indent="0" lvl="0" marL="0" rtl="0" algn="l">
              <a:spcBef>
                <a:spcPts val="0"/>
              </a:spcBef>
              <a:spcAft>
                <a:spcPts val="0"/>
              </a:spcAft>
              <a:buNone/>
            </a:pPr>
            <a:r>
              <a:rPr b="0" lang="en"/>
              <a:t>System.out.println("The division of " + a + " by " + b + " is equal to " + division);</a:t>
            </a:r>
            <a:endParaRPr b="0"/>
          </a:p>
          <a:p>
            <a:pPr indent="0" lvl="0" marL="0" rtl="0" algn="l">
              <a:spcBef>
                <a:spcPts val="0"/>
              </a:spcBef>
              <a:spcAft>
                <a:spcPts val="0"/>
              </a:spcAft>
              <a:buNone/>
            </a:pPr>
            <a:r>
              <a:t/>
            </a:r>
            <a:endParaRPr b="0"/>
          </a:p>
        </p:txBody>
      </p:sp>
      <p:sp>
        <p:nvSpPr>
          <p:cNvPr id="1150" name="Google Shape;1150;p53"/>
          <p:cNvSpPr txBox="1"/>
          <p:nvPr>
            <p:ph idx="1" type="subTitle"/>
          </p:nvPr>
        </p:nvSpPr>
        <p:spPr>
          <a:xfrm>
            <a:off x="4652413" y="1833650"/>
            <a:ext cx="1883700" cy="1098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0" lang="en"/>
              <a:t>int sum=a+b;</a:t>
            </a:r>
            <a:endParaRPr b="0"/>
          </a:p>
          <a:p>
            <a:pPr indent="0" lvl="0" marL="0" rtl="0" algn="l">
              <a:spcBef>
                <a:spcPts val="0"/>
              </a:spcBef>
              <a:spcAft>
                <a:spcPts val="0"/>
              </a:spcAft>
              <a:buNone/>
            </a:pPr>
            <a:r>
              <a:rPr b="0" lang="en"/>
              <a:t>int subtract=a-b;</a:t>
            </a:r>
            <a:endParaRPr b="0"/>
          </a:p>
          <a:p>
            <a:pPr indent="0" lvl="0" marL="0" rtl="0" algn="l">
              <a:spcBef>
                <a:spcPts val="0"/>
              </a:spcBef>
              <a:spcAft>
                <a:spcPts val="0"/>
              </a:spcAft>
              <a:buNone/>
            </a:pPr>
            <a:r>
              <a:rPr b="0" lang="en"/>
              <a:t>int multiplication=a*b;</a:t>
            </a:r>
            <a:endParaRPr b="0"/>
          </a:p>
          <a:p>
            <a:pPr indent="0" lvl="0" marL="0" rtl="0" algn="l">
              <a:spcBef>
                <a:spcPts val="0"/>
              </a:spcBef>
              <a:spcAft>
                <a:spcPts val="0"/>
              </a:spcAft>
              <a:buNone/>
            </a:pPr>
            <a:r>
              <a:rPr lang="en"/>
              <a:t>int </a:t>
            </a:r>
            <a:r>
              <a:rPr b="0" lang="en"/>
              <a:t>division =a/b;</a:t>
            </a:r>
            <a:endParaRPr b="0"/>
          </a:p>
        </p:txBody>
      </p:sp>
      <p:grpSp>
        <p:nvGrpSpPr>
          <p:cNvPr id="1151" name="Google Shape;1151;p53"/>
          <p:cNvGrpSpPr/>
          <p:nvPr/>
        </p:nvGrpSpPr>
        <p:grpSpPr>
          <a:xfrm flipH="1" rot="10800000">
            <a:off x="7955535" y="-419511"/>
            <a:ext cx="859664" cy="2991249"/>
            <a:chOff x="3117442" y="2754471"/>
            <a:chExt cx="447369" cy="1556645"/>
          </a:xfrm>
        </p:grpSpPr>
        <p:sp>
          <p:nvSpPr>
            <p:cNvPr id="1152" name="Google Shape;1152;p53"/>
            <p:cNvSpPr/>
            <p:nvPr/>
          </p:nvSpPr>
          <p:spPr>
            <a:xfrm rot="-5400000">
              <a:off x="2522788" y="3592320"/>
              <a:ext cx="1313451" cy="124142"/>
            </a:xfrm>
            <a:custGeom>
              <a:rect b="b" l="l" r="r" t="t"/>
              <a:pathLst>
                <a:path extrusionOk="0" h="2854" w="30196">
                  <a:moveTo>
                    <a:pt x="15276" y="1"/>
                  </a:moveTo>
                  <a:lnTo>
                    <a:pt x="12666" y="2625"/>
                  </a:lnTo>
                  <a:lnTo>
                    <a:pt x="1" y="2625"/>
                  </a:lnTo>
                  <a:lnTo>
                    <a:pt x="1" y="2854"/>
                  </a:lnTo>
                  <a:lnTo>
                    <a:pt x="12780" y="2854"/>
                  </a:lnTo>
                  <a:lnTo>
                    <a:pt x="15390" y="243"/>
                  </a:lnTo>
                  <a:lnTo>
                    <a:pt x="23235" y="243"/>
                  </a:lnTo>
                  <a:lnTo>
                    <a:pt x="25374" y="2383"/>
                  </a:lnTo>
                  <a:lnTo>
                    <a:pt x="29425" y="2383"/>
                  </a:lnTo>
                  <a:cubicBezTo>
                    <a:pt x="29482" y="2554"/>
                    <a:pt x="29596" y="2625"/>
                    <a:pt x="29782" y="2625"/>
                  </a:cubicBezTo>
                  <a:cubicBezTo>
                    <a:pt x="30010" y="2625"/>
                    <a:pt x="30195" y="2497"/>
                    <a:pt x="30195" y="2269"/>
                  </a:cubicBezTo>
                  <a:cubicBezTo>
                    <a:pt x="30195" y="2083"/>
                    <a:pt x="30010" y="1912"/>
                    <a:pt x="29782" y="1912"/>
                  </a:cubicBezTo>
                  <a:cubicBezTo>
                    <a:pt x="29653" y="1912"/>
                    <a:pt x="29482" y="1969"/>
                    <a:pt x="29425" y="2140"/>
                  </a:cubicBezTo>
                  <a:lnTo>
                    <a:pt x="25503" y="2140"/>
                  </a:lnTo>
                  <a:lnTo>
                    <a:pt x="23306"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53"/>
            <p:cNvSpPr/>
            <p:nvPr/>
          </p:nvSpPr>
          <p:spPr>
            <a:xfrm rot="-5400000">
              <a:off x="3104412" y="3972336"/>
              <a:ext cx="644024" cy="33537"/>
            </a:xfrm>
            <a:custGeom>
              <a:rect b="b" l="l" r="r" t="t"/>
              <a:pathLst>
                <a:path extrusionOk="0" h="771" w="14806">
                  <a:moveTo>
                    <a:pt x="14392" y="1"/>
                  </a:moveTo>
                  <a:cubicBezTo>
                    <a:pt x="14264" y="1"/>
                    <a:pt x="14092" y="115"/>
                    <a:pt x="14035" y="300"/>
                  </a:cubicBezTo>
                  <a:lnTo>
                    <a:pt x="1" y="300"/>
                  </a:lnTo>
                  <a:lnTo>
                    <a:pt x="1" y="543"/>
                  </a:lnTo>
                  <a:lnTo>
                    <a:pt x="14035" y="543"/>
                  </a:lnTo>
                  <a:cubicBezTo>
                    <a:pt x="14092" y="657"/>
                    <a:pt x="14264" y="771"/>
                    <a:pt x="14392" y="771"/>
                  </a:cubicBezTo>
                  <a:cubicBezTo>
                    <a:pt x="14620" y="771"/>
                    <a:pt x="14806" y="600"/>
                    <a:pt x="14806" y="414"/>
                  </a:cubicBezTo>
                  <a:cubicBezTo>
                    <a:pt x="14806" y="186"/>
                    <a:pt x="14620" y="1"/>
                    <a:pt x="1439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53"/>
            <p:cNvSpPr/>
            <p:nvPr/>
          </p:nvSpPr>
          <p:spPr>
            <a:xfrm rot="-5400000">
              <a:off x="2875811" y="3622116"/>
              <a:ext cx="1233415" cy="144586"/>
            </a:xfrm>
            <a:custGeom>
              <a:rect b="b" l="l" r="r" t="t"/>
              <a:pathLst>
                <a:path extrusionOk="0" h="3324" w="28356">
                  <a:moveTo>
                    <a:pt x="27942" y="0"/>
                  </a:moveTo>
                  <a:cubicBezTo>
                    <a:pt x="27813" y="0"/>
                    <a:pt x="27642" y="114"/>
                    <a:pt x="27585" y="228"/>
                  </a:cubicBezTo>
                  <a:lnTo>
                    <a:pt x="16175" y="228"/>
                  </a:lnTo>
                  <a:lnTo>
                    <a:pt x="13679" y="2796"/>
                  </a:lnTo>
                  <a:lnTo>
                    <a:pt x="13679" y="1127"/>
                  </a:lnTo>
                  <a:lnTo>
                    <a:pt x="1" y="1127"/>
                  </a:lnTo>
                  <a:lnTo>
                    <a:pt x="1" y="1369"/>
                  </a:lnTo>
                  <a:lnTo>
                    <a:pt x="13436" y="1369"/>
                  </a:lnTo>
                  <a:lnTo>
                    <a:pt x="13436" y="3323"/>
                  </a:lnTo>
                  <a:lnTo>
                    <a:pt x="16289" y="471"/>
                  </a:lnTo>
                  <a:lnTo>
                    <a:pt x="27585" y="471"/>
                  </a:lnTo>
                  <a:cubicBezTo>
                    <a:pt x="27642" y="656"/>
                    <a:pt x="27813" y="770"/>
                    <a:pt x="27942" y="770"/>
                  </a:cubicBezTo>
                  <a:cubicBezTo>
                    <a:pt x="28170" y="770"/>
                    <a:pt x="28355" y="585"/>
                    <a:pt x="28355" y="357"/>
                  </a:cubicBezTo>
                  <a:cubicBezTo>
                    <a:pt x="28355" y="171"/>
                    <a:pt x="28170" y="0"/>
                    <a:pt x="27942"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53"/>
            <p:cNvSpPr/>
            <p:nvPr/>
          </p:nvSpPr>
          <p:spPr>
            <a:xfrm rot="-5400000">
              <a:off x="2601887" y="3552324"/>
              <a:ext cx="1419541" cy="98043"/>
            </a:xfrm>
            <a:custGeom>
              <a:rect b="b" l="l" r="r" t="t"/>
              <a:pathLst>
                <a:path extrusionOk="0" h="2254" w="32635">
                  <a:moveTo>
                    <a:pt x="16289" y="0"/>
                  </a:moveTo>
                  <a:lnTo>
                    <a:pt x="14321" y="1897"/>
                  </a:lnTo>
                  <a:lnTo>
                    <a:pt x="1" y="1897"/>
                  </a:lnTo>
                  <a:lnTo>
                    <a:pt x="1" y="2140"/>
                  </a:lnTo>
                  <a:lnTo>
                    <a:pt x="14449" y="2140"/>
                  </a:lnTo>
                  <a:lnTo>
                    <a:pt x="16346" y="229"/>
                  </a:lnTo>
                  <a:lnTo>
                    <a:pt x="21395" y="229"/>
                  </a:lnTo>
                  <a:lnTo>
                    <a:pt x="23178" y="2012"/>
                  </a:lnTo>
                  <a:lnTo>
                    <a:pt x="31864" y="2012"/>
                  </a:lnTo>
                  <a:cubicBezTo>
                    <a:pt x="31921" y="2197"/>
                    <a:pt x="32092" y="2254"/>
                    <a:pt x="32221" y="2254"/>
                  </a:cubicBezTo>
                  <a:cubicBezTo>
                    <a:pt x="32449" y="2254"/>
                    <a:pt x="32634" y="2140"/>
                    <a:pt x="32634" y="1897"/>
                  </a:cubicBezTo>
                  <a:cubicBezTo>
                    <a:pt x="32634" y="1655"/>
                    <a:pt x="32449" y="1541"/>
                    <a:pt x="32221" y="1541"/>
                  </a:cubicBezTo>
                  <a:cubicBezTo>
                    <a:pt x="32035" y="1541"/>
                    <a:pt x="31921" y="1655"/>
                    <a:pt x="31864" y="1783"/>
                  </a:cubicBezTo>
                  <a:lnTo>
                    <a:pt x="23306" y="1783"/>
                  </a:lnTo>
                  <a:lnTo>
                    <a:pt x="21523"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53"/>
            <p:cNvSpPr/>
            <p:nvPr/>
          </p:nvSpPr>
          <p:spPr>
            <a:xfrm rot="-5400000">
              <a:off x="2574592" y="3483446"/>
              <a:ext cx="1556645" cy="98696"/>
            </a:xfrm>
            <a:custGeom>
              <a:rect b="b" l="l" r="r" t="t"/>
              <a:pathLst>
                <a:path extrusionOk="0" h="2269" w="35787">
                  <a:moveTo>
                    <a:pt x="16703" y="1"/>
                  </a:moveTo>
                  <a:lnTo>
                    <a:pt x="14806" y="1841"/>
                  </a:lnTo>
                  <a:lnTo>
                    <a:pt x="1" y="1841"/>
                  </a:lnTo>
                  <a:lnTo>
                    <a:pt x="1" y="2083"/>
                  </a:lnTo>
                  <a:lnTo>
                    <a:pt x="14920" y="2083"/>
                  </a:lnTo>
                  <a:lnTo>
                    <a:pt x="16760" y="243"/>
                  </a:lnTo>
                  <a:lnTo>
                    <a:pt x="20810" y="243"/>
                  </a:lnTo>
                  <a:lnTo>
                    <a:pt x="22593" y="2026"/>
                  </a:lnTo>
                  <a:lnTo>
                    <a:pt x="35002" y="2026"/>
                  </a:lnTo>
                  <a:cubicBezTo>
                    <a:pt x="35073" y="2140"/>
                    <a:pt x="35244" y="2269"/>
                    <a:pt x="35358" y="2269"/>
                  </a:cubicBezTo>
                  <a:cubicBezTo>
                    <a:pt x="35601" y="2269"/>
                    <a:pt x="35786" y="2083"/>
                    <a:pt x="35786" y="1912"/>
                  </a:cubicBezTo>
                  <a:cubicBezTo>
                    <a:pt x="35786" y="1670"/>
                    <a:pt x="35601" y="1484"/>
                    <a:pt x="35358" y="1484"/>
                  </a:cubicBezTo>
                  <a:cubicBezTo>
                    <a:pt x="35244" y="1484"/>
                    <a:pt x="35073" y="1613"/>
                    <a:pt x="35002" y="1784"/>
                  </a:cubicBezTo>
                  <a:lnTo>
                    <a:pt x="22650" y="1784"/>
                  </a:lnTo>
                  <a:lnTo>
                    <a:pt x="20924"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53"/>
            <p:cNvSpPr/>
            <p:nvPr/>
          </p:nvSpPr>
          <p:spPr>
            <a:xfrm rot="-5400000">
              <a:off x="2516589" y="3511045"/>
              <a:ext cx="1499576" cy="100566"/>
            </a:xfrm>
            <a:custGeom>
              <a:rect b="b" l="l" r="r" t="t"/>
              <a:pathLst>
                <a:path extrusionOk="0" h="2312" w="34475">
                  <a:moveTo>
                    <a:pt x="15747" y="1"/>
                  </a:moveTo>
                  <a:lnTo>
                    <a:pt x="13679" y="2012"/>
                  </a:lnTo>
                  <a:lnTo>
                    <a:pt x="1" y="2012"/>
                  </a:lnTo>
                  <a:lnTo>
                    <a:pt x="1" y="2254"/>
                  </a:lnTo>
                  <a:lnTo>
                    <a:pt x="13793" y="2254"/>
                  </a:lnTo>
                  <a:lnTo>
                    <a:pt x="15818" y="229"/>
                  </a:lnTo>
                  <a:lnTo>
                    <a:pt x="22108" y="229"/>
                  </a:lnTo>
                  <a:lnTo>
                    <a:pt x="24019" y="2069"/>
                  </a:lnTo>
                  <a:lnTo>
                    <a:pt x="33761" y="2069"/>
                  </a:lnTo>
                  <a:cubicBezTo>
                    <a:pt x="33818" y="2197"/>
                    <a:pt x="33932" y="2311"/>
                    <a:pt x="34117" y="2311"/>
                  </a:cubicBezTo>
                  <a:cubicBezTo>
                    <a:pt x="34289" y="2311"/>
                    <a:pt x="34474" y="2140"/>
                    <a:pt x="34474" y="1955"/>
                  </a:cubicBezTo>
                  <a:cubicBezTo>
                    <a:pt x="34474" y="1712"/>
                    <a:pt x="34289" y="1541"/>
                    <a:pt x="34117" y="1541"/>
                  </a:cubicBezTo>
                  <a:cubicBezTo>
                    <a:pt x="33932" y="1541"/>
                    <a:pt x="33761" y="1655"/>
                    <a:pt x="33761" y="1841"/>
                  </a:cubicBezTo>
                  <a:lnTo>
                    <a:pt x="24076" y="1841"/>
                  </a:lnTo>
                  <a:lnTo>
                    <a:pt x="2223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53"/>
            <p:cNvSpPr/>
            <p:nvPr/>
          </p:nvSpPr>
          <p:spPr>
            <a:xfrm rot="-5400000">
              <a:off x="2595407" y="3628314"/>
              <a:ext cx="1251380" cy="114224"/>
            </a:xfrm>
            <a:custGeom>
              <a:rect b="b" l="l" r="r" t="t"/>
              <a:pathLst>
                <a:path extrusionOk="0" h="2626" w="28769">
                  <a:moveTo>
                    <a:pt x="15519" y="1"/>
                  </a:moveTo>
                  <a:lnTo>
                    <a:pt x="13137" y="2383"/>
                  </a:lnTo>
                  <a:lnTo>
                    <a:pt x="1" y="2383"/>
                  </a:lnTo>
                  <a:lnTo>
                    <a:pt x="1" y="2625"/>
                  </a:lnTo>
                  <a:lnTo>
                    <a:pt x="13251" y="2625"/>
                  </a:lnTo>
                  <a:lnTo>
                    <a:pt x="15633" y="243"/>
                  </a:lnTo>
                  <a:lnTo>
                    <a:pt x="22707" y="243"/>
                  </a:lnTo>
                  <a:lnTo>
                    <a:pt x="24547" y="2083"/>
                  </a:lnTo>
                  <a:lnTo>
                    <a:pt x="28056" y="2083"/>
                  </a:lnTo>
                  <a:cubicBezTo>
                    <a:pt x="28056" y="2268"/>
                    <a:pt x="28227" y="2383"/>
                    <a:pt x="28412" y="2383"/>
                  </a:cubicBezTo>
                  <a:cubicBezTo>
                    <a:pt x="28583" y="2383"/>
                    <a:pt x="28769" y="2197"/>
                    <a:pt x="28769" y="1969"/>
                  </a:cubicBezTo>
                  <a:cubicBezTo>
                    <a:pt x="28769" y="1784"/>
                    <a:pt x="28583" y="1612"/>
                    <a:pt x="28412" y="1612"/>
                  </a:cubicBezTo>
                  <a:cubicBezTo>
                    <a:pt x="28227" y="1612"/>
                    <a:pt x="28113" y="1726"/>
                    <a:pt x="28056" y="1841"/>
                  </a:cubicBezTo>
                  <a:lnTo>
                    <a:pt x="24661" y="1841"/>
                  </a:lnTo>
                  <a:lnTo>
                    <a:pt x="22821"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 name="Google Shape;1159;p53"/>
          <p:cNvGrpSpPr/>
          <p:nvPr/>
        </p:nvGrpSpPr>
        <p:grpSpPr>
          <a:xfrm rot="-5400000">
            <a:off x="569641" y="3183714"/>
            <a:ext cx="686206" cy="3134263"/>
            <a:chOff x="66225" y="-562502"/>
            <a:chExt cx="686206" cy="3134263"/>
          </a:xfrm>
        </p:grpSpPr>
        <p:grpSp>
          <p:nvGrpSpPr>
            <p:cNvPr id="1160" name="Google Shape;1160;p53"/>
            <p:cNvGrpSpPr/>
            <p:nvPr/>
          </p:nvGrpSpPr>
          <p:grpSpPr>
            <a:xfrm flipH="1" rot="10800000">
              <a:off x="66225" y="-562502"/>
              <a:ext cx="258777" cy="3134263"/>
              <a:chOff x="9" y="2835115"/>
              <a:chExt cx="134668" cy="1631069"/>
            </a:xfrm>
          </p:grpSpPr>
          <p:sp>
            <p:nvSpPr>
              <p:cNvPr id="1161" name="Google Shape;1161;p53"/>
              <p:cNvSpPr/>
              <p:nvPr/>
            </p:nvSpPr>
            <p:spPr>
              <a:xfrm rot="-5400000">
                <a:off x="-655129" y="3676378"/>
                <a:ext cx="1497053" cy="82558"/>
              </a:xfrm>
              <a:custGeom>
                <a:rect b="b" l="l" r="r" t="t"/>
                <a:pathLst>
                  <a:path extrusionOk="0" h="1898" w="34417">
                    <a:moveTo>
                      <a:pt x="34060" y="0"/>
                    </a:moveTo>
                    <a:cubicBezTo>
                      <a:pt x="33874" y="0"/>
                      <a:pt x="33760" y="57"/>
                      <a:pt x="33703" y="228"/>
                    </a:cubicBezTo>
                    <a:lnTo>
                      <a:pt x="21694" y="228"/>
                    </a:lnTo>
                    <a:lnTo>
                      <a:pt x="20268" y="1655"/>
                    </a:lnTo>
                    <a:lnTo>
                      <a:pt x="0" y="1655"/>
                    </a:lnTo>
                    <a:lnTo>
                      <a:pt x="0" y="1897"/>
                    </a:lnTo>
                    <a:lnTo>
                      <a:pt x="20382" y="1897"/>
                    </a:lnTo>
                    <a:lnTo>
                      <a:pt x="21751" y="471"/>
                    </a:lnTo>
                    <a:lnTo>
                      <a:pt x="33703" y="471"/>
                    </a:lnTo>
                    <a:cubicBezTo>
                      <a:pt x="33760" y="642"/>
                      <a:pt x="33874" y="713"/>
                      <a:pt x="34060" y="713"/>
                    </a:cubicBezTo>
                    <a:cubicBezTo>
                      <a:pt x="34288" y="713"/>
                      <a:pt x="34416" y="585"/>
                      <a:pt x="34416" y="357"/>
                    </a:cubicBezTo>
                    <a:cubicBezTo>
                      <a:pt x="34416" y="114"/>
                      <a:pt x="34288" y="0"/>
                      <a:pt x="3406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53"/>
              <p:cNvSpPr/>
              <p:nvPr/>
            </p:nvSpPr>
            <p:spPr>
              <a:xfrm rot="-5400000">
                <a:off x="-420003" y="3973575"/>
                <a:ext cx="912621" cy="72597"/>
              </a:xfrm>
              <a:custGeom>
                <a:rect b="b" l="l" r="r" t="t"/>
                <a:pathLst>
                  <a:path extrusionOk="0" h="1669" w="20981">
                    <a:moveTo>
                      <a:pt x="20567" y="0"/>
                    </a:moveTo>
                    <a:cubicBezTo>
                      <a:pt x="20382" y="0"/>
                      <a:pt x="20210" y="185"/>
                      <a:pt x="20210" y="357"/>
                    </a:cubicBezTo>
                    <a:cubicBezTo>
                      <a:pt x="20210" y="414"/>
                      <a:pt x="20210" y="485"/>
                      <a:pt x="20268" y="542"/>
                    </a:cubicBezTo>
                    <a:lnTo>
                      <a:pt x="19383" y="1426"/>
                    </a:lnTo>
                    <a:lnTo>
                      <a:pt x="0" y="1426"/>
                    </a:lnTo>
                    <a:lnTo>
                      <a:pt x="0" y="1669"/>
                    </a:lnTo>
                    <a:lnTo>
                      <a:pt x="19440" y="1669"/>
                    </a:lnTo>
                    <a:lnTo>
                      <a:pt x="20382" y="713"/>
                    </a:lnTo>
                    <a:lnTo>
                      <a:pt x="20567" y="713"/>
                    </a:lnTo>
                    <a:cubicBezTo>
                      <a:pt x="20810" y="713"/>
                      <a:pt x="20981" y="599"/>
                      <a:pt x="20981" y="357"/>
                    </a:cubicBezTo>
                    <a:cubicBezTo>
                      <a:pt x="20981" y="185"/>
                      <a:pt x="20810" y="0"/>
                      <a:pt x="20567"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53"/>
              <p:cNvSpPr/>
              <p:nvPr/>
            </p:nvSpPr>
            <p:spPr>
              <a:xfrm rot="-5400000">
                <a:off x="-388076" y="4029078"/>
                <a:ext cx="843156" cy="31057"/>
              </a:xfrm>
              <a:custGeom>
                <a:rect b="b" l="l" r="r" t="t"/>
                <a:pathLst>
                  <a:path extrusionOk="0" h="714" w="19384">
                    <a:moveTo>
                      <a:pt x="19027" y="1"/>
                    </a:moveTo>
                    <a:cubicBezTo>
                      <a:pt x="18841" y="1"/>
                      <a:pt x="18727" y="72"/>
                      <a:pt x="18670" y="243"/>
                    </a:cubicBezTo>
                    <a:lnTo>
                      <a:pt x="0" y="243"/>
                    </a:lnTo>
                    <a:lnTo>
                      <a:pt x="0" y="486"/>
                    </a:lnTo>
                    <a:lnTo>
                      <a:pt x="18670" y="486"/>
                    </a:lnTo>
                    <a:cubicBezTo>
                      <a:pt x="18727" y="657"/>
                      <a:pt x="18841" y="714"/>
                      <a:pt x="19027" y="714"/>
                    </a:cubicBezTo>
                    <a:cubicBezTo>
                      <a:pt x="19198" y="714"/>
                      <a:pt x="19383" y="600"/>
                      <a:pt x="19383" y="357"/>
                    </a:cubicBezTo>
                    <a:cubicBezTo>
                      <a:pt x="19383" y="129"/>
                      <a:pt x="19198" y="1"/>
                      <a:pt x="1902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53"/>
              <p:cNvSpPr/>
              <p:nvPr/>
            </p:nvSpPr>
            <p:spPr>
              <a:xfrm rot="-5400000">
                <a:off x="-758457" y="3604107"/>
                <a:ext cx="1631069" cy="93085"/>
              </a:xfrm>
              <a:custGeom>
                <a:rect b="b" l="l" r="r" t="t"/>
                <a:pathLst>
                  <a:path extrusionOk="0" h="2140" w="37498">
                    <a:moveTo>
                      <a:pt x="37140" y="1"/>
                    </a:moveTo>
                    <a:cubicBezTo>
                      <a:pt x="36969" y="1"/>
                      <a:pt x="36855" y="115"/>
                      <a:pt x="36784" y="243"/>
                    </a:cubicBezTo>
                    <a:lnTo>
                      <a:pt x="21523" y="243"/>
                    </a:lnTo>
                    <a:lnTo>
                      <a:pt x="19911" y="1897"/>
                    </a:lnTo>
                    <a:lnTo>
                      <a:pt x="0" y="1897"/>
                    </a:lnTo>
                    <a:lnTo>
                      <a:pt x="0" y="2140"/>
                    </a:lnTo>
                    <a:lnTo>
                      <a:pt x="20025" y="2140"/>
                    </a:lnTo>
                    <a:lnTo>
                      <a:pt x="21637" y="471"/>
                    </a:lnTo>
                    <a:lnTo>
                      <a:pt x="36784" y="471"/>
                    </a:lnTo>
                    <a:cubicBezTo>
                      <a:pt x="36855" y="657"/>
                      <a:pt x="36969" y="771"/>
                      <a:pt x="37140" y="771"/>
                    </a:cubicBezTo>
                    <a:cubicBezTo>
                      <a:pt x="37326" y="771"/>
                      <a:pt x="37497" y="600"/>
                      <a:pt x="37497" y="357"/>
                    </a:cubicBezTo>
                    <a:cubicBezTo>
                      <a:pt x="37497" y="172"/>
                      <a:pt x="37326" y="1"/>
                      <a:pt x="3714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 name="Google Shape;1165;p53"/>
            <p:cNvGrpSpPr/>
            <p:nvPr/>
          </p:nvGrpSpPr>
          <p:grpSpPr>
            <a:xfrm flipH="1" rot="10800000">
              <a:off x="360086" y="-444000"/>
              <a:ext cx="392345" cy="2299752"/>
              <a:chOff x="4792514" y="3108715"/>
              <a:chExt cx="204176" cy="1196790"/>
            </a:xfrm>
          </p:grpSpPr>
          <p:sp>
            <p:nvSpPr>
              <p:cNvPr id="1166" name="Google Shape;1166;p53"/>
              <p:cNvSpPr/>
              <p:nvPr/>
            </p:nvSpPr>
            <p:spPr>
              <a:xfrm rot="-5400000">
                <a:off x="4348012" y="3656827"/>
                <a:ext cx="1196790" cy="100566"/>
              </a:xfrm>
              <a:custGeom>
                <a:rect b="b" l="l" r="r" t="t"/>
                <a:pathLst>
                  <a:path extrusionOk="0" h="2312" w="27514">
                    <a:moveTo>
                      <a:pt x="27157" y="1"/>
                    </a:moveTo>
                    <a:cubicBezTo>
                      <a:pt x="26971" y="1"/>
                      <a:pt x="26857" y="115"/>
                      <a:pt x="26800" y="300"/>
                    </a:cubicBezTo>
                    <a:lnTo>
                      <a:pt x="23890" y="300"/>
                    </a:lnTo>
                    <a:lnTo>
                      <a:pt x="22165" y="2083"/>
                    </a:lnTo>
                    <a:lnTo>
                      <a:pt x="19612" y="2083"/>
                    </a:lnTo>
                    <a:lnTo>
                      <a:pt x="17643" y="115"/>
                    </a:lnTo>
                    <a:lnTo>
                      <a:pt x="0" y="115"/>
                    </a:lnTo>
                    <a:lnTo>
                      <a:pt x="0" y="357"/>
                    </a:lnTo>
                    <a:lnTo>
                      <a:pt x="17586" y="357"/>
                    </a:lnTo>
                    <a:lnTo>
                      <a:pt x="19483" y="2311"/>
                    </a:lnTo>
                    <a:lnTo>
                      <a:pt x="22222" y="2311"/>
                    </a:lnTo>
                    <a:lnTo>
                      <a:pt x="24004" y="528"/>
                    </a:lnTo>
                    <a:lnTo>
                      <a:pt x="26800" y="528"/>
                    </a:lnTo>
                    <a:cubicBezTo>
                      <a:pt x="26857" y="657"/>
                      <a:pt x="26971" y="771"/>
                      <a:pt x="27157" y="771"/>
                    </a:cubicBezTo>
                    <a:cubicBezTo>
                      <a:pt x="27385" y="771"/>
                      <a:pt x="27513" y="600"/>
                      <a:pt x="27513" y="414"/>
                    </a:cubicBezTo>
                    <a:cubicBezTo>
                      <a:pt x="27513" y="172"/>
                      <a:pt x="27385" y="1"/>
                      <a:pt x="2715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53"/>
              <p:cNvSpPr/>
              <p:nvPr/>
            </p:nvSpPr>
            <p:spPr>
              <a:xfrm rot="-5400000">
                <a:off x="4316977" y="3695300"/>
                <a:ext cx="1119234" cy="101175"/>
              </a:xfrm>
              <a:custGeom>
                <a:rect b="b" l="l" r="r" t="t"/>
                <a:pathLst>
                  <a:path extrusionOk="0" h="2326" w="25731">
                    <a:moveTo>
                      <a:pt x="25374" y="1"/>
                    </a:moveTo>
                    <a:cubicBezTo>
                      <a:pt x="25188" y="1"/>
                      <a:pt x="25074" y="129"/>
                      <a:pt x="25017" y="300"/>
                    </a:cubicBezTo>
                    <a:lnTo>
                      <a:pt x="23947" y="300"/>
                    </a:lnTo>
                    <a:lnTo>
                      <a:pt x="22165" y="2083"/>
                    </a:lnTo>
                    <a:lnTo>
                      <a:pt x="20382" y="2083"/>
                    </a:lnTo>
                    <a:lnTo>
                      <a:pt x="18955" y="657"/>
                    </a:lnTo>
                    <a:lnTo>
                      <a:pt x="0" y="657"/>
                    </a:lnTo>
                    <a:lnTo>
                      <a:pt x="0" y="899"/>
                    </a:lnTo>
                    <a:lnTo>
                      <a:pt x="18827" y="899"/>
                    </a:lnTo>
                    <a:lnTo>
                      <a:pt x="20253" y="2326"/>
                    </a:lnTo>
                    <a:lnTo>
                      <a:pt x="22222" y="2326"/>
                    </a:lnTo>
                    <a:lnTo>
                      <a:pt x="24062" y="543"/>
                    </a:lnTo>
                    <a:lnTo>
                      <a:pt x="25017" y="543"/>
                    </a:lnTo>
                    <a:cubicBezTo>
                      <a:pt x="25074" y="657"/>
                      <a:pt x="25188" y="785"/>
                      <a:pt x="25374" y="785"/>
                    </a:cubicBezTo>
                    <a:cubicBezTo>
                      <a:pt x="25545" y="785"/>
                      <a:pt x="25730" y="600"/>
                      <a:pt x="25730" y="429"/>
                    </a:cubicBezTo>
                    <a:cubicBezTo>
                      <a:pt x="25730" y="186"/>
                      <a:pt x="25545" y="1"/>
                      <a:pt x="2537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53"/>
              <p:cNvSpPr/>
              <p:nvPr/>
            </p:nvSpPr>
            <p:spPr>
              <a:xfrm rot="-5400000">
                <a:off x="4328765" y="3810699"/>
                <a:ext cx="958554" cy="31057"/>
              </a:xfrm>
              <a:custGeom>
                <a:rect b="b" l="l" r="r" t="t"/>
                <a:pathLst>
                  <a:path extrusionOk="0" h="714" w="22037">
                    <a:moveTo>
                      <a:pt x="21623" y="1"/>
                    </a:moveTo>
                    <a:cubicBezTo>
                      <a:pt x="21508" y="1"/>
                      <a:pt x="21323" y="58"/>
                      <a:pt x="21266" y="243"/>
                    </a:cubicBezTo>
                    <a:lnTo>
                      <a:pt x="0" y="243"/>
                    </a:lnTo>
                    <a:lnTo>
                      <a:pt x="0" y="486"/>
                    </a:lnTo>
                    <a:lnTo>
                      <a:pt x="21266" y="486"/>
                    </a:lnTo>
                    <a:cubicBezTo>
                      <a:pt x="21323" y="657"/>
                      <a:pt x="21508" y="714"/>
                      <a:pt x="21623" y="714"/>
                    </a:cubicBezTo>
                    <a:cubicBezTo>
                      <a:pt x="21865" y="714"/>
                      <a:pt x="22036" y="600"/>
                      <a:pt x="22036" y="357"/>
                    </a:cubicBezTo>
                    <a:cubicBezTo>
                      <a:pt x="22036" y="129"/>
                      <a:pt x="21865" y="1"/>
                      <a:pt x="21623"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69" name="Google Shape;1169;p53"/>
          <p:cNvGrpSpPr/>
          <p:nvPr/>
        </p:nvGrpSpPr>
        <p:grpSpPr>
          <a:xfrm rot="10800000">
            <a:off x="385333" y="3"/>
            <a:ext cx="788988" cy="2549637"/>
            <a:chOff x="2474121" y="2891575"/>
            <a:chExt cx="439279" cy="1419541"/>
          </a:xfrm>
        </p:grpSpPr>
        <p:sp>
          <p:nvSpPr>
            <p:cNvPr id="1170" name="Google Shape;1170;p53"/>
            <p:cNvSpPr/>
            <p:nvPr/>
          </p:nvSpPr>
          <p:spPr>
            <a:xfrm rot="-5400000">
              <a:off x="1917918" y="3535251"/>
              <a:ext cx="1419541" cy="132189"/>
            </a:xfrm>
            <a:custGeom>
              <a:rect b="b" l="l" r="r" t="t"/>
              <a:pathLst>
                <a:path extrusionOk="0" h="3039" w="32635">
                  <a:moveTo>
                    <a:pt x="1" y="0"/>
                  </a:moveTo>
                  <a:lnTo>
                    <a:pt x="1" y="243"/>
                  </a:lnTo>
                  <a:lnTo>
                    <a:pt x="15818" y="243"/>
                  </a:lnTo>
                  <a:lnTo>
                    <a:pt x="15818" y="2796"/>
                  </a:lnTo>
                  <a:lnTo>
                    <a:pt x="31864" y="2796"/>
                  </a:lnTo>
                  <a:cubicBezTo>
                    <a:pt x="31921" y="2981"/>
                    <a:pt x="32092" y="3038"/>
                    <a:pt x="32221" y="3038"/>
                  </a:cubicBezTo>
                  <a:cubicBezTo>
                    <a:pt x="32449" y="3038"/>
                    <a:pt x="32634" y="2924"/>
                    <a:pt x="32634" y="2682"/>
                  </a:cubicBezTo>
                  <a:cubicBezTo>
                    <a:pt x="32634" y="2496"/>
                    <a:pt x="32449" y="2325"/>
                    <a:pt x="32221" y="2325"/>
                  </a:cubicBezTo>
                  <a:cubicBezTo>
                    <a:pt x="32092" y="2325"/>
                    <a:pt x="31921" y="2439"/>
                    <a:pt x="31864" y="2568"/>
                  </a:cubicBezTo>
                  <a:lnTo>
                    <a:pt x="16046" y="2568"/>
                  </a:lnTo>
                  <a:lnTo>
                    <a:pt x="16046"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53"/>
            <p:cNvSpPr/>
            <p:nvPr/>
          </p:nvSpPr>
          <p:spPr>
            <a:xfrm rot="-5400000">
              <a:off x="2568095" y="3965811"/>
              <a:ext cx="504441" cy="186169"/>
            </a:xfrm>
            <a:custGeom>
              <a:rect b="b" l="l" r="r" t="t"/>
              <a:pathLst>
                <a:path extrusionOk="0" h="4280" w="11597">
                  <a:moveTo>
                    <a:pt x="1" y="1"/>
                  </a:moveTo>
                  <a:lnTo>
                    <a:pt x="1" y="243"/>
                  </a:lnTo>
                  <a:lnTo>
                    <a:pt x="11112" y="243"/>
                  </a:lnTo>
                  <a:lnTo>
                    <a:pt x="11112" y="3566"/>
                  </a:lnTo>
                  <a:cubicBezTo>
                    <a:pt x="10940" y="3623"/>
                    <a:pt x="10883" y="3752"/>
                    <a:pt x="10883" y="3923"/>
                  </a:cubicBezTo>
                  <a:cubicBezTo>
                    <a:pt x="10883" y="4108"/>
                    <a:pt x="10997" y="4279"/>
                    <a:pt x="11240" y="4279"/>
                  </a:cubicBezTo>
                  <a:cubicBezTo>
                    <a:pt x="11468" y="4279"/>
                    <a:pt x="11596" y="4108"/>
                    <a:pt x="11596" y="3923"/>
                  </a:cubicBezTo>
                  <a:cubicBezTo>
                    <a:pt x="11596" y="3752"/>
                    <a:pt x="11539" y="3623"/>
                    <a:pt x="11354" y="3566"/>
                  </a:cubicBezTo>
                  <a:lnTo>
                    <a:pt x="11354"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53"/>
            <p:cNvSpPr/>
            <p:nvPr/>
          </p:nvSpPr>
          <p:spPr>
            <a:xfrm rot="-5400000">
              <a:off x="2612136" y="4009852"/>
              <a:ext cx="452331" cy="150197"/>
            </a:xfrm>
            <a:custGeom>
              <a:rect b="b" l="l" r="r" t="t"/>
              <a:pathLst>
                <a:path extrusionOk="0" h="3453" w="10399">
                  <a:moveTo>
                    <a:pt x="1" y="1"/>
                  </a:moveTo>
                  <a:lnTo>
                    <a:pt x="1" y="243"/>
                  </a:lnTo>
                  <a:lnTo>
                    <a:pt x="9928" y="243"/>
                  </a:lnTo>
                  <a:lnTo>
                    <a:pt x="9928" y="2739"/>
                  </a:lnTo>
                  <a:cubicBezTo>
                    <a:pt x="9757" y="2796"/>
                    <a:pt x="9628" y="2925"/>
                    <a:pt x="9628" y="3096"/>
                  </a:cubicBezTo>
                  <a:cubicBezTo>
                    <a:pt x="9628" y="3281"/>
                    <a:pt x="9814" y="3452"/>
                    <a:pt x="10042" y="3452"/>
                  </a:cubicBezTo>
                  <a:cubicBezTo>
                    <a:pt x="10227" y="3452"/>
                    <a:pt x="10398" y="3281"/>
                    <a:pt x="10398" y="3096"/>
                  </a:cubicBezTo>
                  <a:cubicBezTo>
                    <a:pt x="10398" y="2925"/>
                    <a:pt x="10284" y="2796"/>
                    <a:pt x="10170" y="2739"/>
                  </a:cubicBezTo>
                  <a:lnTo>
                    <a:pt x="1017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53"/>
            <p:cNvSpPr/>
            <p:nvPr/>
          </p:nvSpPr>
          <p:spPr>
            <a:xfrm rot="-5400000">
              <a:off x="2177879" y="3666157"/>
              <a:ext cx="1160818" cy="129101"/>
            </a:xfrm>
            <a:custGeom>
              <a:rect b="b" l="l" r="r" t="t"/>
              <a:pathLst>
                <a:path extrusionOk="0" h="2968" w="26687">
                  <a:moveTo>
                    <a:pt x="1" y="0"/>
                  </a:moveTo>
                  <a:lnTo>
                    <a:pt x="1" y="243"/>
                  </a:lnTo>
                  <a:lnTo>
                    <a:pt x="12310" y="243"/>
                  </a:lnTo>
                  <a:lnTo>
                    <a:pt x="12310" y="2739"/>
                  </a:lnTo>
                  <a:lnTo>
                    <a:pt x="25973" y="2739"/>
                  </a:lnTo>
                  <a:cubicBezTo>
                    <a:pt x="26030" y="2910"/>
                    <a:pt x="26159" y="2967"/>
                    <a:pt x="26330" y="2967"/>
                  </a:cubicBezTo>
                  <a:cubicBezTo>
                    <a:pt x="26572" y="2967"/>
                    <a:pt x="26687" y="2853"/>
                    <a:pt x="26687" y="2611"/>
                  </a:cubicBezTo>
                  <a:cubicBezTo>
                    <a:pt x="26687" y="2439"/>
                    <a:pt x="26572" y="2254"/>
                    <a:pt x="26330" y="2254"/>
                  </a:cubicBezTo>
                  <a:cubicBezTo>
                    <a:pt x="26159" y="2254"/>
                    <a:pt x="26030" y="2382"/>
                    <a:pt x="25973" y="2496"/>
                  </a:cubicBezTo>
                  <a:lnTo>
                    <a:pt x="12538" y="2496"/>
                  </a:lnTo>
                  <a:lnTo>
                    <a:pt x="1253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53"/>
            <p:cNvSpPr/>
            <p:nvPr/>
          </p:nvSpPr>
          <p:spPr>
            <a:xfrm rot="-5400000">
              <a:off x="2081076" y="3607849"/>
              <a:ext cx="1271867" cy="134668"/>
            </a:xfrm>
            <a:custGeom>
              <a:rect b="b" l="l" r="r" t="t"/>
              <a:pathLst>
                <a:path extrusionOk="0" h="3096" w="29240">
                  <a:moveTo>
                    <a:pt x="1" y="1"/>
                  </a:moveTo>
                  <a:lnTo>
                    <a:pt x="1" y="243"/>
                  </a:lnTo>
                  <a:lnTo>
                    <a:pt x="13436" y="243"/>
                  </a:lnTo>
                  <a:lnTo>
                    <a:pt x="13436" y="2853"/>
                  </a:lnTo>
                  <a:lnTo>
                    <a:pt x="28526" y="2853"/>
                  </a:lnTo>
                  <a:cubicBezTo>
                    <a:pt x="28526" y="2967"/>
                    <a:pt x="28712" y="3096"/>
                    <a:pt x="28883" y="3096"/>
                  </a:cubicBezTo>
                  <a:cubicBezTo>
                    <a:pt x="29068" y="3096"/>
                    <a:pt x="29240" y="2910"/>
                    <a:pt x="29240" y="2739"/>
                  </a:cubicBezTo>
                  <a:cubicBezTo>
                    <a:pt x="29240" y="2497"/>
                    <a:pt x="29068" y="2326"/>
                    <a:pt x="28883" y="2326"/>
                  </a:cubicBezTo>
                  <a:cubicBezTo>
                    <a:pt x="28712" y="2326"/>
                    <a:pt x="28526" y="2440"/>
                    <a:pt x="28526" y="2611"/>
                  </a:cubicBezTo>
                  <a:lnTo>
                    <a:pt x="13679" y="2611"/>
                  </a:lnTo>
                  <a:lnTo>
                    <a:pt x="13679"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53"/>
            <p:cNvSpPr/>
            <p:nvPr/>
          </p:nvSpPr>
          <p:spPr>
            <a:xfrm rot="-5400000">
              <a:off x="2065591" y="3641342"/>
              <a:ext cx="1212319" cy="127230"/>
            </a:xfrm>
            <a:custGeom>
              <a:rect b="b" l="l" r="r" t="t"/>
              <a:pathLst>
                <a:path extrusionOk="0" h="2925" w="27871">
                  <a:moveTo>
                    <a:pt x="1" y="0"/>
                  </a:moveTo>
                  <a:lnTo>
                    <a:pt x="1" y="243"/>
                  </a:lnTo>
                  <a:lnTo>
                    <a:pt x="14563" y="243"/>
                  </a:lnTo>
                  <a:lnTo>
                    <a:pt x="14563" y="2682"/>
                  </a:lnTo>
                  <a:lnTo>
                    <a:pt x="27157" y="2682"/>
                  </a:lnTo>
                  <a:cubicBezTo>
                    <a:pt x="27229" y="2853"/>
                    <a:pt x="27343" y="2924"/>
                    <a:pt x="27514" y="2924"/>
                  </a:cubicBezTo>
                  <a:cubicBezTo>
                    <a:pt x="27756" y="2924"/>
                    <a:pt x="27870" y="2796"/>
                    <a:pt x="27870" y="2567"/>
                  </a:cubicBezTo>
                  <a:cubicBezTo>
                    <a:pt x="27870" y="2382"/>
                    <a:pt x="27756" y="2211"/>
                    <a:pt x="27514" y="2211"/>
                  </a:cubicBezTo>
                  <a:cubicBezTo>
                    <a:pt x="27343" y="2211"/>
                    <a:pt x="27229" y="2325"/>
                    <a:pt x="27157" y="2439"/>
                  </a:cubicBezTo>
                  <a:lnTo>
                    <a:pt x="14806" y="2439"/>
                  </a:lnTo>
                  <a:lnTo>
                    <a:pt x="14806"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53"/>
            <p:cNvSpPr/>
            <p:nvPr/>
          </p:nvSpPr>
          <p:spPr>
            <a:xfrm rot="-5400000">
              <a:off x="1972508" y="3742473"/>
              <a:ext cx="1103749" cy="33537"/>
            </a:xfrm>
            <a:custGeom>
              <a:rect b="b" l="l" r="r" t="t"/>
              <a:pathLst>
                <a:path extrusionOk="0" h="771" w="25375">
                  <a:moveTo>
                    <a:pt x="25018" y="1"/>
                  </a:moveTo>
                  <a:cubicBezTo>
                    <a:pt x="24847" y="1"/>
                    <a:pt x="24733" y="115"/>
                    <a:pt x="24661" y="300"/>
                  </a:cubicBezTo>
                  <a:lnTo>
                    <a:pt x="1" y="300"/>
                  </a:lnTo>
                  <a:lnTo>
                    <a:pt x="1" y="528"/>
                  </a:lnTo>
                  <a:lnTo>
                    <a:pt x="24661" y="528"/>
                  </a:lnTo>
                  <a:cubicBezTo>
                    <a:pt x="24733" y="657"/>
                    <a:pt x="24847" y="771"/>
                    <a:pt x="25018" y="771"/>
                  </a:cubicBezTo>
                  <a:cubicBezTo>
                    <a:pt x="25260" y="771"/>
                    <a:pt x="25374" y="600"/>
                    <a:pt x="25374" y="414"/>
                  </a:cubicBezTo>
                  <a:cubicBezTo>
                    <a:pt x="25374" y="172"/>
                    <a:pt x="25260" y="1"/>
                    <a:pt x="25018"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53"/>
            <p:cNvSpPr/>
            <p:nvPr/>
          </p:nvSpPr>
          <p:spPr>
            <a:xfrm rot="-5400000">
              <a:off x="2020290" y="3823748"/>
              <a:ext cx="941199" cy="33537"/>
            </a:xfrm>
            <a:custGeom>
              <a:rect b="b" l="l" r="r" t="t"/>
              <a:pathLst>
                <a:path extrusionOk="0" h="771" w="21638">
                  <a:moveTo>
                    <a:pt x="21281" y="0"/>
                  </a:moveTo>
                  <a:cubicBezTo>
                    <a:pt x="21095" y="0"/>
                    <a:pt x="20924" y="114"/>
                    <a:pt x="20924" y="229"/>
                  </a:cubicBezTo>
                  <a:lnTo>
                    <a:pt x="1" y="229"/>
                  </a:lnTo>
                  <a:lnTo>
                    <a:pt x="1" y="471"/>
                  </a:lnTo>
                  <a:lnTo>
                    <a:pt x="20924" y="471"/>
                  </a:lnTo>
                  <a:cubicBezTo>
                    <a:pt x="20924" y="656"/>
                    <a:pt x="21095" y="771"/>
                    <a:pt x="21281" y="771"/>
                  </a:cubicBezTo>
                  <a:cubicBezTo>
                    <a:pt x="21452" y="771"/>
                    <a:pt x="21637" y="585"/>
                    <a:pt x="21637" y="357"/>
                  </a:cubicBezTo>
                  <a:cubicBezTo>
                    <a:pt x="21637" y="172"/>
                    <a:pt x="21452" y="0"/>
                    <a:pt x="21281"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1" name="Shape 1181"/>
        <p:cNvGrpSpPr/>
        <p:nvPr/>
      </p:nvGrpSpPr>
      <p:grpSpPr>
        <a:xfrm>
          <a:off x="0" y="0"/>
          <a:ext cx="0" cy="0"/>
          <a:chOff x="0" y="0"/>
          <a:chExt cx="0" cy="0"/>
        </a:xfrm>
      </p:grpSpPr>
      <p:sp>
        <p:nvSpPr>
          <p:cNvPr id="1182" name="Google Shape;1182;p5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Bra</a:t>
            </a:r>
            <a:r>
              <a:rPr lang="en"/>
              <a:t>instorming</a:t>
            </a:r>
            <a:r>
              <a:rPr lang="en"/>
              <a:t> and idea generation</a:t>
            </a:r>
            <a:endParaRPr sz="2300"/>
          </a:p>
        </p:txBody>
      </p:sp>
      <p:graphicFrame>
        <p:nvGraphicFramePr>
          <p:cNvPr id="1183" name="Google Shape;1183;p54"/>
          <p:cNvGraphicFramePr/>
          <p:nvPr/>
        </p:nvGraphicFramePr>
        <p:xfrm>
          <a:off x="720000" y="1256300"/>
          <a:ext cx="3000000" cy="3000000"/>
        </p:xfrm>
        <a:graphic>
          <a:graphicData uri="http://schemas.openxmlformats.org/drawingml/2006/table">
            <a:tbl>
              <a:tblPr>
                <a:noFill/>
                <a:tableStyleId>{78674349-E898-402B-AB63-BFC8BABC8A76}</a:tableStyleId>
              </a:tblPr>
              <a:tblGrid>
                <a:gridCol w="539275"/>
                <a:gridCol w="1808000"/>
              </a:tblGrid>
              <a:tr h="396200">
                <a:tc>
                  <a:txBody>
                    <a:bodyPr/>
                    <a:lstStyle/>
                    <a:p>
                      <a:pPr indent="0" lvl="0" marL="0" rtl="0" algn="ctr">
                        <a:lnSpc>
                          <a:spcPct val="115000"/>
                        </a:lnSpc>
                        <a:spcBef>
                          <a:spcPts val="0"/>
                        </a:spcBef>
                        <a:spcAft>
                          <a:spcPts val="0"/>
                        </a:spcAft>
                        <a:buNone/>
                      </a:pPr>
                      <a:r>
                        <a:rPr lang="en">
                          <a:solidFill>
                            <a:schemeClr val="dk1"/>
                          </a:solidFill>
                          <a:latin typeface="Anton"/>
                          <a:ea typeface="Anton"/>
                          <a:cs typeface="Anton"/>
                          <a:sym typeface="Anton"/>
                        </a:rPr>
                        <a:t>A</a:t>
                      </a:r>
                      <a:endParaRPr sz="1600">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lnSpc>
                          <a:spcPct val="115000"/>
                        </a:lnSpc>
                        <a:spcBef>
                          <a:spcPts val="0"/>
                        </a:spcBef>
                        <a:spcAft>
                          <a:spcPts val="0"/>
                        </a:spcAft>
                        <a:buNone/>
                      </a:pPr>
                      <a:r>
                        <a:rPr lang="en">
                          <a:solidFill>
                            <a:schemeClr val="dk1"/>
                          </a:solidFill>
                          <a:latin typeface="Catamaran"/>
                          <a:ea typeface="Catamaran"/>
                          <a:cs typeface="Catamaran"/>
                          <a:sym typeface="Catamaran"/>
                        </a:rPr>
                        <a:t>Abstract</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96200">
                <a:tc>
                  <a:txBody>
                    <a:bodyPr/>
                    <a:lstStyle/>
                    <a:p>
                      <a:pPr indent="0" lvl="0" marL="0" rtl="0" algn="ctr">
                        <a:lnSpc>
                          <a:spcPct val="115000"/>
                        </a:lnSpc>
                        <a:spcBef>
                          <a:spcPts val="0"/>
                        </a:spcBef>
                        <a:spcAft>
                          <a:spcPts val="0"/>
                        </a:spcAft>
                        <a:buNone/>
                      </a:pPr>
                      <a:r>
                        <a:rPr lang="en">
                          <a:solidFill>
                            <a:schemeClr val="dk1"/>
                          </a:solidFill>
                          <a:latin typeface="Anton"/>
                          <a:ea typeface="Anton"/>
                          <a:cs typeface="Anton"/>
                          <a:sym typeface="Anton"/>
                        </a:rPr>
                        <a:t>B</a:t>
                      </a:r>
                      <a:endParaRPr>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lnSpc>
                          <a:spcPct val="115000"/>
                        </a:lnSpc>
                        <a:spcBef>
                          <a:spcPts val="0"/>
                        </a:spcBef>
                        <a:spcAft>
                          <a:spcPts val="0"/>
                        </a:spcAft>
                        <a:buNone/>
                      </a:pPr>
                      <a:r>
                        <a:rPr lang="en">
                          <a:solidFill>
                            <a:schemeClr val="dk1"/>
                          </a:solidFill>
                          <a:latin typeface="Catamaran"/>
                          <a:ea typeface="Catamaran"/>
                          <a:cs typeface="Catamaran"/>
                          <a:sym typeface="Catamaran"/>
                        </a:rPr>
                        <a:t>Block</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96200">
                <a:tc>
                  <a:txBody>
                    <a:bodyPr/>
                    <a:lstStyle/>
                    <a:p>
                      <a:pPr indent="0" lvl="0" marL="0" rtl="0" algn="ctr">
                        <a:lnSpc>
                          <a:spcPct val="115000"/>
                        </a:lnSpc>
                        <a:spcBef>
                          <a:spcPts val="0"/>
                        </a:spcBef>
                        <a:spcAft>
                          <a:spcPts val="0"/>
                        </a:spcAft>
                        <a:buNone/>
                      </a:pPr>
                      <a:r>
                        <a:rPr lang="en">
                          <a:solidFill>
                            <a:schemeClr val="dk1"/>
                          </a:solidFill>
                          <a:latin typeface="Anton"/>
                          <a:ea typeface="Anton"/>
                          <a:cs typeface="Anton"/>
                          <a:sym typeface="Anton"/>
                        </a:rPr>
                        <a:t>C</a:t>
                      </a:r>
                      <a:endParaRPr>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atamaran"/>
                          <a:ea typeface="Catamaran"/>
                          <a:cs typeface="Catamaran"/>
                          <a:sym typeface="Catamaran"/>
                        </a:rPr>
                        <a:t>Class</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96200">
                <a:tc>
                  <a:txBody>
                    <a:bodyPr/>
                    <a:lstStyle/>
                    <a:p>
                      <a:pPr indent="0" lvl="0" marL="0" rtl="0" algn="ctr">
                        <a:lnSpc>
                          <a:spcPct val="115000"/>
                        </a:lnSpc>
                        <a:spcBef>
                          <a:spcPts val="0"/>
                        </a:spcBef>
                        <a:spcAft>
                          <a:spcPts val="0"/>
                        </a:spcAft>
                        <a:buNone/>
                      </a:pPr>
                      <a:r>
                        <a:rPr lang="en">
                          <a:solidFill>
                            <a:schemeClr val="dk1"/>
                          </a:solidFill>
                          <a:latin typeface="Anton"/>
                          <a:ea typeface="Anton"/>
                          <a:cs typeface="Anton"/>
                          <a:sym typeface="Anton"/>
                        </a:rPr>
                        <a:t>D</a:t>
                      </a:r>
                      <a:endParaRPr>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lnSpc>
                          <a:spcPct val="115000"/>
                        </a:lnSpc>
                        <a:spcBef>
                          <a:spcPts val="0"/>
                        </a:spcBef>
                        <a:spcAft>
                          <a:spcPts val="0"/>
                        </a:spcAft>
                        <a:buNone/>
                      </a:pPr>
                      <a:r>
                        <a:rPr lang="en">
                          <a:solidFill>
                            <a:schemeClr val="dk1"/>
                          </a:solidFill>
                          <a:latin typeface="Catamaran"/>
                          <a:ea typeface="Catamaran"/>
                          <a:cs typeface="Catamaran"/>
                          <a:sym typeface="Catamaran"/>
                        </a:rPr>
                        <a:t>Default</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96200">
                <a:tc>
                  <a:txBody>
                    <a:bodyPr/>
                    <a:lstStyle/>
                    <a:p>
                      <a:pPr indent="0" lvl="0" marL="0" rtl="0" algn="ctr">
                        <a:lnSpc>
                          <a:spcPct val="115000"/>
                        </a:lnSpc>
                        <a:spcBef>
                          <a:spcPts val="0"/>
                        </a:spcBef>
                        <a:spcAft>
                          <a:spcPts val="0"/>
                        </a:spcAft>
                        <a:buNone/>
                      </a:pPr>
                      <a:r>
                        <a:rPr lang="en">
                          <a:solidFill>
                            <a:schemeClr val="dk1"/>
                          </a:solidFill>
                          <a:latin typeface="Anton"/>
                          <a:ea typeface="Anton"/>
                          <a:cs typeface="Anton"/>
                          <a:sym typeface="Anton"/>
                        </a:rPr>
                        <a:t>E</a:t>
                      </a:r>
                      <a:endParaRPr>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atamaran"/>
                          <a:ea typeface="Catamaran"/>
                          <a:cs typeface="Catamaran"/>
                          <a:sym typeface="Catamaran"/>
                        </a:rPr>
                        <a:t>Enum</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96200">
                <a:tc>
                  <a:txBody>
                    <a:bodyPr/>
                    <a:lstStyle/>
                    <a:p>
                      <a:pPr indent="0" lvl="0" marL="0" rtl="0" algn="ctr">
                        <a:lnSpc>
                          <a:spcPct val="115000"/>
                        </a:lnSpc>
                        <a:spcBef>
                          <a:spcPts val="0"/>
                        </a:spcBef>
                        <a:spcAft>
                          <a:spcPts val="0"/>
                        </a:spcAft>
                        <a:buNone/>
                      </a:pPr>
                      <a:r>
                        <a:rPr lang="en">
                          <a:solidFill>
                            <a:schemeClr val="dk1"/>
                          </a:solidFill>
                          <a:latin typeface="Anton"/>
                          <a:ea typeface="Anton"/>
                          <a:cs typeface="Anton"/>
                          <a:sym typeface="Anton"/>
                        </a:rPr>
                        <a:t>F</a:t>
                      </a:r>
                      <a:endParaRPr>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lnSpc>
                          <a:spcPct val="115000"/>
                        </a:lnSpc>
                        <a:spcBef>
                          <a:spcPts val="0"/>
                        </a:spcBef>
                        <a:spcAft>
                          <a:spcPts val="0"/>
                        </a:spcAft>
                        <a:buNone/>
                      </a:pPr>
                      <a:r>
                        <a:rPr lang="en">
                          <a:solidFill>
                            <a:schemeClr val="dk1"/>
                          </a:solidFill>
                          <a:latin typeface="Catamaran"/>
                          <a:ea typeface="Catamaran"/>
                          <a:cs typeface="Catamaran"/>
                          <a:sym typeface="Catamaran"/>
                        </a:rPr>
                        <a:t>Field</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96200">
                <a:tc>
                  <a:txBody>
                    <a:bodyPr/>
                    <a:lstStyle/>
                    <a:p>
                      <a:pPr indent="0" lvl="0" marL="0" rtl="0" algn="ctr">
                        <a:lnSpc>
                          <a:spcPct val="115000"/>
                        </a:lnSpc>
                        <a:spcBef>
                          <a:spcPts val="0"/>
                        </a:spcBef>
                        <a:spcAft>
                          <a:spcPts val="0"/>
                        </a:spcAft>
                        <a:buNone/>
                      </a:pPr>
                      <a:r>
                        <a:rPr lang="en">
                          <a:solidFill>
                            <a:schemeClr val="dk1"/>
                          </a:solidFill>
                          <a:latin typeface="Anton"/>
                          <a:ea typeface="Anton"/>
                          <a:cs typeface="Anton"/>
                          <a:sym typeface="Anton"/>
                        </a:rPr>
                        <a:t>G</a:t>
                      </a:r>
                      <a:endParaRPr>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lnSpc>
                          <a:spcPct val="115000"/>
                        </a:lnSpc>
                        <a:spcBef>
                          <a:spcPts val="0"/>
                        </a:spcBef>
                        <a:spcAft>
                          <a:spcPts val="0"/>
                        </a:spcAft>
                        <a:buNone/>
                      </a:pPr>
                      <a:r>
                        <a:rPr lang="en">
                          <a:solidFill>
                            <a:schemeClr val="dk1"/>
                          </a:solidFill>
                          <a:latin typeface="Catamaran"/>
                          <a:ea typeface="Catamaran"/>
                          <a:cs typeface="Catamaran"/>
                          <a:sym typeface="Catamaran"/>
                        </a:rPr>
                        <a:t>Generic</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96200">
                <a:tc>
                  <a:txBody>
                    <a:bodyPr/>
                    <a:lstStyle/>
                    <a:p>
                      <a:pPr indent="0" lvl="0" marL="0" rtl="0" algn="ctr">
                        <a:lnSpc>
                          <a:spcPct val="115000"/>
                        </a:lnSpc>
                        <a:spcBef>
                          <a:spcPts val="0"/>
                        </a:spcBef>
                        <a:spcAft>
                          <a:spcPts val="0"/>
                        </a:spcAft>
                        <a:buNone/>
                      </a:pPr>
                      <a:r>
                        <a:rPr lang="en">
                          <a:solidFill>
                            <a:schemeClr val="dk1"/>
                          </a:solidFill>
                          <a:latin typeface="Anton"/>
                          <a:ea typeface="Anton"/>
                          <a:cs typeface="Anton"/>
                          <a:sym typeface="Anton"/>
                        </a:rPr>
                        <a:t>H</a:t>
                      </a:r>
                      <a:endParaRPr>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lnSpc>
                          <a:spcPct val="115000"/>
                        </a:lnSpc>
                        <a:spcBef>
                          <a:spcPts val="0"/>
                        </a:spcBef>
                        <a:spcAft>
                          <a:spcPts val="0"/>
                        </a:spcAft>
                        <a:buNone/>
                      </a:pPr>
                      <a:r>
                        <a:rPr lang="en">
                          <a:solidFill>
                            <a:schemeClr val="dk1"/>
                          </a:solidFill>
                          <a:latin typeface="Catamaran"/>
                          <a:ea typeface="Catamaran"/>
                          <a:cs typeface="Catamaran"/>
                          <a:sym typeface="Catamaran"/>
                        </a:rPr>
                        <a:t>Hexadecimal</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bl>
          </a:graphicData>
        </a:graphic>
      </p:graphicFrame>
      <p:graphicFrame>
        <p:nvGraphicFramePr>
          <p:cNvPr id="1184" name="Google Shape;1184;p54"/>
          <p:cNvGraphicFramePr/>
          <p:nvPr/>
        </p:nvGraphicFramePr>
        <p:xfrm>
          <a:off x="3398363" y="1256300"/>
          <a:ext cx="3000000" cy="3000000"/>
        </p:xfrm>
        <a:graphic>
          <a:graphicData uri="http://schemas.openxmlformats.org/drawingml/2006/table">
            <a:tbl>
              <a:tblPr>
                <a:noFill/>
                <a:tableStyleId>{78674349-E898-402B-AB63-BFC8BABC8A76}</a:tableStyleId>
              </a:tblPr>
              <a:tblGrid>
                <a:gridCol w="539275"/>
                <a:gridCol w="1808000"/>
              </a:tblGrid>
              <a:tr h="396200">
                <a:tc>
                  <a:txBody>
                    <a:bodyPr/>
                    <a:lstStyle/>
                    <a:p>
                      <a:pPr indent="0" lvl="0" marL="0" rtl="0" algn="ctr">
                        <a:lnSpc>
                          <a:spcPct val="115000"/>
                        </a:lnSpc>
                        <a:spcBef>
                          <a:spcPts val="0"/>
                        </a:spcBef>
                        <a:spcAft>
                          <a:spcPts val="0"/>
                        </a:spcAft>
                        <a:buNone/>
                      </a:pPr>
                      <a:r>
                        <a:rPr lang="en">
                          <a:solidFill>
                            <a:schemeClr val="dk1"/>
                          </a:solidFill>
                          <a:latin typeface="Anton"/>
                          <a:ea typeface="Anton"/>
                          <a:cs typeface="Anton"/>
                          <a:sym typeface="Anton"/>
                        </a:rPr>
                        <a:t>I</a:t>
                      </a:r>
                      <a:endParaRPr sz="1600">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lnSpc>
                          <a:spcPct val="115000"/>
                        </a:lnSpc>
                        <a:spcBef>
                          <a:spcPts val="0"/>
                        </a:spcBef>
                        <a:spcAft>
                          <a:spcPts val="0"/>
                        </a:spcAft>
                        <a:buNone/>
                      </a:pPr>
                      <a:r>
                        <a:rPr lang="en">
                          <a:solidFill>
                            <a:schemeClr val="dk1"/>
                          </a:solidFill>
                          <a:latin typeface="Catamaran"/>
                          <a:ea typeface="Catamaran"/>
                          <a:cs typeface="Catamaran"/>
                          <a:sym typeface="Catamaran"/>
                        </a:rPr>
                        <a:t>Identifier</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96200">
                <a:tc>
                  <a:txBody>
                    <a:bodyPr/>
                    <a:lstStyle/>
                    <a:p>
                      <a:pPr indent="0" lvl="0" marL="0" rtl="0" algn="ctr">
                        <a:lnSpc>
                          <a:spcPct val="115000"/>
                        </a:lnSpc>
                        <a:spcBef>
                          <a:spcPts val="0"/>
                        </a:spcBef>
                        <a:spcAft>
                          <a:spcPts val="0"/>
                        </a:spcAft>
                        <a:buNone/>
                      </a:pPr>
                      <a:r>
                        <a:rPr lang="en">
                          <a:solidFill>
                            <a:schemeClr val="dk1"/>
                          </a:solidFill>
                          <a:latin typeface="Anton"/>
                          <a:ea typeface="Anton"/>
                          <a:cs typeface="Anton"/>
                          <a:sym typeface="Anton"/>
                        </a:rPr>
                        <a:t>J</a:t>
                      </a:r>
                      <a:endParaRPr>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atamaran"/>
                          <a:ea typeface="Catamaran"/>
                          <a:cs typeface="Catamaran"/>
                          <a:sym typeface="Catamaran"/>
                        </a:rPr>
                        <a:t>Java</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96200">
                <a:tc>
                  <a:txBody>
                    <a:bodyPr/>
                    <a:lstStyle/>
                    <a:p>
                      <a:pPr indent="0" lvl="0" marL="0" rtl="0" algn="ctr">
                        <a:lnSpc>
                          <a:spcPct val="115000"/>
                        </a:lnSpc>
                        <a:spcBef>
                          <a:spcPts val="0"/>
                        </a:spcBef>
                        <a:spcAft>
                          <a:spcPts val="0"/>
                        </a:spcAft>
                        <a:buNone/>
                      </a:pPr>
                      <a:r>
                        <a:rPr lang="en">
                          <a:solidFill>
                            <a:schemeClr val="dk1"/>
                          </a:solidFill>
                          <a:latin typeface="Anton"/>
                          <a:ea typeface="Anton"/>
                          <a:cs typeface="Anton"/>
                          <a:sym typeface="Anton"/>
                        </a:rPr>
                        <a:t>K</a:t>
                      </a:r>
                      <a:endParaRPr>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lnSpc>
                          <a:spcPct val="115000"/>
                        </a:lnSpc>
                        <a:spcBef>
                          <a:spcPts val="0"/>
                        </a:spcBef>
                        <a:spcAft>
                          <a:spcPts val="0"/>
                        </a:spcAft>
                        <a:buNone/>
                      </a:pPr>
                      <a:r>
                        <a:rPr lang="en">
                          <a:solidFill>
                            <a:schemeClr val="dk1"/>
                          </a:solidFill>
                          <a:latin typeface="Catamaran"/>
                          <a:ea typeface="Catamaran"/>
                          <a:cs typeface="Catamaran"/>
                          <a:sym typeface="Catamaran"/>
                        </a:rPr>
                        <a:t>Keyword</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96200">
                <a:tc>
                  <a:txBody>
                    <a:bodyPr/>
                    <a:lstStyle/>
                    <a:p>
                      <a:pPr indent="0" lvl="0" marL="0" rtl="0" algn="ctr">
                        <a:lnSpc>
                          <a:spcPct val="115000"/>
                        </a:lnSpc>
                        <a:spcBef>
                          <a:spcPts val="0"/>
                        </a:spcBef>
                        <a:spcAft>
                          <a:spcPts val="0"/>
                        </a:spcAft>
                        <a:buNone/>
                      </a:pPr>
                      <a:r>
                        <a:rPr lang="en">
                          <a:solidFill>
                            <a:schemeClr val="dk1"/>
                          </a:solidFill>
                          <a:latin typeface="Anton"/>
                          <a:ea typeface="Anton"/>
                          <a:cs typeface="Anton"/>
                          <a:sym typeface="Anton"/>
                        </a:rPr>
                        <a:t>L</a:t>
                      </a:r>
                      <a:endParaRPr>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lnSpc>
                          <a:spcPct val="115000"/>
                        </a:lnSpc>
                        <a:spcBef>
                          <a:spcPts val="0"/>
                        </a:spcBef>
                        <a:spcAft>
                          <a:spcPts val="0"/>
                        </a:spcAft>
                        <a:buNone/>
                      </a:pPr>
                      <a:r>
                        <a:rPr lang="en">
                          <a:solidFill>
                            <a:schemeClr val="dk1"/>
                          </a:solidFill>
                          <a:latin typeface="Catamaran"/>
                          <a:ea typeface="Catamaran"/>
                          <a:cs typeface="Catamaran"/>
                          <a:sym typeface="Catamaran"/>
                        </a:rPr>
                        <a:t>Lexical</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96200">
                <a:tc>
                  <a:txBody>
                    <a:bodyPr/>
                    <a:lstStyle/>
                    <a:p>
                      <a:pPr indent="0" lvl="0" marL="0" rtl="0" algn="ctr">
                        <a:lnSpc>
                          <a:spcPct val="115000"/>
                        </a:lnSpc>
                        <a:spcBef>
                          <a:spcPts val="0"/>
                        </a:spcBef>
                        <a:spcAft>
                          <a:spcPts val="0"/>
                        </a:spcAft>
                        <a:buNone/>
                      </a:pPr>
                      <a:r>
                        <a:rPr lang="en">
                          <a:solidFill>
                            <a:schemeClr val="dk1"/>
                          </a:solidFill>
                          <a:latin typeface="Anton"/>
                          <a:ea typeface="Anton"/>
                          <a:cs typeface="Anton"/>
                          <a:sym typeface="Anton"/>
                        </a:rPr>
                        <a:t>M</a:t>
                      </a:r>
                      <a:endParaRPr>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atamaran"/>
                          <a:ea typeface="Catamaran"/>
                          <a:cs typeface="Catamaran"/>
                          <a:sym typeface="Catamaran"/>
                        </a:rPr>
                        <a:t>Method</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96200">
                <a:tc>
                  <a:txBody>
                    <a:bodyPr/>
                    <a:lstStyle/>
                    <a:p>
                      <a:pPr indent="0" lvl="0" marL="0" rtl="0" algn="ctr">
                        <a:lnSpc>
                          <a:spcPct val="115000"/>
                        </a:lnSpc>
                        <a:spcBef>
                          <a:spcPts val="0"/>
                        </a:spcBef>
                        <a:spcAft>
                          <a:spcPts val="0"/>
                        </a:spcAft>
                        <a:buNone/>
                      </a:pPr>
                      <a:r>
                        <a:rPr lang="en">
                          <a:solidFill>
                            <a:schemeClr val="dk1"/>
                          </a:solidFill>
                          <a:latin typeface="Anton"/>
                          <a:ea typeface="Anton"/>
                          <a:cs typeface="Anton"/>
                          <a:sym typeface="Anton"/>
                        </a:rPr>
                        <a:t>N</a:t>
                      </a:r>
                      <a:endParaRPr>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atamaran"/>
                          <a:ea typeface="Catamaran"/>
                          <a:cs typeface="Catamaran"/>
                          <a:sym typeface="Catamaran"/>
                        </a:rPr>
                        <a:t>Native</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96200">
                <a:tc>
                  <a:txBody>
                    <a:bodyPr/>
                    <a:lstStyle/>
                    <a:p>
                      <a:pPr indent="0" lvl="0" marL="0" rtl="0" algn="ctr">
                        <a:lnSpc>
                          <a:spcPct val="115000"/>
                        </a:lnSpc>
                        <a:spcBef>
                          <a:spcPts val="0"/>
                        </a:spcBef>
                        <a:spcAft>
                          <a:spcPts val="0"/>
                        </a:spcAft>
                        <a:buNone/>
                      </a:pPr>
                      <a:r>
                        <a:rPr lang="en">
                          <a:solidFill>
                            <a:schemeClr val="dk1"/>
                          </a:solidFill>
                          <a:latin typeface="Anton"/>
                          <a:ea typeface="Anton"/>
                          <a:cs typeface="Anton"/>
                          <a:sym typeface="Anton"/>
                        </a:rPr>
                        <a:t>O</a:t>
                      </a:r>
                      <a:endParaRPr>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lnSpc>
                          <a:spcPct val="115000"/>
                        </a:lnSpc>
                        <a:spcBef>
                          <a:spcPts val="0"/>
                        </a:spcBef>
                        <a:spcAft>
                          <a:spcPts val="0"/>
                        </a:spcAft>
                        <a:buNone/>
                      </a:pPr>
                      <a:r>
                        <a:rPr lang="en">
                          <a:solidFill>
                            <a:schemeClr val="dk1"/>
                          </a:solidFill>
                          <a:latin typeface="Catamaran"/>
                          <a:ea typeface="Catamaran"/>
                          <a:cs typeface="Catamaran"/>
                          <a:sym typeface="Catamaran"/>
                        </a:rPr>
                        <a:t>Object</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96200">
                <a:tc>
                  <a:txBody>
                    <a:bodyPr/>
                    <a:lstStyle/>
                    <a:p>
                      <a:pPr indent="0" lvl="0" marL="0" rtl="0" algn="ctr">
                        <a:lnSpc>
                          <a:spcPct val="115000"/>
                        </a:lnSpc>
                        <a:spcBef>
                          <a:spcPts val="0"/>
                        </a:spcBef>
                        <a:spcAft>
                          <a:spcPts val="0"/>
                        </a:spcAft>
                        <a:buNone/>
                      </a:pPr>
                      <a:r>
                        <a:rPr lang="en">
                          <a:solidFill>
                            <a:schemeClr val="dk1"/>
                          </a:solidFill>
                          <a:latin typeface="Anton"/>
                          <a:ea typeface="Anton"/>
                          <a:cs typeface="Anton"/>
                          <a:sym typeface="Anton"/>
                        </a:rPr>
                        <a:t>P</a:t>
                      </a:r>
                      <a:endParaRPr>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lnSpc>
                          <a:spcPct val="115000"/>
                        </a:lnSpc>
                        <a:spcBef>
                          <a:spcPts val="0"/>
                        </a:spcBef>
                        <a:spcAft>
                          <a:spcPts val="0"/>
                        </a:spcAft>
                        <a:buNone/>
                      </a:pPr>
                      <a:r>
                        <a:rPr lang="en">
                          <a:solidFill>
                            <a:schemeClr val="dk1"/>
                          </a:solidFill>
                          <a:latin typeface="Catamaran"/>
                          <a:ea typeface="Catamaran"/>
                          <a:cs typeface="Catamaran"/>
                          <a:sym typeface="Catamaran"/>
                        </a:rPr>
                        <a:t>Package</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bl>
          </a:graphicData>
        </a:graphic>
      </p:graphicFrame>
      <p:graphicFrame>
        <p:nvGraphicFramePr>
          <p:cNvPr id="1185" name="Google Shape;1185;p54"/>
          <p:cNvGraphicFramePr/>
          <p:nvPr/>
        </p:nvGraphicFramePr>
        <p:xfrm>
          <a:off x="6076725" y="1256300"/>
          <a:ext cx="3000000" cy="3000000"/>
        </p:xfrm>
        <a:graphic>
          <a:graphicData uri="http://schemas.openxmlformats.org/drawingml/2006/table">
            <a:tbl>
              <a:tblPr>
                <a:noFill/>
                <a:tableStyleId>{78674349-E898-402B-AB63-BFC8BABC8A76}</a:tableStyleId>
              </a:tblPr>
              <a:tblGrid>
                <a:gridCol w="539275"/>
                <a:gridCol w="1808000"/>
              </a:tblGrid>
              <a:tr h="396200">
                <a:tc>
                  <a:txBody>
                    <a:bodyPr/>
                    <a:lstStyle/>
                    <a:p>
                      <a:pPr indent="0" lvl="0" marL="0" rtl="0" algn="ctr">
                        <a:lnSpc>
                          <a:spcPct val="115000"/>
                        </a:lnSpc>
                        <a:spcBef>
                          <a:spcPts val="0"/>
                        </a:spcBef>
                        <a:spcAft>
                          <a:spcPts val="0"/>
                        </a:spcAft>
                        <a:buNone/>
                      </a:pPr>
                      <a:r>
                        <a:rPr lang="en">
                          <a:solidFill>
                            <a:schemeClr val="dk1"/>
                          </a:solidFill>
                          <a:latin typeface="Anton"/>
                          <a:ea typeface="Anton"/>
                          <a:cs typeface="Anton"/>
                          <a:sym typeface="Anton"/>
                        </a:rPr>
                        <a:t>Q</a:t>
                      </a:r>
                      <a:endParaRPr sz="1600">
                        <a:solidFill>
                          <a:schemeClr val="dk1"/>
                        </a:solidFill>
                        <a:latin typeface="Anton"/>
                        <a:ea typeface="Anton"/>
                        <a:cs typeface="Anton"/>
                        <a:sym typeface="Anton"/>
                      </a:endParaRPr>
                    </a:p>
                  </a:txBody>
                  <a:tcPr marT="91425" marB="91425" marR="0" marL="0">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lnSpc>
                          <a:spcPct val="115000"/>
                        </a:lnSpc>
                        <a:spcBef>
                          <a:spcPts val="0"/>
                        </a:spcBef>
                        <a:spcAft>
                          <a:spcPts val="0"/>
                        </a:spcAft>
                        <a:buNone/>
                      </a:pPr>
                      <a:r>
                        <a:rPr lang="en">
                          <a:solidFill>
                            <a:schemeClr val="dk1"/>
                          </a:solidFill>
                          <a:latin typeface="Catamaran"/>
                          <a:ea typeface="Catamaran"/>
                          <a:cs typeface="Catamaran"/>
                          <a:sym typeface="Catamaran"/>
                        </a:rPr>
                        <a:t>-</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96200">
                <a:tc>
                  <a:txBody>
                    <a:bodyPr/>
                    <a:lstStyle/>
                    <a:p>
                      <a:pPr indent="0" lvl="0" marL="0" rtl="0" algn="ctr">
                        <a:lnSpc>
                          <a:spcPct val="115000"/>
                        </a:lnSpc>
                        <a:spcBef>
                          <a:spcPts val="0"/>
                        </a:spcBef>
                        <a:spcAft>
                          <a:spcPts val="0"/>
                        </a:spcAft>
                        <a:buNone/>
                      </a:pPr>
                      <a:r>
                        <a:rPr lang="en">
                          <a:solidFill>
                            <a:schemeClr val="dk1"/>
                          </a:solidFill>
                          <a:latin typeface="Anton"/>
                          <a:ea typeface="Anton"/>
                          <a:cs typeface="Anton"/>
                          <a:sym typeface="Anton"/>
                        </a:rPr>
                        <a:t>R</a:t>
                      </a:r>
                      <a:endParaRPr>
                        <a:solidFill>
                          <a:schemeClr val="dk1"/>
                        </a:solidFill>
                        <a:latin typeface="Anton"/>
                        <a:ea typeface="Anton"/>
                        <a:cs typeface="Anton"/>
                        <a:sym typeface="Anton"/>
                      </a:endParaRPr>
                    </a:p>
                  </a:txBody>
                  <a:tcPr marT="91425" marB="91425" marR="0" marL="0">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lnSpc>
                          <a:spcPct val="115000"/>
                        </a:lnSpc>
                        <a:spcBef>
                          <a:spcPts val="0"/>
                        </a:spcBef>
                        <a:spcAft>
                          <a:spcPts val="0"/>
                        </a:spcAft>
                        <a:buNone/>
                      </a:pPr>
                      <a:r>
                        <a:rPr lang="en">
                          <a:solidFill>
                            <a:schemeClr val="dk1"/>
                          </a:solidFill>
                          <a:latin typeface="Catamaran"/>
                          <a:ea typeface="Catamaran"/>
                          <a:cs typeface="Catamaran"/>
                          <a:sym typeface="Catamaran"/>
                        </a:rPr>
                        <a:t>Reference</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96200">
                <a:tc>
                  <a:txBody>
                    <a:bodyPr/>
                    <a:lstStyle/>
                    <a:p>
                      <a:pPr indent="0" lvl="0" marL="0" rtl="0" algn="ctr">
                        <a:lnSpc>
                          <a:spcPct val="115000"/>
                        </a:lnSpc>
                        <a:spcBef>
                          <a:spcPts val="0"/>
                        </a:spcBef>
                        <a:spcAft>
                          <a:spcPts val="0"/>
                        </a:spcAft>
                        <a:buNone/>
                      </a:pPr>
                      <a:r>
                        <a:rPr lang="en">
                          <a:solidFill>
                            <a:schemeClr val="dk1"/>
                          </a:solidFill>
                          <a:latin typeface="Anton"/>
                          <a:ea typeface="Anton"/>
                          <a:cs typeface="Anton"/>
                          <a:sym typeface="Anton"/>
                        </a:rPr>
                        <a:t>S</a:t>
                      </a:r>
                      <a:endParaRPr>
                        <a:solidFill>
                          <a:schemeClr val="dk1"/>
                        </a:solidFill>
                        <a:latin typeface="Anton"/>
                        <a:ea typeface="Anton"/>
                        <a:cs typeface="Anton"/>
                        <a:sym typeface="Anton"/>
                      </a:endParaRPr>
                    </a:p>
                  </a:txBody>
                  <a:tcPr marT="91425" marB="91425" marR="0" marL="0">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atamaran"/>
                          <a:ea typeface="Catamaran"/>
                          <a:cs typeface="Catamaran"/>
                          <a:sym typeface="Catamaran"/>
                        </a:rPr>
                        <a:t>Sandbox</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96200">
                <a:tc>
                  <a:txBody>
                    <a:bodyPr/>
                    <a:lstStyle/>
                    <a:p>
                      <a:pPr indent="0" lvl="0" marL="0" rtl="0" algn="ctr">
                        <a:lnSpc>
                          <a:spcPct val="115000"/>
                        </a:lnSpc>
                        <a:spcBef>
                          <a:spcPts val="0"/>
                        </a:spcBef>
                        <a:spcAft>
                          <a:spcPts val="0"/>
                        </a:spcAft>
                        <a:buNone/>
                      </a:pPr>
                      <a:r>
                        <a:rPr lang="en">
                          <a:solidFill>
                            <a:schemeClr val="dk1"/>
                          </a:solidFill>
                          <a:latin typeface="Anton"/>
                          <a:ea typeface="Anton"/>
                          <a:cs typeface="Anton"/>
                          <a:sym typeface="Anton"/>
                        </a:rPr>
                        <a:t>T</a:t>
                      </a:r>
                      <a:endParaRPr>
                        <a:solidFill>
                          <a:schemeClr val="dk1"/>
                        </a:solidFill>
                        <a:latin typeface="Anton"/>
                        <a:ea typeface="Anton"/>
                        <a:cs typeface="Anton"/>
                        <a:sym typeface="Anton"/>
                      </a:endParaRPr>
                    </a:p>
                  </a:txBody>
                  <a:tcPr marT="91425" marB="91425" marR="0" marL="0">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lnSpc>
                          <a:spcPct val="115000"/>
                        </a:lnSpc>
                        <a:spcBef>
                          <a:spcPts val="0"/>
                        </a:spcBef>
                        <a:spcAft>
                          <a:spcPts val="0"/>
                        </a:spcAft>
                        <a:buNone/>
                      </a:pPr>
                      <a:r>
                        <a:rPr lang="en">
                          <a:solidFill>
                            <a:schemeClr val="dk1"/>
                          </a:solidFill>
                          <a:latin typeface="Catamaran"/>
                          <a:ea typeface="Catamaran"/>
                          <a:cs typeface="Catamaran"/>
                          <a:sym typeface="Catamaran"/>
                        </a:rPr>
                        <a:t>Thread</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96200">
                <a:tc>
                  <a:txBody>
                    <a:bodyPr/>
                    <a:lstStyle/>
                    <a:p>
                      <a:pPr indent="0" lvl="0" marL="0" rtl="0" algn="ctr">
                        <a:lnSpc>
                          <a:spcPct val="115000"/>
                        </a:lnSpc>
                        <a:spcBef>
                          <a:spcPts val="0"/>
                        </a:spcBef>
                        <a:spcAft>
                          <a:spcPts val="0"/>
                        </a:spcAft>
                        <a:buNone/>
                      </a:pPr>
                      <a:r>
                        <a:rPr lang="en">
                          <a:solidFill>
                            <a:schemeClr val="dk1"/>
                          </a:solidFill>
                          <a:latin typeface="Anton"/>
                          <a:ea typeface="Anton"/>
                          <a:cs typeface="Anton"/>
                          <a:sym typeface="Anton"/>
                        </a:rPr>
                        <a:t>U</a:t>
                      </a:r>
                      <a:endParaRPr>
                        <a:solidFill>
                          <a:schemeClr val="dk1"/>
                        </a:solidFill>
                        <a:latin typeface="Anton"/>
                        <a:ea typeface="Anton"/>
                        <a:cs typeface="Anton"/>
                        <a:sym typeface="Anton"/>
                      </a:endParaRPr>
                    </a:p>
                  </a:txBody>
                  <a:tcPr marT="91425" marB="91425" marR="0" marL="0">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lnSpc>
                          <a:spcPct val="115000"/>
                        </a:lnSpc>
                        <a:spcBef>
                          <a:spcPts val="0"/>
                        </a:spcBef>
                        <a:spcAft>
                          <a:spcPts val="0"/>
                        </a:spcAft>
                        <a:buNone/>
                      </a:pPr>
                      <a:r>
                        <a:rPr lang="en">
                          <a:solidFill>
                            <a:schemeClr val="dk1"/>
                          </a:solidFill>
                          <a:latin typeface="Catamaran"/>
                          <a:ea typeface="Catamaran"/>
                          <a:cs typeface="Catamaran"/>
                          <a:sym typeface="Catamaran"/>
                        </a:rPr>
                        <a:t>Unicode</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96200">
                <a:tc>
                  <a:txBody>
                    <a:bodyPr/>
                    <a:lstStyle/>
                    <a:p>
                      <a:pPr indent="0" lvl="0" marL="0" rtl="0" algn="ctr">
                        <a:lnSpc>
                          <a:spcPct val="115000"/>
                        </a:lnSpc>
                        <a:spcBef>
                          <a:spcPts val="0"/>
                        </a:spcBef>
                        <a:spcAft>
                          <a:spcPts val="0"/>
                        </a:spcAft>
                        <a:buNone/>
                      </a:pPr>
                      <a:r>
                        <a:rPr lang="en">
                          <a:solidFill>
                            <a:schemeClr val="dk1"/>
                          </a:solidFill>
                          <a:latin typeface="Anton"/>
                          <a:ea typeface="Anton"/>
                          <a:cs typeface="Anton"/>
                          <a:sym typeface="Anton"/>
                        </a:rPr>
                        <a:t>V/W</a:t>
                      </a:r>
                      <a:endParaRPr>
                        <a:solidFill>
                          <a:schemeClr val="dk1"/>
                        </a:solidFill>
                        <a:latin typeface="Anton"/>
                        <a:ea typeface="Anton"/>
                        <a:cs typeface="Anton"/>
                        <a:sym typeface="Anton"/>
                      </a:endParaRPr>
                    </a:p>
                  </a:txBody>
                  <a:tcPr marT="91425" marB="91425" marR="0" marL="0">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atamaran"/>
                          <a:ea typeface="Catamaran"/>
                          <a:cs typeface="Catamaran"/>
                          <a:sym typeface="Catamaran"/>
                        </a:rPr>
                        <a:t>Variable</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96200">
                <a:tc>
                  <a:txBody>
                    <a:bodyPr/>
                    <a:lstStyle/>
                    <a:p>
                      <a:pPr indent="0" lvl="0" marL="0" rtl="0" algn="ctr">
                        <a:lnSpc>
                          <a:spcPct val="115000"/>
                        </a:lnSpc>
                        <a:spcBef>
                          <a:spcPts val="0"/>
                        </a:spcBef>
                        <a:spcAft>
                          <a:spcPts val="0"/>
                        </a:spcAft>
                        <a:buNone/>
                      </a:pPr>
                      <a:r>
                        <a:rPr lang="en">
                          <a:solidFill>
                            <a:schemeClr val="dk1"/>
                          </a:solidFill>
                          <a:latin typeface="Anton"/>
                          <a:ea typeface="Anton"/>
                          <a:cs typeface="Anton"/>
                          <a:sym typeface="Anton"/>
                        </a:rPr>
                        <a:t>X/Y</a:t>
                      </a:r>
                      <a:endParaRPr>
                        <a:solidFill>
                          <a:schemeClr val="dk1"/>
                        </a:solidFill>
                        <a:latin typeface="Anton"/>
                        <a:ea typeface="Anton"/>
                        <a:cs typeface="Anton"/>
                        <a:sym typeface="Anton"/>
                      </a:endParaRPr>
                    </a:p>
                  </a:txBody>
                  <a:tcPr marT="91425" marB="91425" marR="0" marL="0">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lnSpc>
                          <a:spcPct val="115000"/>
                        </a:lnSpc>
                        <a:spcBef>
                          <a:spcPts val="0"/>
                        </a:spcBef>
                        <a:spcAft>
                          <a:spcPts val="0"/>
                        </a:spcAft>
                        <a:buNone/>
                      </a:pPr>
                      <a:r>
                        <a:rPr lang="en">
                          <a:solidFill>
                            <a:schemeClr val="dk1"/>
                          </a:solidFill>
                          <a:latin typeface="Catamaran"/>
                          <a:ea typeface="Catamaran"/>
                          <a:cs typeface="Catamaran"/>
                          <a:sym typeface="Catamaran"/>
                        </a:rPr>
                        <a:t>XML</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96200">
                <a:tc>
                  <a:txBody>
                    <a:bodyPr/>
                    <a:lstStyle/>
                    <a:p>
                      <a:pPr indent="0" lvl="0" marL="0" rtl="0" algn="ctr">
                        <a:lnSpc>
                          <a:spcPct val="115000"/>
                        </a:lnSpc>
                        <a:spcBef>
                          <a:spcPts val="0"/>
                        </a:spcBef>
                        <a:spcAft>
                          <a:spcPts val="0"/>
                        </a:spcAft>
                        <a:buNone/>
                      </a:pPr>
                      <a:r>
                        <a:rPr lang="en">
                          <a:solidFill>
                            <a:schemeClr val="dk1"/>
                          </a:solidFill>
                          <a:latin typeface="Anton"/>
                          <a:ea typeface="Anton"/>
                          <a:cs typeface="Anton"/>
                          <a:sym typeface="Anton"/>
                        </a:rPr>
                        <a:t>Z</a:t>
                      </a:r>
                      <a:endParaRPr>
                        <a:solidFill>
                          <a:schemeClr val="dk1"/>
                        </a:solidFill>
                        <a:latin typeface="Anton"/>
                        <a:ea typeface="Anton"/>
                        <a:cs typeface="Anton"/>
                        <a:sym typeface="Anton"/>
                      </a:endParaRPr>
                    </a:p>
                  </a:txBody>
                  <a:tcPr marT="91425" marB="91425" marR="0" marL="0">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lnSpc>
                          <a:spcPct val="115000"/>
                        </a:lnSpc>
                        <a:spcBef>
                          <a:spcPts val="0"/>
                        </a:spcBef>
                        <a:spcAft>
                          <a:spcPts val="0"/>
                        </a:spcAft>
                        <a:buNone/>
                      </a:pPr>
                      <a:r>
                        <a:rPr lang="en">
                          <a:solidFill>
                            <a:schemeClr val="dk1"/>
                          </a:solidFill>
                          <a:latin typeface="Catamaran"/>
                          <a:ea typeface="Catamaran"/>
                          <a:cs typeface="Catamaran"/>
                          <a:sym typeface="Catamaran"/>
                        </a:rPr>
                        <a:t>-</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bl>
          </a:graphicData>
        </a:graphic>
      </p:graphicFrame>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6" name="Shape 836"/>
        <p:cNvGrpSpPr/>
        <p:nvPr/>
      </p:nvGrpSpPr>
      <p:grpSpPr>
        <a:xfrm>
          <a:off x="0" y="0"/>
          <a:ext cx="0" cy="0"/>
          <a:chOff x="0" y="0"/>
          <a:chExt cx="0" cy="0"/>
        </a:xfrm>
      </p:grpSpPr>
      <p:sp>
        <p:nvSpPr>
          <p:cNvPr id="837" name="Google Shape;837;p3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t>
            </a:r>
            <a:r>
              <a:rPr lang="en"/>
              <a:t>ontents of this template</a:t>
            </a:r>
            <a:endParaRPr/>
          </a:p>
        </p:txBody>
      </p:sp>
      <p:graphicFrame>
        <p:nvGraphicFramePr>
          <p:cNvPr id="838" name="Google Shape;838;p37"/>
          <p:cNvGraphicFramePr/>
          <p:nvPr/>
        </p:nvGraphicFramePr>
        <p:xfrm>
          <a:off x="720000" y="1670450"/>
          <a:ext cx="3000000" cy="3000000"/>
        </p:xfrm>
        <a:graphic>
          <a:graphicData uri="http://schemas.openxmlformats.org/drawingml/2006/table">
            <a:tbl>
              <a:tblPr>
                <a:noFill/>
                <a:tableStyleId>{78674349-E898-402B-AB63-BFC8BABC8A76}</a:tableStyleId>
              </a:tblPr>
              <a:tblGrid>
                <a:gridCol w="2619875"/>
                <a:gridCol w="5084125"/>
              </a:tblGrid>
              <a:tr h="350500">
                <a:tc>
                  <a:txBody>
                    <a:bodyPr/>
                    <a:lstStyle/>
                    <a:p>
                      <a:pPr indent="0" lvl="0" marL="0" rtl="0" algn="ctr">
                        <a:spcBef>
                          <a:spcPts val="0"/>
                        </a:spcBef>
                        <a:spcAft>
                          <a:spcPts val="0"/>
                        </a:spcAft>
                        <a:buNone/>
                      </a:pPr>
                      <a:r>
                        <a:rPr lang="en" sz="1100">
                          <a:solidFill>
                            <a:schemeClr val="hlink"/>
                          </a:solidFill>
                          <a:uFill>
                            <a:noFill/>
                          </a:uFill>
                          <a:latin typeface="Anton"/>
                          <a:ea typeface="Anton"/>
                          <a:cs typeface="Anton"/>
                          <a:sym typeface="Anton"/>
                          <a:hlinkClick action="ppaction://hlinksldjump" r:id="rId3"/>
                        </a:rPr>
                        <a:t>Fonts</a:t>
                      </a:r>
                      <a:endParaRPr sz="1100">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ctr">
                        <a:spcBef>
                          <a:spcPts val="0"/>
                        </a:spcBef>
                        <a:spcAft>
                          <a:spcPts val="1600"/>
                        </a:spcAft>
                        <a:buNone/>
                      </a:pPr>
                      <a:r>
                        <a:rPr lang="en" sz="1000">
                          <a:solidFill>
                            <a:schemeClr val="dk1"/>
                          </a:solidFill>
                          <a:latin typeface="Catamaran"/>
                          <a:ea typeface="Catamaran"/>
                          <a:cs typeface="Catamaran"/>
                          <a:sym typeface="Catamaran"/>
                        </a:rPr>
                        <a:t>To view this template correctly in PowerPoint, </a:t>
                      </a:r>
                      <a:r>
                        <a:rPr b="1" lang="en" sz="1000">
                          <a:solidFill>
                            <a:schemeClr val="dk1"/>
                          </a:solidFill>
                          <a:latin typeface="Catamaran"/>
                          <a:ea typeface="Catamaran"/>
                          <a:cs typeface="Catamaran"/>
                          <a:sym typeface="Catamaran"/>
                        </a:rPr>
                        <a:t>download and install</a:t>
                      </a:r>
                      <a:r>
                        <a:rPr lang="en" sz="1000">
                          <a:solidFill>
                            <a:schemeClr val="dk1"/>
                          </a:solidFill>
                          <a:latin typeface="Catamaran"/>
                          <a:ea typeface="Catamaran"/>
                          <a:cs typeface="Catamaran"/>
                          <a:sym typeface="Catamaran"/>
                        </a:rPr>
                        <a:t> the fonts we used</a:t>
                      </a:r>
                      <a:endParaRPr sz="1000">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50500">
                <a:tc>
                  <a:txBody>
                    <a:bodyPr/>
                    <a:lstStyle/>
                    <a:p>
                      <a:pPr indent="0" lvl="0" marL="0" rtl="0" algn="ctr">
                        <a:spcBef>
                          <a:spcPts val="0"/>
                        </a:spcBef>
                        <a:spcAft>
                          <a:spcPts val="0"/>
                        </a:spcAft>
                        <a:buNone/>
                      </a:pPr>
                      <a:r>
                        <a:rPr lang="en" sz="1100">
                          <a:solidFill>
                            <a:schemeClr val="hlink"/>
                          </a:solidFill>
                          <a:uFill>
                            <a:noFill/>
                          </a:uFill>
                          <a:latin typeface="Anton"/>
                          <a:ea typeface="Anton"/>
                          <a:cs typeface="Anton"/>
                          <a:sym typeface="Anton"/>
                          <a:hlinkClick action="ppaction://hlinksldjump" r:id="rId4"/>
                        </a:rPr>
                        <a:t>Used and</a:t>
                      </a:r>
                      <a:r>
                        <a:rPr lang="en" sz="1100">
                          <a:solidFill>
                            <a:schemeClr val="dk1"/>
                          </a:solidFill>
                          <a:latin typeface="Anton"/>
                          <a:ea typeface="Anton"/>
                          <a:cs typeface="Anton"/>
                          <a:sym typeface="Anton"/>
                        </a:rPr>
                        <a:t> </a:t>
                      </a:r>
                      <a:r>
                        <a:rPr lang="en" sz="1100">
                          <a:solidFill>
                            <a:schemeClr val="hlink"/>
                          </a:solidFill>
                          <a:uFill>
                            <a:noFill/>
                          </a:uFill>
                          <a:latin typeface="Anton"/>
                          <a:ea typeface="Anton"/>
                          <a:cs typeface="Anton"/>
                          <a:sym typeface="Anton"/>
                          <a:hlinkClick action="ppaction://hlinksldjump" r:id="rId5"/>
                        </a:rPr>
                        <a:t>alternative</a:t>
                      </a:r>
                      <a:r>
                        <a:rPr lang="en" sz="1100">
                          <a:solidFill>
                            <a:schemeClr val="hlink"/>
                          </a:solidFill>
                          <a:uFill>
                            <a:noFill/>
                          </a:uFill>
                          <a:latin typeface="Anton"/>
                          <a:ea typeface="Anton"/>
                          <a:cs typeface="Anton"/>
                          <a:sym typeface="Anton"/>
                          <a:hlinkClick action="ppaction://hlinksldjump" r:id="rId6"/>
                        </a:rPr>
                        <a:t> resources</a:t>
                      </a:r>
                      <a:endParaRPr sz="1100">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1600"/>
                        </a:spcAft>
                        <a:buNone/>
                      </a:pPr>
                      <a:r>
                        <a:rPr lang="en" sz="1000">
                          <a:solidFill>
                            <a:schemeClr val="dk1"/>
                          </a:solidFill>
                          <a:latin typeface="Catamaran"/>
                          <a:ea typeface="Catamaran"/>
                          <a:cs typeface="Catamaran"/>
                          <a:sym typeface="Catamaran"/>
                        </a:rPr>
                        <a:t>An assortment of graphic resources that are suitable for use in this presentation</a:t>
                      </a:r>
                      <a:endParaRPr sz="1000">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50500">
                <a:tc>
                  <a:txBody>
                    <a:bodyPr/>
                    <a:lstStyle/>
                    <a:p>
                      <a:pPr indent="0" lvl="0" marL="0" rtl="0" algn="ctr">
                        <a:spcBef>
                          <a:spcPts val="0"/>
                        </a:spcBef>
                        <a:spcAft>
                          <a:spcPts val="0"/>
                        </a:spcAft>
                        <a:buNone/>
                      </a:pPr>
                      <a:r>
                        <a:rPr lang="en" sz="1100">
                          <a:solidFill>
                            <a:schemeClr val="hlink"/>
                          </a:solidFill>
                          <a:uFill>
                            <a:noFill/>
                          </a:uFill>
                          <a:latin typeface="Anton"/>
                          <a:ea typeface="Anton"/>
                          <a:cs typeface="Anton"/>
                          <a:sym typeface="Anton"/>
                          <a:hlinkClick action="ppaction://hlinksldjump" r:id="rId7"/>
                        </a:rPr>
                        <a:t>Thanks slide</a:t>
                      </a:r>
                      <a:endParaRPr sz="1100">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ctr">
                        <a:spcBef>
                          <a:spcPts val="0"/>
                        </a:spcBef>
                        <a:spcAft>
                          <a:spcPts val="1600"/>
                        </a:spcAft>
                        <a:buNone/>
                      </a:pPr>
                      <a:r>
                        <a:rPr lang="en" sz="1000">
                          <a:solidFill>
                            <a:schemeClr val="dk1"/>
                          </a:solidFill>
                          <a:latin typeface="Catamaran"/>
                          <a:ea typeface="Catamaran"/>
                          <a:cs typeface="Catamaran"/>
                          <a:sym typeface="Catamaran"/>
                        </a:rPr>
                        <a:t>You must keep it so that proper credits for our design are given</a:t>
                      </a:r>
                      <a:endParaRPr sz="1000">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50500">
                <a:tc>
                  <a:txBody>
                    <a:bodyPr/>
                    <a:lstStyle/>
                    <a:p>
                      <a:pPr indent="0" lvl="0" marL="0" rtl="0" algn="ctr">
                        <a:spcBef>
                          <a:spcPts val="0"/>
                        </a:spcBef>
                        <a:spcAft>
                          <a:spcPts val="0"/>
                        </a:spcAft>
                        <a:buNone/>
                      </a:pPr>
                      <a:r>
                        <a:rPr lang="en" sz="1100">
                          <a:solidFill>
                            <a:schemeClr val="hlink"/>
                          </a:solidFill>
                          <a:uFill>
                            <a:noFill/>
                          </a:uFill>
                          <a:latin typeface="Anton"/>
                          <a:ea typeface="Anton"/>
                          <a:cs typeface="Anton"/>
                          <a:sym typeface="Anton"/>
                          <a:hlinkClick action="ppaction://hlinksldjump" r:id="rId8"/>
                        </a:rPr>
                        <a:t>Colors</a:t>
                      </a:r>
                      <a:endParaRPr sz="1100">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ctr">
                        <a:spcBef>
                          <a:spcPts val="0"/>
                        </a:spcBef>
                        <a:spcAft>
                          <a:spcPts val="1600"/>
                        </a:spcAft>
                        <a:buNone/>
                      </a:pPr>
                      <a:r>
                        <a:rPr lang="en" sz="1000">
                          <a:solidFill>
                            <a:schemeClr val="dk1"/>
                          </a:solidFill>
                          <a:latin typeface="Catamaran"/>
                          <a:ea typeface="Catamaran"/>
                          <a:cs typeface="Catamaran"/>
                          <a:sym typeface="Catamaran"/>
                        </a:rPr>
                        <a:t>All the colors used in this presentation</a:t>
                      </a:r>
                      <a:endParaRPr sz="1000">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50500">
                <a:tc>
                  <a:txBody>
                    <a:bodyPr/>
                    <a:lstStyle/>
                    <a:p>
                      <a:pPr indent="0" lvl="0" marL="0" rtl="0" algn="ctr">
                        <a:spcBef>
                          <a:spcPts val="0"/>
                        </a:spcBef>
                        <a:spcAft>
                          <a:spcPts val="0"/>
                        </a:spcAft>
                        <a:buNone/>
                      </a:pPr>
                      <a:r>
                        <a:rPr lang="en" sz="1100">
                          <a:solidFill>
                            <a:schemeClr val="hlink"/>
                          </a:solidFill>
                          <a:uFill>
                            <a:noFill/>
                          </a:uFill>
                          <a:latin typeface="Anton"/>
                          <a:ea typeface="Anton"/>
                          <a:cs typeface="Anton"/>
                          <a:sym typeface="Anton"/>
                          <a:hlinkClick action="ppaction://hlinksldjump" r:id="rId9"/>
                        </a:rPr>
                        <a:t>Icons and</a:t>
                      </a:r>
                      <a:r>
                        <a:rPr lang="en" sz="1100">
                          <a:solidFill>
                            <a:schemeClr val="dk1"/>
                          </a:solidFill>
                          <a:latin typeface="Anton"/>
                          <a:ea typeface="Anton"/>
                          <a:cs typeface="Anton"/>
                          <a:sym typeface="Anton"/>
                        </a:rPr>
                        <a:t> </a:t>
                      </a:r>
                      <a:r>
                        <a:rPr lang="en" sz="1100">
                          <a:solidFill>
                            <a:schemeClr val="hlink"/>
                          </a:solidFill>
                          <a:uFill>
                            <a:noFill/>
                          </a:uFill>
                          <a:latin typeface="Anton"/>
                          <a:ea typeface="Anton"/>
                          <a:cs typeface="Anton"/>
                          <a:sym typeface="Anton"/>
                          <a:hlinkClick action="ppaction://hlinksldjump" r:id="rId10"/>
                        </a:rPr>
                        <a:t>infographic resources</a:t>
                      </a:r>
                      <a:endParaRPr sz="1100">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000">
                          <a:solidFill>
                            <a:schemeClr val="dk1"/>
                          </a:solidFill>
                          <a:latin typeface="Catamaran"/>
                          <a:ea typeface="Catamaran"/>
                          <a:cs typeface="Catamaran"/>
                          <a:sym typeface="Catamaran"/>
                        </a:rPr>
                        <a:t>These can be used in the template, and their </a:t>
                      </a:r>
                      <a:r>
                        <a:rPr b="1" lang="en" sz="1000">
                          <a:solidFill>
                            <a:schemeClr val="dk1"/>
                          </a:solidFill>
                          <a:latin typeface="Catamaran"/>
                          <a:ea typeface="Catamaran"/>
                          <a:cs typeface="Catamaran"/>
                          <a:sym typeface="Catamaran"/>
                        </a:rPr>
                        <a:t>size and color</a:t>
                      </a:r>
                      <a:r>
                        <a:rPr lang="en" sz="1000">
                          <a:solidFill>
                            <a:schemeClr val="dk1"/>
                          </a:solidFill>
                          <a:latin typeface="Catamaran"/>
                          <a:ea typeface="Catamaran"/>
                          <a:cs typeface="Catamaran"/>
                          <a:sym typeface="Catamaran"/>
                        </a:rPr>
                        <a:t> can be edited</a:t>
                      </a:r>
                      <a:endParaRPr sz="1000">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50500">
                <a:tc>
                  <a:txBody>
                    <a:bodyPr/>
                    <a:lstStyle/>
                    <a:p>
                      <a:pPr indent="0" lvl="0" marL="0" rtl="0" algn="ctr">
                        <a:spcBef>
                          <a:spcPts val="0"/>
                        </a:spcBef>
                        <a:spcAft>
                          <a:spcPts val="0"/>
                        </a:spcAft>
                        <a:buNone/>
                      </a:pPr>
                      <a:r>
                        <a:rPr lang="en" sz="1100">
                          <a:solidFill>
                            <a:schemeClr val="dk1"/>
                          </a:solidFill>
                          <a:latin typeface="Anton"/>
                          <a:ea typeface="Anton"/>
                          <a:cs typeface="Anton"/>
                          <a:sym typeface="Anton"/>
                        </a:rPr>
                        <a:t>Editable presentation theme </a:t>
                      </a:r>
                      <a:endParaRPr sz="1100">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ctr">
                        <a:spcBef>
                          <a:spcPts val="0"/>
                        </a:spcBef>
                        <a:spcAft>
                          <a:spcPts val="1600"/>
                        </a:spcAft>
                        <a:buNone/>
                      </a:pPr>
                      <a:r>
                        <a:rPr lang="en" sz="1000">
                          <a:solidFill>
                            <a:schemeClr val="dk1"/>
                          </a:solidFill>
                          <a:latin typeface="Catamaran"/>
                          <a:ea typeface="Catamaran"/>
                          <a:cs typeface="Catamaran"/>
                          <a:sym typeface="Catamaran"/>
                        </a:rPr>
                        <a:t>You can edit the master slides easily. For more info, click </a:t>
                      </a:r>
                      <a:r>
                        <a:rPr b="1" lang="en" sz="1100" u="sng">
                          <a:solidFill>
                            <a:schemeClr val="dk1"/>
                          </a:solidFill>
                          <a:latin typeface="Catamaran"/>
                          <a:ea typeface="Catamaran"/>
                          <a:cs typeface="Catamaran"/>
                          <a:sym typeface="Catamaran"/>
                          <a:hlinkClick r:id="rId11">
                            <a:extLst>
                              <a:ext uri="{A12FA001-AC4F-418D-AE19-62706E023703}">
                                <ahyp:hlinkClr val="tx"/>
                              </a:ext>
                            </a:extLst>
                          </a:hlinkClick>
                        </a:rPr>
                        <a:t>here</a:t>
                      </a:r>
                      <a:endParaRPr sz="1000">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bl>
          </a:graphicData>
        </a:graphic>
      </p:graphicFrame>
      <p:sp>
        <p:nvSpPr>
          <p:cNvPr id="839" name="Google Shape;839;p37"/>
          <p:cNvSpPr txBox="1"/>
          <p:nvPr/>
        </p:nvSpPr>
        <p:spPr>
          <a:xfrm>
            <a:off x="720000" y="1135163"/>
            <a:ext cx="7704000" cy="343500"/>
          </a:xfrm>
          <a:prstGeom prst="rect">
            <a:avLst/>
          </a:prstGeom>
          <a:noFill/>
          <a:ln>
            <a:noFill/>
          </a:ln>
        </p:spPr>
        <p:txBody>
          <a:bodyPr anchorCtr="0" anchor="t" bIns="91425" lIns="91425" spcFirstLastPara="1" rIns="0" wrap="square" tIns="91425">
            <a:noAutofit/>
          </a:bodyPr>
          <a:lstStyle/>
          <a:p>
            <a:pPr indent="0" lvl="0" marL="0" rtl="0" algn="ctr">
              <a:spcBef>
                <a:spcPts val="0"/>
              </a:spcBef>
              <a:spcAft>
                <a:spcPts val="0"/>
              </a:spcAft>
              <a:buNone/>
            </a:pPr>
            <a:r>
              <a:rPr lang="en" sz="1200">
                <a:solidFill>
                  <a:schemeClr val="dk1"/>
                </a:solidFill>
                <a:latin typeface="Catamaran"/>
                <a:ea typeface="Catamaran"/>
                <a:cs typeface="Catamaran"/>
                <a:sym typeface="Catamaran"/>
              </a:rPr>
              <a:t>You can delete this slide when you’re done editing the presentation</a:t>
            </a:r>
            <a:endParaRPr b="1" sz="1200">
              <a:solidFill>
                <a:schemeClr val="dk1"/>
              </a:solidFill>
              <a:latin typeface="Catamaran"/>
              <a:ea typeface="Catamaran"/>
              <a:cs typeface="Catamaran"/>
              <a:sym typeface="Catamaran"/>
            </a:endParaRPr>
          </a:p>
        </p:txBody>
      </p:sp>
      <p:sp>
        <p:nvSpPr>
          <p:cNvPr id="840" name="Google Shape;840;p37"/>
          <p:cNvSpPr txBox="1"/>
          <p:nvPr/>
        </p:nvSpPr>
        <p:spPr>
          <a:xfrm>
            <a:off x="1053425" y="4061325"/>
            <a:ext cx="3254400" cy="39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1000">
                <a:solidFill>
                  <a:schemeClr val="dk1"/>
                </a:solidFill>
                <a:latin typeface="Catamaran"/>
                <a:ea typeface="Catamaran"/>
                <a:cs typeface="Catamaran"/>
                <a:sym typeface="Catamaran"/>
              </a:rPr>
              <a:t>For more info:</a:t>
            </a:r>
            <a:br>
              <a:rPr b="1" lang="en" sz="800">
                <a:solidFill>
                  <a:schemeClr val="dk1"/>
                </a:solidFill>
                <a:latin typeface="Catamaran"/>
                <a:ea typeface="Catamaran"/>
                <a:cs typeface="Catamaran"/>
                <a:sym typeface="Catamaran"/>
              </a:rPr>
            </a:br>
            <a:r>
              <a:rPr b="1" lang="en" sz="1000">
                <a:solidFill>
                  <a:schemeClr val="dk1"/>
                </a:solidFill>
                <a:uFill>
                  <a:noFill/>
                </a:uFill>
                <a:latin typeface="Catamaran"/>
                <a:ea typeface="Catamaran"/>
                <a:cs typeface="Catamaran"/>
                <a:sym typeface="Catamaran"/>
                <a:hlinkClick r:id="rId12">
                  <a:extLst>
                    <a:ext uri="{A12FA001-AC4F-418D-AE19-62706E023703}">
                      <ahyp:hlinkClr val="tx"/>
                    </a:ext>
                  </a:extLst>
                </a:hlinkClick>
              </a:rPr>
              <a:t>SLIDESGO </a:t>
            </a:r>
            <a:r>
              <a:rPr b="1" lang="en" sz="1000">
                <a:solidFill>
                  <a:schemeClr val="dk1"/>
                </a:solidFill>
                <a:latin typeface="Catamaran"/>
                <a:ea typeface="Catamaran"/>
                <a:cs typeface="Catamaran"/>
                <a:sym typeface="Catamaran"/>
              </a:rPr>
              <a:t>| </a:t>
            </a:r>
            <a:r>
              <a:rPr b="1" lang="en" sz="1000">
                <a:solidFill>
                  <a:schemeClr val="dk1"/>
                </a:solidFill>
                <a:uFill>
                  <a:noFill/>
                </a:uFill>
                <a:latin typeface="Catamaran"/>
                <a:ea typeface="Catamaran"/>
                <a:cs typeface="Catamaran"/>
                <a:sym typeface="Catamaran"/>
                <a:hlinkClick r:id="rId13">
                  <a:extLst>
                    <a:ext uri="{A12FA001-AC4F-418D-AE19-62706E023703}">
                      <ahyp:hlinkClr val="tx"/>
                    </a:ext>
                  </a:extLst>
                </a:hlinkClick>
              </a:rPr>
              <a:t>BLOG</a:t>
            </a:r>
            <a:r>
              <a:rPr b="1" lang="en" sz="1000">
                <a:solidFill>
                  <a:schemeClr val="dk1"/>
                </a:solidFill>
                <a:latin typeface="Catamaran"/>
                <a:ea typeface="Catamaran"/>
                <a:cs typeface="Catamaran"/>
                <a:sym typeface="Catamaran"/>
              </a:rPr>
              <a:t> | </a:t>
            </a:r>
            <a:r>
              <a:rPr b="1" lang="en" sz="1000">
                <a:solidFill>
                  <a:schemeClr val="dk1"/>
                </a:solidFill>
                <a:uFill>
                  <a:noFill/>
                </a:uFill>
                <a:latin typeface="Catamaran"/>
                <a:ea typeface="Catamaran"/>
                <a:cs typeface="Catamaran"/>
                <a:sym typeface="Catamaran"/>
                <a:hlinkClick r:id="rId14">
                  <a:extLst>
                    <a:ext uri="{A12FA001-AC4F-418D-AE19-62706E023703}">
                      <ahyp:hlinkClr val="tx"/>
                    </a:ext>
                  </a:extLst>
                </a:hlinkClick>
              </a:rPr>
              <a:t>FAQ</a:t>
            </a:r>
            <a:r>
              <a:rPr b="1" lang="en" sz="1000">
                <a:solidFill>
                  <a:schemeClr val="dk1"/>
                </a:solidFill>
                <a:latin typeface="Catamaran"/>
                <a:ea typeface="Catamaran"/>
                <a:cs typeface="Catamaran"/>
                <a:sym typeface="Catamaran"/>
              </a:rPr>
              <a:t>s</a:t>
            </a:r>
            <a:endParaRPr b="1" sz="1000">
              <a:solidFill>
                <a:schemeClr val="dk1"/>
              </a:solidFill>
              <a:latin typeface="Catamaran"/>
              <a:ea typeface="Catamaran"/>
              <a:cs typeface="Catamaran"/>
              <a:sym typeface="Catamaran"/>
            </a:endParaRPr>
          </a:p>
        </p:txBody>
      </p:sp>
      <p:sp>
        <p:nvSpPr>
          <p:cNvPr id="841" name="Google Shape;841;p37"/>
          <p:cNvSpPr txBox="1"/>
          <p:nvPr/>
        </p:nvSpPr>
        <p:spPr>
          <a:xfrm>
            <a:off x="4836245" y="4061325"/>
            <a:ext cx="3254400" cy="39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Catamaran"/>
                <a:ea typeface="Catamaran"/>
                <a:cs typeface="Catamaran"/>
                <a:sym typeface="Catamaran"/>
              </a:rPr>
              <a:t>You can visit our sister </a:t>
            </a:r>
            <a:r>
              <a:rPr lang="en" sz="1000">
                <a:solidFill>
                  <a:schemeClr val="dk1"/>
                </a:solidFill>
                <a:latin typeface="Catamaran"/>
                <a:ea typeface="Catamaran"/>
                <a:cs typeface="Catamaran"/>
                <a:sym typeface="Catamaran"/>
              </a:rPr>
              <a:t>projects</a:t>
            </a:r>
            <a:r>
              <a:rPr lang="en" sz="1000">
                <a:solidFill>
                  <a:schemeClr val="dk1"/>
                </a:solidFill>
                <a:latin typeface="Catamaran"/>
                <a:ea typeface="Catamaran"/>
                <a:cs typeface="Catamaran"/>
                <a:sym typeface="Catamaran"/>
              </a:rPr>
              <a:t>:</a:t>
            </a:r>
            <a:br>
              <a:rPr b="1" lang="en" sz="800">
                <a:solidFill>
                  <a:schemeClr val="dk1"/>
                </a:solidFill>
                <a:latin typeface="Catamaran"/>
                <a:ea typeface="Catamaran"/>
                <a:cs typeface="Catamaran"/>
                <a:sym typeface="Catamaran"/>
              </a:rPr>
            </a:br>
            <a:r>
              <a:rPr b="1" lang="en" sz="1000">
                <a:solidFill>
                  <a:schemeClr val="dk1"/>
                </a:solidFill>
                <a:uFill>
                  <a:noFill/>
                </a:uFill>
                <a:latin typeface="Catamaran"/>
                <a:ea typeface="Catamaran"/>
                <a:cs typeface="Catamaran"/>
                <a:sym typeface="Catamaran"/>
                <a:hlinkClick r:id="rId15">
                  <a:extLst>
                    <a:ext uri="{A12FA001-AC4F-418D-AE19-62706E023703}">
                      <ahyp:hlinkClr val="tx"/>
                    </a:ext>
                  </a:extLst>
                </a:hlinkClick>
              </a:rPr>
              <a:t>FREEPIK</a:t>
            </a:r>
            <a:r>
              <a:rPr b="1" lang="en" sz="1000">
                <a:solidFill>
                  <a:schemeClr val="dk1"/>
                </a:solidFill>
                <a:latin typeface="Catamaran"/>
                <a:ea typeface="Catamaran"/>
                <a:cs typeface="Catamaran"/>
                <a:sym typeface="Catamaran"/>
              </a:rPr>
              <a:t> | </a:t>
            </a:r>
            <a:r>
              <a:rPr b="1" lang="en" sz="1000">
                <a:solidFill>
                  <a:schemeClr val="dk1"/>
                </a:solidFill>
                <a:uFill>
                  <a:noFill/>
                </a:uFill>
                <a:latin typeface="Catamaran"/>
                <a:ea typeface="Catamaran"/>
                <a:cs typeface="Catamaran"/>
                <a:sym typeface="Catamaran"/>
                <a:hlinkClick r:id="rId16">
                  <a:extLst>
                    <a:ext uri="{A12FA001-AC4F-418D-AE19-62706E023703}">
                      <ahyp:hlinkClr val="tx"/>
                    </a:ext>
                  </a:extLst>
                </a:hlinkClick>
              </a:rPr>
              <a:t>FLATICON</a:t>
            </a:r>
            <a:r>
              <a:rPr b="1" lang="en" sz="1000">
                <a:solidFill>
                  <a:schemeClr val="dk1"/>
                </a:solidFill>
                <a:latin typeface="Catamaran"/>
                <a:ea typeface="Catamaran"/>
                <a:cs typeface="Catamaran"/>
                <a:sym typeface="Catamaran"/>
              </a:rPr>
              <a:t> | </a:t>
            </a:r>
            <a:r>
              <a:rPr b="1" lang="en" sz="1000">
                <a:solidFill>
                  <a:schemeClr val="dk1"/>
                </a:solidFill>
                <a:uFill>
                  <a:noFill/>
                </a:uFill>
                <a:latin typeface="Catamaran"/>
                <a:ea typeface="Catamaran"/>
                <a:cs typeface="Catamaran"/>
                <a:sym typeface="Catamaran"/>
                <a:hlinkClick r:id="rId17">
                  <a:extLst>
                    <a:ext uri="{A12FA001-AC4F-418D-AE19-62706E023703}">
                      <ahyp:hlinkClr val="tx"/>
                    </a:ext>
                  </a:extLst>
                </a:hlinkClick>
              </a:rPr>
              <a:t>STORYSET</a:t>
            </a:r>
            <a:r>
              <a:rPr b="1" lang="en" sz="1000">
                <a:solidFill>
                  <a:schemeClr val="dk1"/>
                </a:solidFill>
                <a:latin typeface="Catamaran"/>
                <a:ea typeface="Catamaran"/>
                <a:cs typeface="Catamaran"/>
                <a:sym typeface="Catamaran"/>
              </a:rPr>
              <a:t> | </a:t>
            </a:r>
            <a:r>
              <a:rPr b="1" lang="en" sz="1000">
                <a:solidFill>
                  <a:schemeClr val="dk1"/>
                </a:solidFill>
                <a:uFill>
                  <a:noFill/>
                </a:uFill>
                <a:latin typeface="Catamaran"/>
                <a:ea typeface="Catamaran"/>
                <a:cs typeface="Catamaran"/>
                <a:sym typeface="Catamaran"/>
                <a:hlinkClick r:id="rId18">
                  <a:extLst>
                    <a:ext uri="{A12FA001-AC4F-418D-AE19-62706E023703}">
                      <ahyp:hlinkClr val="tx"/>
                    </a:ext>
                  </a:extLst>
                </a:hlinkClick>
              </a:rPr>
              <a:t>WEPIK </a:t>
            </a:r>
            <a:r>
              <a:rPr b="1" lang="en" sz="1000">
                <a:solidFill>
                  <a:schemeClr val="dk1"/>
                </a:solidFill>
                <a:latin typeface="Catamaran"/>
                <a:ea typeface="Catamaran"/>
                <a:cs typeface="Catamaran"/>
                <a:sym typeface="Catamaran"/>
              </a:rPr>
              <a:t>| </a:t>
            </a:r>
            <a:r>
              <a:rPr b="1" lang="en" sz="1000">
                <a:solidFill>
                  <a:schemeClr val="dk1"/>
                </a:solidFill>
                <a:uFill>
                  <a:noFill/>
                </a:uFill>
                <a:latin typeface="Catamaran"/>
                <a:ea typeface="Catamaran"/>
                <a:cs typeface="Catamaran"/>
                <a:sym typeface="Catamaran"/>
                <a:hlinkClick r:id="rId19">
                  <a:extLst>
                    <a:ext uri="{A12FA001-AC4F-418D-AE19-62706E023703}">
                      <ahyp:hlinkClr val="tx"/>
                    </a:ext>
                  </a:extLst>
                </a:hlinkClick>
              </a:rPr>
              <a:t>VIDEVO</a:t>
            </a:r>
            <a:endParaRPr b="1" sz="600">
              <a:solidFill>
                <a:schemeClr val="dk1"/>
              </a:solidFill>
              <a:latin typeface="Catamaran"/>
              <a:ea typeface="Catamaran"/>
              <a:cs typeface="Catamaran"/>
              <a:sym typeface="Catamaran"/>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9" name="Shape 1189"/>
        <p:cNvGrpSpPr/>
        <p:nvPr/>
      </p:nvGrpSpPr>
      <p:grpSpPr>
        <a:xfrm>
          <a:off x="0" y="0"/>
          <a:ext cx="0" cy="0"/>
          <a:chOff x="0" y="0"/>
          <a:chExt cx="0" cy="0"/>
        </a:xfrm>
      </p:grpSpPr>
      <p:sp>
        <p:nvSpPr>
          <p:cNvPr id="1190" name="Google Shape;1190;p55"/>
          <p:cNvSpPr/>
          <p:nvPr/>
        </p:nvSpPr>
        <p:spPr>
          <a:xfrm>
            <a:off x="1687200" y="2161038"/>
            <a:ext cx="516600" cy="516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55"/>
          <p:cNvSpPr/>
          <p:nvPr/>
        </p:nvSpPr>
        <p:spPr>
          <a:xfrm>
            <a:off x="4313725" y="2161038"/>
            <a:ext cx="516600" cy="516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55"/>
          <p:cNvSpPr/>
          <p:nvPr/>
        </p:nvSpPr>
        <p:spPr>
          <a:xfrm>
            <a:off x="6940250" y="2161038"/>
            <a:ext cx="516600" cy="516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5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t>
            </a:r>
            <a:r>
              <a:rPr lang="en"/>
              <a:t>ain topic and details</a:t>
            </a:r>
            <a:endParaRPr/>
          </a:p>
        </p:txBody>
      </p:sp>
      <p:sp>
        <p:nvSpPr>
          <p:cNvPr id="1194" name="Google Shape;1194;p55"/>
          <p:cNvSpPr/>
          <p:nvPr/>
        </p:nvSpPr>
        <p:spPr>
          <a:xfrm>
            <a:off x="3255300" y="1249900"/>
            <a:ext cx="2633400" cy="4788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Anton"/>
                <a:ea typeface="Anton"/>
                <a:cs typeface="Anton"/>
                <a:sym typeface="Anton"/>
              </a:rPr>
              <a:t>Java</a:t>
            </a:r>
            <a:endParaRPr sz="2000">
              <a:solidFill>
                <a:schemeClr val="dk1"/>
              </a:solidFill>
              <a:latin typeface="Anton"/>
              <a:ea typeface="Anton"/>
              <a:cs typeface="Anton"/>
              <a:sym typeface="Anton"/>
            </a:endParaRPr>
          </a:p>
        </p:txBody>
      </p:sp>
      <p:sp>
        <p:nvSpPr>
          <p:cNvPr id="1195" name="Google Shape;1195;p55"/>
          <p:cNvSpPr/>
          <p:nvPr/>
        </p:nvSpPr>
        <p:spPr>
          <a:xfrm>
            <a:off x="3346525" y="3416536"/>
            <a:ext cx="2451000" cy="855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Catamaran"/>
                <a:ea typeface="Catamaran"/>
                <a:cs typeface="Catamaran"/>
                <a:sym typeface="Catamaran"/>
              </a:rPr>
              <a:t>Despite being red, Mars is actually a cold place. It’s full of iron oxide dust</a:t>
            </a:r>
            <a:endParaRPr>
              <a:solidFill>
                <a:schemeClr val="dk1"/>
              </a:solidFill>
              <a:latin typeface="Catamaran"/>
              <a:ea typeface="Catamaran"/>
              <a:cs typeface="Catamaran"/>
              <a:sym typeface="Catamaran"/>
            </a:endParaRPr>
          </a:p>
        </p:txBody>
      </p:sp>
      <p:sp>
        <p:nvSpPr>
          <p:cNvPr id="1196" name="Google Shape;1196;p55"/>
          <p:cNvSpPr/>
          <p:nvPr/>
        </p:nvSpPr>
        <p:spPr>
          <a:xfrm>
            <a:off x="720000" y="3416536"/>
            <a:ext cx="2451000" cy="855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Catamaran"/>
                <a:ea typeface="Catamaran"/>
                <a:cs typeface="Catamaran"/>
                <a:sym typeface="Catamaran"/>
              </a:rPr>
              <a:t>Mercury i</a:t>
            </a:r>
            <a:r>
              <a:rPr lang="en">
                <a:solidFill>
                  <a:schemeClr val="dk1"/>
                </a:solidFill>
                <a:latin typeface="Catamaran"/>
                <a:ea typeface="Catamaran"/>
                <a:cs typeface="Catamaran"/>
                <a:sym typeface="Catamaran"/>
              </a:rPr>
              <a:t>s the closest planet to the Sun and the smallest one in the Solar System</a:t>
            </a:r>
            <a:endParaRPr>
              <a:solidFill>
                <a:schemeClr val="dk1"/>
              </a:solidFill>
              <a:latin typeface="Catamaran"/>
              <a:ea typeface="Catamaran"/>
              <a:cs typeface="Catamaran"/>
              <a:sym typeface="Catamaran"/>
            </a:endParaRPr>
          </a:p>
        </p:txBody>
      </p:sp>
      <p:sp>
        <p:nvSpPr>
          <p:cNvPr id="1197" name="Google Shape;1197;p55"/>
          <p:cNvSpPr/>
          <p:nvPr/>
        </p:nvSpPr>
        <p:spPr>
          <a:xfrm>
            <a:off x="5973051" y="3416536"/>
            <a:ext cx="2451000" cy="855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Catamaran"/>
                <a:ea typeface="Catamaran"/>
                <a:cs typeface="Catamaran"/>
                <a:sym typeface="Catamaran"/>
              </a:rPr>
              <a:t>Venus has a very beautiful name and is the second planet from the Sun</a:t>
            </a:r>
            <a:endParaRPr>
              <a:solidFill>
                <a:schemeClr val="dk1"/>
              </a:solidFill>
              <a:latin typeface="Catamaran"/>
              <a:ea typeface="Catamaran"/>
              <a:cs typeface="Catamaran"/>
              <a:sym typeface="Catamaran"/>
            </a:endParaRPr>
          </a:p>
        </p:txBody>
      </p:sp>
      <p:cxnSp>
        <p:nvCxnSpPr>
          <p:cNvPr id="1198" name="Google Shape;1198;p55"/>
          <p:cNvCxnSpPr>
            <a:stCxn id="1194" idx="2"/>
            <a:endCxn id="1190" idx="0"/>
          </p:cNvCxnSpPr>
          <p:nvPr/>
        </p:nvCxnSpPr>
        <p:spPr>
          <a:xfrm rot="5400000">
            <a:off x="3042600" y="631600"/>
            <a:ext cx="432300" cy="2626500"/>
          </a:xfrm>
          <a:prstGeom prst="bentConnector3">
            <a:avLst>
              <a:gd fmla="val 50003" name="adj1"/>
            </a:avLst>
          </a:prstGeom>
          <a:noFill/>
          <a:ln cap="flat" cmpd="sng" w="9525">
            <a:solidFill>
              <a:schemeClr val="dk1"/>
            </a:solidFill>
            <a:prstDash val="solid"/>
            <a:round/>
            <a:headEnd len="med" w="med" type="none"/>
            <a:tailEnd len="med" w="med" type="oval"/>
          </a:ln>
        </p:spPr>
      </p:cxnSp>
      <p:cxnSp>
        <p:nvCxnSpPr>
          <p:cNvPr id="1199" name="Google Shape;1199;p55"/>
          <p:cNvCxnSpPr>
            <a:stCxn id="1194" idx="2"/>
            <a:endCxn id="1191" idx="0"/>
          </p:cNvCxnSpPr>
          <p:nvPr/>
        </p:nvCxnSpPr>
        <p:spPr>
          <a:xfrm flipH="1" rot="-5400000">
            <a:off x="4356150" y="1944550"/>
            <a:ext cx="432300" cy="600"/>
          </a:xfrm>
          <a:prstGeom prst="bentConnector3">
            <a:avLst>
              <a:gd fmla="val 50003" name="adj1"/>
            </a:avLst>
          </a:prstGeom>
          <a:noFill/>
          <a:ln cap="flat" cmpd="sng" w="9525">
            <a:solidFill>
              <a:schemeClr val="dk1"/>
            </a:solidFill>
            <a:prstDash val="solid"/>
            <a:round/>
            <a:headEnd len="med" w="med" type="none"/>
            <a:tailEnd len="med" w="med" type="oval"/>
          </a:ln>
        </p:spPr>
      </p:cxnSp>
      <p:cxnSp>
        <p:nvCxnSpPr>
          <p:cNvPr id="1200" name="Google Shape;1200;p55"/>
          <p:cNvCxnSpPr>
            <a:stCxn id="1194" idx="2"/>
            <a:endCxn id="1192" idx="0"/>
          </p:cNvCxnSpPr>
          <p:nvPr/>
        </p:nvCxnSpPr>
        <p:spPr>
          <a:xfrm flipH="1" rot="-5400000">
            <a:off x="5669100" y="631600"/>
            <a:ext cx="432300" cy="2626500"/>
          </a:xfrm>
          <a:prstGeom prst="bentConnector3">
            <a:avLst>
              <a:gd fmla="val 50003" name="adj1"/>
            </a:avLst>
          </a:prstGeom>
          <a:noFill/>
          <a:ln cap="flat" cmpd="sng" w="9525">
            <a:solidFill>
              <a:schemeClr val="dk1"/>
            </a:solidFill>
            <a:prstDash val="solid"/>
            <a:round/>
            <a:headEnd len="med" w="med" type="none"/>
            <a:tailEnd len="med" w="med" type="oval"/>
          </a:ln>
        </p:spPr>
      </p:cxnSp>
      <p:sp>
        <p:nvSpPr>
          <p:cNvPr id="1201" name="Google Shape;1201;p55"/>
          <p:cNvSpPr txBox="1"/>
          <p:nvPr/>
        </p:nvSpPr>
        <p:spPr>
          <a:xfrm>
            <a:off x="720000" y="2941675"/>
            <a:ext cx="2451000" cy="5727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Anton"/>
                <a:ea typeface="Anton"/>
                <a:cs typeface="Anton"/>
                <a:sym typeface="Anton"/>
              </a:rPr>
              <a:t>Topic 1</a:t>
            </a:r>
            <a:endParaRPr sz="2000">
              <a:solidFill>
                <a:schemeClr val="dk1"/>
              </a:solidFill>
              <a:latin typeface="Anton"/>
              <a:ea typeface="Anton"/>
              <a:cs typeface="Anton"/>
              <a:sym typeface="Anton"/>
            </a:endParaRPr>
          </a:p>
        </p:txBody>
      </p:sp>
      <p:sp>
        <p:nvSpPr>
          <p:cNvPr id="1202" name="Google Shape;1202;p55"/>
          <p:cNvSpPr txBox="1"/>
          <p:nvPr/>
        </p:nvSpPr>
        <p:spPr>
          <a:xfrm>
            <a:off x="3346525" y="2941675"/>
            <a:ext cx="2451000" cy="5727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Anton"/>
                <a:ea typeface="Anton"/>
                <a:cs typeface="Anton"/>
                <a:sym typeface="Anton"/>
              </a:rPr>
              <a:t>Topic 2</a:t>
            </a:r>
            <a:endParaRPr sz="2000">
              <a:solidFill>
                <a:schemeClr val="dk1"/>
              </a:solidFill>
              <a:latin typeface="Anton"/>
              <a:ea typeface="Anton"/>
              <a:cs typeface="Anton"/>
              <a:sym typeface="Anton"/>
            </a:endParaRPr>
          </a:p>
        </p:txBody>
      </p:sp>
      <p:sp>
        <p:nvSpPr>
          <p:cNvPr id="1203" name="Google Shape;1203;p55"/>
          <p:cNvSpPr txBox="1"/>
          <p:nvPr/>
        </p:nvSpPr>
        <p:spPr>
          <a:xfrm>
            <a:off x="5973050" y="2941675"/>
            <a:ext cx="2451000" cy="5727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Anton"/>
                <a:ea typeface="Anton"/>
                <a:cs typeface="Anton"/>
                <a:sym typeface="Anton"/>
              </a:rPr>
              <a:t>Topic 3</a:t>
            </a:r>
            <a:endParaRPr sz="2000">
              <a:solidFill>
                <a:schemeClr val="dk1"/>
              </a:solidFill>
              <a:latin typeface="Anton"/>
              <a:ea typeface="Anton"/>
              <a:cs typeface="Anton"/>
              <a:sym typeface="Anton"/>
            </a:endParaRPr>
          </a:p>
        </p:txBody>
      </p:sp>
      <p:sp>
        <p:nvSpPr>
          <p:cNvPr id="1204" name="Google Shape;1204;p55"/>
          <p:cNvSpPr/>
          <p:nvPr/>
        </p:nvSpPr>
        <p:spPr>
          <a:xfrm>
            <a:off x="1765327" y="2239926"/>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55"/>
          <p:cNvSpPr/>
          <p:nvPr/>
        </p:nvSpPr>
        <p:spPr>
          <a:xfrm>
            <a:off x="4393181" y="2240657"/>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6" name="Google Shape;1206;p55"/>
          <p:cNvGrpSpPr/>
          <p:nvPr/>
        </p:nvGrpSpPr>
        <p:grpSpPr>
          <a:xfrm>
            <a:off x="7018376" y="2232346"/>
            <a:ext cx="374709" cy="374010"/>
            <a:chOff x="1421638" y="4125629"/>
            <a:chExt cx="374709" cy="374010"/>
          </a:xfrm>
        </p:grpSpPr>
        <p:sp>
          <p:nvSpPr>
            <p:cNvPr id="1207" name="Google Shape;1207;p55"/>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55"/>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209" name="Google Shape;1209;p55"/>
          <p:cNvCxnSpPr>
            <a:stCxn id="1190" idx="4"/>
            <a:endCxn id="1201" idx="0"/>
          </p:cNvCxnSpPr>
          <p:nvPr/>
        </p:nvCxnSpPr>
        <p:spPr>
          <a:xfrm>
            <a:off x="1945500" y="2677638"/>
            <a:ext cx="0" cy="264000"/>
          </a:xfrm>
          <a:prstGeom prst="straightConnector1">
            <a:avLst/>
          </a:prstGeom>
          <a:noFill/>
          <a:ln cap="flat" cmpd="sng" w="9525">
            <a:solidFill>
              <a:schemeClr val="dk1"/>
            </a:solidFill>
            <a:prstDash val="solid"/>
            <a:round/>
            <a:headEnd len="med" w="med" type="none"/>
            <a:tailEnd len="med" w="med" type="oval"/>
          </a:ln>
        </p:spPr>
      </p:cxnSp>
      <p:cxnSp>
        <p:nvCxnSpPr>
          <p:cNvPr id="1210" name="Google Shape;1210;p55"/>
          <p:cNvCxnSpPr>
            <a:stCxn id="1191" idx="4"/>
            <a:endCxn id="1202" idx="0"/>
          </p:cNvCxnSpPr>
          <p:nvPr/>
        </p:nvCxnSpPr>
        <p:spPr>
          <a:xfrm>
            <a:off x="4572025" y="2677638"/>
            <a:ext cx="0" cy="264000"/>
          </a:xfrm>
          <a:prstGeom prst="straightConnector1">
            <a:avLst/>
          </a:prstGeom>
          <a:noFill/>
          <a:ln cap="flat" cmpd="sng" w="9525">
            <a:solidFill>
              <a:schemeClr val="dk1"/>
            </a:solidFill>
            <a:prstDash val="solid"/>
            <a:round/>
            <a:headEnd len="med" w="med" type="none"/>
            <a:tailEnd len="med" w="med" type="oval"/>
          </a:ln>
        </p:spPr>
      </p:cxnSp>
      <p:cxnSp>
        <p:nvCxnSpPr>
          <p:cNvPr id="1211" name="Google Shape;1211;p55"/>
          <p:cNvCxnSpPr>
            <a:stCxn id="1192" idx="4"/>
            <a:endCxn id="1203" idx="0"/>
          </p:cNvCxnSpPr>
          <p:nvPr/>
        </p:nvCxnSpPr>
        <p:spPr>
          <a:xfrm>
            <a:off x="7198550" y="2677638"/>
            <a:ext cx="0" cy="264000"/>
          </a:xfrm>
          <a:prstGeom prst="straightConnector1">
            <a:avLst/>
          </a:prstGeom>
          <a:noFill/>
          <a:ln cap="flat" cmpd="sng" w="9525">
            <a:solidFill>
              <a:schemeClr val="dk1"/>
            </a:solidFill>
            <a:prstDash val="solid"/>
            <a:round/>
            <a:headEnd len="med" w="med" type="none"/>
            <a:tailEnd len="med" w="med" type="oval"/>
          </a:ln>
        </p:spPr>
      </p:cxnSp>
      <p:grpSp>
        <p:nvGrpSpPr>
          <p:cNvPr id="1212" name="Google Shape;1212;p55"/>
          <p:cNvGrpSpPr/>
          <p:nvPr/>
        </p:nvGrpSpPr>
        <p:grpSpPr>
          <a:xfrm rot="-5400000">
            <a:off x="8465275" y="-865145"/>
            <a:ext cx="532384" cy="2618736"/>
            <a:chOff x="7109079" y="2871131"/>
            <a:chExt cx="291606" cy="1434374"/>
          </a:xfrm>
        </p:grpSpPr>
        <p:sp>
          <p:nvSpPr>
            <p:cNvPr id="1213" name="Google Shape;1213;p55"/>
            <p:cNvSpPr/>
            <p:nvPr/>
          </p:nvSpPr>
          <p:spPr>
            <a:xfrm rot="-5400000">
              <a:off x="6647504" y="3552324"/>
              <a:ext cx="1374825" cy="131536"/>
            </a:xfrm>
            <a:custGeom>
              <a:rect b="b" l="l" r="r" t="t"/>
              <a:pathLst>
                <a:path extrusionOk="0" h="3024" w="31607">
                  <a:moveTo>
                    <a:pt x="31193" y="0"/>
                  </a:moveTo>
                  <a:cubicBezTo>
                    <a:pt x="31079" y="0"/>
                    <a:pt x="30893" y="114"/>
                    <a:pt x="30836" y="300"/>
                  </a:cubicBezTo>
                  <a:lnTo>
                    <a:pt x="17287" y="300"/>
                  </a:lnTo>
                  <a:lnTo>
                    <a:pt x="17287" y="2796"/>
                  </a:lnTo>
                  <a:lnTo>
                    <a:pt x="0" y="2796"/>
                  </a:lnTo>
                  <a:lnTo>
                    <a:pt x="0" y="3024"/>
                  </a:lnTo>
                  <a:lnTo>
                    <a:pt x="17529" y="3024"/>
                  </a:lnTo>
                  <a:lnTo>
                    <a:pt x="17529" y="528"/>
                  </a:lnTo>
                  <a:lnTo>
                    <a:pt x="30836" y="528"/>
                  </a:lnTo>
                  <a:cubicBezTo>
                    <a:pt x="30893" y="656"/>
                    <a:pt x="31079" y="770"/>
                    <a:pt x="31193" y="770"/>
                  </a:cubicBezTo>
                  <a:cubicBezTo>
                    <a:pt x="31435" y="770"/>
                    <a:pt x="31607" y="599"/>
                    <a:pt x="31607" y="414"/>
                  </a:cubicBezTo>
                  <a:cubicBezTo>
                    <a:pt x="31607" y="171"/>
                    <a:pt x="31435" y="0"/>
                    <a:pt x="31193"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55"/>
            <p:cNvSpPr/>
            <p:nvPr/>
          </p:nvSpPr>
          <p:spPr>
            <a:xfrm rot="-5400000">
              <a:off x="6677278" y="3618071"/>
              <a:ext cx="1230283" cy="144586"/>
            </a:xfrm>
            <a:custGeom>
              <a:rect b="b" l="l" r="r" t="t"/>
              <a:pathLst>
                <a:path extrusionOk="0" h="3324" w="28284">
                  <a:moveTo>
                    <a:pt x="27870" y="0"/>
                  </a:moveTo>
                  <a:cubicBezTo>
                    <a:pt x="27741" y="0"/>
                    <a:pt x="27570" y="114"/>
                    <a:pt x="27513" y="228"/>
                  </a:cubicBezTo>
                  <a:lnTo>
                    <a:pt x="16103" y="228"/>
                  </a:lnTo>
                  <a:lnTo>
                    <a:pt x="16103" y="3081"/>
                  </a:lnTo>
                  <a:lnTo>
                    <a:pt x="0" y="3081"/>
                  </a:lnTo>
                  <a:lnTo>
                    <a:pt x="0" y="3324"/>
                  </a:lnTo>
                  <a:lnTo>
                    <a:pt x="16331" y="3324"/>
                  </a:lnTo>
                  <a:lnTo>
                    <a:pt x="16331" y="471"/>
                  </a:lnTo>
                  <a:lnTo>
                    <a:pt x="27513" y="471"/>
                  </a:lnTo>
                  <a:cubicBezTo>
                    <a:pt x="27570" y="656"/>
                    <a:pt x="27741" y="770"/>
                    <a:pt x="27870" y="770"/>
                  </a:cubicBezTo>
                  <a:cubicBezTo>
                    <a:pt x="28098" y="770"/>
                    <a:pt x="28283" y="585"/>
                    <a:pt x="28283" y="357"/>
                  </a:cubicBezTo>
                  <a:cubicBezTo>
                    <a:pt x="28283" y="171"/>
                    <a:pt x="28098" y="0"/>
                    <a:pt x="2787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55"/>
            <p:cNvSpPr/>
            <p:nvPr/>
          </p:nvSpPr>
          <p:spPr>
            <a:xfrm rot="-5400000">
              <a:off x="6529931" y="3512306"/>
              <a:ext cx="1434374" cy="152024"/>
            </a:xfrm>
            <a:custGeom>
              <a:rect b="b" l="l" r="r" t="t"/>
              <a:pathLst>
                <a:path extrusionOk="0" h="3495" w="32976">
                  <a:moveTo>
                    <a:pt x="32562" y="1"/>
                  </a:moveTo>
                  <a:cubicBezTo>
                    <a:pt x="32448" y="1"/>
                    <a:pt x="32263" y="115"/>
                    <a:pt x="32206" y="286"/>
                  </a:cubicBezTo>
                  <a:lnTo>
                    <a:pt x="14976" y="286"/>
                  </a:lnTo>
                  <a:lnTo>
                    <a:pt x="14976" y="3267"/>
                  </a:lnTo>
                  <a:lnTo>
                    <a:pt x="0" y="3267"/>
                  </a:lnTo>
                  <a:lnTo>
                    <a:pt x="0" y="3495"/>
                  </a:lnTo>
                  <a:lnTo>
                    <a:pt x="15204" y="3495"/>
                  </a:lnTo>
                  <a:lnTo>
                    <a:pt x="15204" y="528"/>
                  </a:lnTo>
                  <a:lnTo>
                    <a:pt x="32206" y="528"/>
                  </a:lnTo>
                  <a:cubicBezTo>
                    <a:pt x="32263" y="642"/>
                    <a:pt x="32448" y="771"/>
                    <a:pt x="32562" y="771"/>
                  </a:cubicBezTo>
                  <a:cubicBezTo>
                    <a:pt x="32805" y="771"/>
                    <a:pt x="32976" y="585"/>
                    <a:pt x="32976" y="414"/>
                  </a:cubicBezTo>
                  <a:cubicBezTo>
                    <a:pt x="32976" y="172"/>
                    <a:pt x="32805" y="1"/>
                    <a:pt x="3256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55"/>
            <p:cNvSpPr/>
            <p:nvPr/>
          </p:nvSpPr>
          <p:spPr>
            <a:xfrm rot="-5400000">
              <a:off x="6645331" y="3671116"/>
              <a:ext cx="1098138" cy="170641"/>
            </a:xfrm>
            <a:custGeom>
              <a:rect b="b" l="l" r="r" t="t"/>
              <a:pathLst>
                <a:path extrusionOk="0" h="3923" w="25246">
                  <a:moveTo>
                    <a:pt x="24832" y="0"/>
                  </a:moveTo>
                  <a:cubicBezTo>
                    <a:pt x="24718" y="0"/>
                    <a:pt x="24532" y="114"/>
                    <a:pt x="24475" y="285"/>
                  </a:cubicBezTo>
                  <a:lnTo>
                    <a:pt x="13835" y="285"/>
                  </a:lnTo>
                  <a:lnTo>
                    <a:pt x="13835" y="3680"/>
                  </a:lnTo>
                  <a:lnTo>
                    <a:pt x="0" y="3680"/>
                  </a:lnTo>
                  <a:lnTo>
                    <a:pt x="0" y="3923"/>
                  </a:lnTo>
                  <a:lnTo>
                    <a:pt x="14078" y="3923"/>
                  </a:lnTo>
                  <a:lnTo>
                    <a:pt x="14078" y="528"/>
                  </a:lnTo>
                  <a:lnTo>
                    <a:pt x="24475" y="528"/>
                  </a:lnTo>
                  <a:cubicBezTo>
                    <a:pt x="24532" y="642"/>
                    <a:pt x="24718" y="770"/>
                    <a:pt x="24832" y="770"/>
                  </a:cubicBezTo>
                  <a:cubicBezTo>
                    <a:pt x="25074" y="770"/>
                    <a:pt x="25245" y="585"/>
                    <a:pt x="25245" y="414"/>
                  </a:cubicBezTo>
                  <a:cubicBezTo>
                    <a:pt x="25245" y="171"/>
                    <a:pt x="25074" y="0"/>
                    <a:pt x="24832"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 name="Google Shape;1217;p55"/>
          <p:cNvGrpSpPr/>
          <p:nvPr/>
        </p:nvGrpSpPr>
        <p:grpSpPr>
          <a:xfrm flipH="1" rot="5400000">
            <a:off x="237606" y="3419274"/>
            <a:ext cx="457656" cy="2836249"/>
            <a:chOff x="6278982" y="2751992"/>
            <a:chExt cx="250674" cy="1553513"/>
          </a:xfrm>
        </p:grpSpPr>
        <p:sp>
          <p:nvSpPr>
            <p:cNvPr id="1218" name="Google Shape;1218;p55"/>
            <p:cNvSpPr/>
            <p:nvPr/>
          </p:nvSpPr>
          <p:spPr>
            <a:xfrm rot="-5400000">
              <a:off x="5843461" y="3619310"/>
              <a:ext cx="1279305" cy="93085"/>
            </a:xfrm>
            <a:custGeom>
              <a:rect b="b" l="l" r="r" t="t"/>
              <a:pathLst>
                <a:path extrusionOk="0" h="2140" w="29411">
                  <a:moveTo>
                    <a:pt x="28996" y="0"/>
                  </a:moveTo>
                  <a:cubicBezTo>
                    <a:pt x="28882" y="0"/>
                    <a:pt x="28697" y="57"/>
                    <a:pt x="28640" y="243"/>
                  </a:cubicBezTo>
                  <a:lnTo>
                    <a:pt x="20610" y="243"/>
                  </a:lnTo>
                  <a:lnTo>
                    <a:pt x="20610" y="1911"/>
                  </a:lnTo>
                  <a:lnTo>
                    <a:pt x="0" y="1911"/>
                  </a:lnTo>
                  <a:lnTo>
                    <a:pt x="0" y="2140"/>
                  </a:lnTo>
                  <a:lnTo>
                    <a:pt x="20852" y="2140"/>
                  </a:lnTo>
                  <a:lnTo>
                    <a:pt x="20852" y="485"/>
                  </a:lnTo>
                  <a:lnTo>
                    <a:pt x="28640" y="485"/>
                  </a:lnTo>
                  <a:cubicBezTo>
                    <a:pt x="28697" y="656"/>
                    <a:pt x="28882" y="713"/>
                    <a:pt x="28996" y="713"/>
                  </a:cubicBezTo>
                  <a:cubicBezTo>
                    <a:pt x="29239" y="713"/>
                    <a:pt x="29410" y="542"/>
                    <a:pt x="29410" y="357"/>
                  </a:cubicBezTo>
                  <a:cubicBezTo>
                    <a:pt x="29410" y="129"/>
                    <a:pt x="29239" y="0"/>
                    <a:pt x="2899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55"/>
            <p:cNvSpPr/>
            <p:nvPr/>
          </p:nvSpPr>
          <p:spPr>
            <a:xfrm rot="-5400000">
              <a:off x="5753204" y="3565025"/>
              <a:ext cx="1374825" cy="106134"/>
            </a:xfrm>
            <a:custGeom>
              <a:rect b="b" l="l" r="r" t="t"/>
              <a:pathLst>
                <a:path extrusionOk="0" h="2440" w="31607">
                  <a:moveTo>
                    <a:pt x="31193" y="1"/>
                  </a:moveTo>
                  <a:cubicBezTo>
                    <a:pt x="31079" y="1"/>
                    <a:pt x="30893" y="58"/>
                    <a:pt x="30836" y="243"/>
                  </a:cubicBezTo>
                  <a:lnTo>
                    <a:pt x="19426" y="243"/>
                  </a:lnTo>
                  <a:lnTo>
                    <a:pt x="19426" y="2197"/>
                  </a:lnTo>
                  <a:lnTo>
                    <a:pt x="0" y="2197"/>
                  </a:lnTo>
                  <a:lnTo>
                    <a:pt x="0" y="2439"/>
                  </a:lnTo>
                  <a:lnTo>
                    <a:pt x="19669" y="2439"/>
                  </a:lnTo>
                  <a:lnTo>
                    <a:pt x="19669" y="471"/>
                  </a:lnTo>
                  <a:lnTo>
                    <a:pt x="30836" y="471"/>
                  </a:lnTo>
                  <a:cubicBezTo>
                    <a:pt x="30893" y="657"/>
                    <a:pt x="31079" y="714"/>
                    <a:pt x="31193" y="714"/>
                  </a:cubicBezTo>
                  <a:cubicBezTo>
                    <a:pt x="31435" y="714"/>
                    <a:pt x="31607" y="542"/>
                    <a:pt x="31607" y="357"/>
                  </a:cubicBezTo>
                  <a:cubicBezTo>
                    <a:pt x="31607" y="115"/>
                    <a:pt x="31435" y="1"/>
                    <a:pt x="31193"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55"/>
            <p:cNvSpPr/>
            <p:nvPr/>
          </p:nvSpPr>
          <p:spPr>
            <a:xfrm rot="-5400000">
              <a:off x="5618885" y="3466677"/>
              <a:ext cx="1553513" cy="124142"/>
            </a:xfrm>
            <a:custGeom>
              <a:rect b="b" l="l" r="r" t="t"/>
              <a:pathLst>
                <a:path extrusionOk="0" h="2854" w="35715">
                  <a:moveTo>
                    <a:pt x="35301" y="1"/>
                  </a:moveTo>
                  <a:cubicBezTo>
                    <a:pt x="35172" y="1"/>
                    <a:pt x="35001" y="58"/>
                    <a:pt x="34944" y="229"/>
                  </a:cubicBezTo>
                  <a:lnTo>
                    <a:pt x="18185" y="229"/>
                  </a:lnTo>
                  <a:lnTo>
                    <a:pt x="18185" y="2611"/>
                  </a:lnTo>
                  <a:lnTo>
                    <a:pt x="0" y="2611"/>
                  </a:lnTo>
                  <a:lnTo>
                    <a:pt x="0" y="2853"/>
                  </a:lnTo>
                  <a:lnTo>
                    <a:pt x="18413" y="2853"/>
                  </a:lnTo>
                  <a:lnTo>
                    <a:pt x="18413" y="471"/>
                  </a:lnTo>
                  <a:lnTo>
                    <a:pt x="34944" y="471"/>
                  </a:lnTo>
                  <a:cubicBezTo>
                    <a:pt x="35001" y="642"/>
                    <a:pt x="35172" y="714"/>
                    <a:pt x="35301" y="714"/>
                  </a:cubicBezTo>
                  <a:cubicBezTo>
                    <a:pt x="35529" y="714"/>
                    <a:pt x="35714" y="528"/>
                    <a:pt x="35714" y="357"/>
                  </a:cubicBezTo>
                  <a:cubicBezTo>
                    <a:pt x="35714" y="115"/>
                    <a:pt x="35529" y="1"/>
                    <a:pt x="35301"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55"/>
            <p:cNvSpPr/>
            <p:nvPr/>
          </p:nvSpPr>
          <p:spPr>
            <a:xfrm rot="-5400000">
              <a:off x="5790418" y="3674835"/>
              <a:ext cx="1119234" cy="142106"/>
            </a:xfrm>
            <a:custGeom>
              <a:rect b="b" l="l" r="r" t="t"/>
              <a:pathLst>
                <a:path extrusionOk="0" h="3267" w="25731">
                  <a:moveTo>
                    <a:pt x="25374" y="1"/>
                  </a:moveTo>
                  <a:cubicBezTo>
                    <a:pt x="25188" y="1"/>
                    <a:pt x="25074" y="115"/>
                    <a:pt x="25017" y="243"/>
                  </a:cubicBezTo>
                  <a:lnTo>
                    <a:pt x="17044" y="243"/>
                  </a:lnTo>
                  <a:lnTo>
                    <a:pt x="17044" y="3038"/>
                  </a:lnTo>
                  <a:lnTo>
                    <a:pt x="0" y="3038"/>
                  </a:lnTo>
                  <a:lnTo>
                    <a:pt x="0" y="3267"/>
                  </a:lnTo>
                  <a:lnTo>
                    <a:pt x="17287" y="3267"/>
                  </a:lnTo>
                  <a:lnTo>
                    <a:pt x="17287" y="471"/>
                  </a:lnTo>
                  <a:lnTo>
                    <a:pt x="25017" y="471"/>
                  </a:lnTo>
                  <a:cubicBezTo>
                    <a:pt x="25074" y="657"/>
                    <a:pt x="25188" y="771"/>
                    <a:pt x="25374" y="771"/>
                  </a:cubicBezTo>
                  <a:cubicBezTo>
                    <a:pt x="25545" y="771"/>
                    <a:pt x="25730" y="600"/>
                    <a:pt x="25730" y="357"/>
                  </a:cubicBezTo>
                  <a:cubicBezTo>
                    <a:pt x="25730" y="186"/>
                    <a:pt x="25545" y="1"/>
                    <a:pt x="2537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5" name="Shape 1225"/>
        <p:cNvGrpSpPr/>
        <p:nvPr/>
      </p:nvGrpSpPr>
      <p:grpSpPr>
        <a:xfrm>
          <a:off x="0" y="0"/>
          <a:ext cx="0" cy="0"/>
          <a:chOff x="0" y="0"/>
          <a:chExt cx="0" cy="0"/>
        </a:xfrm>
      </p:grpSpPr>
      <p:sp>
        <p:nvSpPr>
          <p:cNvPr id="1226" name="Google Shape;1226;p5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
            </a:r>
            <a:r>
              <a:rPr lang="en"/>
              <a:t>imple data types</a:t>
            </a:r>
            <a:endParaRPr/>
          </a:p>
        </p:txBody>
      </p:sp>
      <p:graphicFrame>
        <p:nvGraphicFramePr>
          <p:cNvPr id="1227" name="Google Shape;1227;p56"/>
          <p:cNvGraphicFramePr/>
          <p:nvPr/>
        </p:nvGraphicFramePr>
        <p:xfrm>
          <a:off x="1444238" y="1356995"/>
          <a:ext cx="3000000" cy="3000000"/>
        </p:xfrm>
        <a:graphic>
          <a:graphicData uri="http://schemas.openxmlformats.org/drawingml/2006/table">
            <a:tbl>
              <a:tblPr>
                <a:noFill/>
                <a:tableStyleId>{3443F3C1-89C6-4FF3-899C-7E1E22443B98}</a:tableStyleId>
              </a:tblPr>
              <a:tblGrid>
                <a:gridCol w="1301825"/>
                <a:gridCol w="2654375"/>
                <a:gridCol w="2299325"/>
              </a:tblGrid>
              <a:tr h="253300">
                <a:tc>
                  <a:txBody>
                    <a:bodyPr/>
                    <a:lstStyle/>
                    <a:p>
                      <a:pPr indent="0" lvl="0" marL="0" rtl="0" algn="l">
                        <a:spcBef>
                          <a:spcPts val="0"/>
                        </a:spcBef>
                        <a:spcAft>
                          <a:spcPts val="0"/>
                        </a:spcAft>
                        <a:buNone/>
                      </a:pPr>
                      <a:r>
                        <a:rPr lang="en">
                          <a:solidFill>
                            <a:schemeClr val="dk1"/>
                          </a:solidFill>
                          <a:latin typeface="Anton"/>
                          <a:ea typeface="Anton"/>
                          <a:cs typeface="Anton"/>
                          <a:sym typeface="Anton"/>
                        </a:rPr>
                        <a:t>Tipo</a:t>
                      </a:r>
                      <a:endParaRPr>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Anton"/>
                          <a:ea typeface="Anton"/>
                          <a:cs typeface="Anton"/>
                          <a:sym typeface="Anton"/>
                        </a:rPr>
                        <a:t>Size/Format</a:t>
                      </a:r>
                      <a:endParaRPr>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Anton"/>
                          <a:ea typeface="Anton"/>
                          <a:cs typeface="Anton"/>
                          <a:sym typeface="Anton"/>
                        </a:rPr>
                        <a:t>Description</a:t>
                      </a:r>
                      <a:endParaRPr>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75850">
                <a:tc>
                  <a:txBody>
                    <a:bodyPr/>
                    <a:lstStyle/>
                    <a:p>
                      <a:pPr indent="0" lvl="0" marL="0" rtl="0" algn="l">
                        <a:spcBef>
                          <a:spcPts val="0"/>
                        </a:spcBef>
                        <a:spcAft>
                          <a:spcPts val="0"/>
                        </a:spcAft>
                        <a:buNone/>
                      </a:pPr>
                      <a:r>
                        <a:rPr lang="en">
                          <a:solidFill>
                            <a:schemeClr val="dk1"/>
                          </a:solidFill>
                          <a:latin typeface="Anton"/>
                          <a:ea typeface="Anton"/>
                          <a:cs typeface="Anton"/>
                          <a:sym typeface="Anton"/>
                        </a:rPr>
                        <a:t>Byte</a:t>
                      </a:r>
                      <a:endParaRPr>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atamaran"/>
                          <a:ea typeface="Catamaran"/>
                          <a:cs typeface="Catamaran"/>
                          <a:sym typeface="Catamaran"/>
                        </a:rPr>
                        <a:t>8-bit, 2's complement</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atamaran"/>
                          <a:ea typeface="Catamaran"/>
                          <a:cs typeface="Catamaran"/>
                          <a:sym typeface="Catamaran"/>
                        </a:rPr>
                        <a:t>1-byte integer</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75850">
                <a:tc>
                  <a:txBody>
                    <a:bodyPr/>
                    <a:lstStyle/>
                    <a:p>
                      <a:pPr indent="0" lvl="0" marL="0" rtl="0" algn="l">
                        <a:spcBef>
                          <a:spcPts val="0"/>
                        </a:spcBef>
                        <a:spcAft>
                          <a:spcPts val="0"/>
                        </a:spcAft>
                        <a:buNone/>
                      </a:pPr>
                      <a:r>
                        <a:rPr lang="en">
                          <a:solidFill>
                            <a:schemeClr val="dk1"/>
                          </a:solidFill>
                          <a:latin typeface="Anton"/>
                          <a:ea typeface="Anton"/>
                          <a:cs typeface="Anton"/>
                          <a:sym typeface="Anton"/>
                        </a:rPr>
                        <a:t>Short</a:t>
                      </a:r>
                      <a:endParaRPr>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atamaran"/>
                          <a:ea typeface="Catamaran"/>
                          <a:cs typeface="Catamaran"/>
                          <a:sym typeface="Catamaran"/>
                        </a:rPr>
                        <a:t>16-bit, 2's complement</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atamaran"/>
                          <a:ea typeface="Catamaran"/>
                          <a:cs typeface="Catamaran"/>
                          <a:sym typeface="Catamaran"/>
                        </a:rPr>
                        <a:t>Short integer</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75850">
                <a:tc>
                  <a:txBody>
                    <a:bodyPr/>
                    <a:lstStyle/>
                    <a:p>
                      <a:pPr indent="0" lvl="0" marL="0" rtl="0" algn="l">
                        <a:spcBef>
                          <a:spcPts val="0"/>
                        </a:spcBef>
                        <a:spcAft>
                          <a:spcPts val="0"/>
                        </a:spcAft>
                        <a:buNone/>
                      </a:pPr>
                      <a:r>
                        <a:rPr lang="en">
                          <a:solidFill>
                            <a:schemeClr val="dk1"/>
                          </a:solidFill>
                          <a:latin typeface="Anton"/>
                          <a:ea typeface="Anton"/>
                          <a:cs typeface="Anton"/>
                          <a:sym typeface="Anton"/>
                        </a:rPr>
                        <a:t>Int</a:t>
                      </a:r>
                      <a:endParaRPr>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atamaran"/>
                          <a:ea typeface="Catamaran"/>
                          <a:cs typeface="Catamaran"/>
                          <a:sym typeface="Catamaran"/>
                        </a:rPr>
                        <a:t>32-bit, 2's complement</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atamaran"/>
                          <a:ea typeface="Catamaran"/>
                          <a:cs typeface="Catamaran"/>
                          <a:sym typeface="Catamaran"/>
                        </a:rPr>
                        <a:t>Whole</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75850">
                <a:tc>
                  <a:txBody>
                    <a:bodyPr/>
                    <a:lstStyle/>
                    <a:p>
                      <a:pPr indent="0" lvl="0" marL="0" rtl="0" algn="l">
                        <a:spcBef>
                          <a:spcPts val="0"/>
                        </a:spcBef>
                        <a:spcAft>
                          <a:spcPts val="0"/>
                        </a:spcAft>
                        <a:buNone/>
                      </a:pPr>
                      <a:r>
                        <a:rPr lang="en">
                          <a:solidFill>
                            <a:schemeClr val="dk1"/>
                          </a:solidFill>
                          <a:latin typeface="Anton"/>
                          <a:ea typeface="Anton"/>
                          <a:cs typeface="Anton"/>
                          <a:sym typeface="Anton"/>
                        </a:rPr>
                        <a:t>Long</a:t>
                      </a:r>
                      <a:endParaRPr>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atamaran"/>
                          <a:ea typeface="Catamaran"/>
                          <a:cs typeface="Catamaran"/>
                          <a:sym typeface="Catamaran"/>
                        </a:rPr>
                        <a:t>64-bit, 2's complement</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atamaran"/>
                          <a:ea typeface="Catamaran"/>
                          <a:cs typeface="Catamaran"/>
                          <a:sym typeface="Catamaran"/>
                        </a:rPr>
                        <a:t>Longint</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75850">
                <a:tc>
                  <a:txBody>
                    <a:bodyPr/>
                    <a:lstStyle/>
                    <a:p>
                      <a:pPr indent="0" lvl="0" marL="0" rtl="0" algn="l">
                        <a:spcBef>
                          <a:spcPts val="0"/>
                        </a:spcBef>
                        <a:spcAft>
                          <a:spcPts val="0"/>
                        </a:spcAft>
                        <a:buNone/>
                      </a:pPr>
                      <a:r>
                        <a:rPr lang="en">
                          <a:solidFill>
                            <a:schemeClr val="dk1"/>
                          </a:solidFill>
                          <a:latin typeface="Anton"/>
                          <a:ea typeface="Anton"/>
                          <a:cs typeface="Anton"/>
                          <a:sym typeface="Anton"/>
                        </a:rPr>
                        <a:t>Float</a:t>
                      </a:r>
                      <a:endParaRPr>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atamaran"/>
                          <a:ea typeface="Catamaran"/>
                          <a:cs typeface="Catamaran"/>
                          <a:sym typeface="Catamaran"/>
                        </a:rPr>
                        <a:t>32-bit, IEEE 754</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atamaran"/>
                          <a:ea typeface="Catamaran"/>
                          <a:cs typeface="Catamaran"/>
                          <a:sym typeface="Catamaran"/>
                        </a:rPr>
                        <a:t>Real simple precision</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75850">
                <a:tc>
                  <a:txBody>
                    <a:bodyPr/>
                    <a:lstStyle/>
                    <a:p>
                      <a:pPr indent="0" lvl="0" marL="0" rtl="0" algn="l">
                        <a:spcBef>
                          <a:spcPts val="0"/>
                        </a:spcBef>
                        <a:spcAft>
                          <a:spcPts val="0"/>
                        </a:spcAft>
                        <a:buNone/>
                      </a:pPr>
                      <a:r>
                        <a:rPr lang="en">
                          <a:solidFill>
                            <a:schemeClr val="dk1"/>
                          </a:solidFill>
                          <a:latin typeface="Anton"/>
                          <a:ea typeface="Anton"/>
                          <a:cs typeface="Anton"/>
                          <a:sym typeface="Anton"/>
                        </a:rPr>
                        <a:t>Double</a:t>
                      </a:r>
                      <a:endParaRPr>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atamaran"/>
                          <a:ea typeface="Catamaran"/>
                          <a:cs typeface="Catamaran"/>
                          <a:sym typeface="Catamaran"/>
                        </a:rPr>
                        <a:t>64-bit, IEEE 754</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atamaran"/>
                          <a:ea typeface="Catamaran"/>
                          <a:cs typeface="Catamaran"/>
                          <a:sym typeface="Catamaran"/>
                        </a:rPr>
                        <a:t>True double precision</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253300">
                <a:tc>
                  <a:txBody>
                    <a:bodyPr/>
                    <a:lstStyle/>
                    <a:p>
                      <a:pPr indent="0" lvl="0" marL="0" rtl="0" algn="l">
                        <a:spcBef>
                          <a:spcPts val="0"/>
                        </a:spcBef>
                        <a:spcAft>
                          <a:spcPts val="0"/>
                        </a:spcAft>
                        <a:buNone/>
                      </a:pPr>
                      <a:r>
                        <a:rPr lang="en">
                          <a:solidFill>
                            <a:schemeClr val="dk1"/>
                          </a:solidFill>
                          <a:latin typeface="Anton"/>
                          <a:ea typeface="Anton"/>
                          <a:cs typeface="Anton"/>
                          <a:sym typeface="Anton"/>
                        </a:rPr>
                        <a:t>Char</a:t>
                      </a:r>
                      <a:endParaRPr>
                        <a:solidFill>
                          <a:schemeClr val="dk1"/>
                        </a:solidFill>
                        <a:latin typeface="Anton"/>
                        <a:ea typeface="Anton"/>
                        <a:cs typeface="Anton"/>
                        <a:sym typeface="Anto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atamaran"/>
                          <a:ea typeface="Catamaran"/>
                          <a:cs typeface="Catamaran"/>
                          <a:sym typeface="Catamaran"/>
                        </a:rPr>
                        <a:t>16 bit character</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atamaran"/>
                          <a:ea typeface="Catamaran"/>
                          <a:cs typeface="Catamaran"/>
                          <a:sym typeface="Catamaran"/>
                        </a:rPr>
                        <a:t>Simple character</a:t>
                      </a:r>
                      <a:endParaRPr>
                        <a:solidFill>
                          <a:schemeClr val="dk1"/>
                        </a:solidFill>
                        <a:latin typeface="Catamaran"/>
                        <a:ea typeface="Catamaran"/>
                        <a:cs typeface="Catamaran"/>
                        <a:sym typeface="Catamaran"/>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bl>
          </a:graphicData>
        </a:graphic>
      </p:graphicFrame>
      <p:grpSp>
        <p:nvGrpSpPr>
          <p:cNvPr id="1228" name="Google Shape;1228;p56"/>
          <p:cNvGrpSpPr/>
          <p:nvPr/>
        </p:nvGrpSpPr>
        <p:grpSpPr>
          <a:xfrm rot="10800000">
            <a:off x="8062451" y="2"/>
            <a:ext cx="1010350" cy="2269336"/>
            <a:chOff x="1390914" y="2488356"/>
            <a:chExt cx="811526" cy="1822760"/>
          </a:xfrm>
        </p:grpSpPr>
        <p:sp>
          <p:nvSpPr>
            <p:cNvPr id="1229" name="Google Shape;1229;p56"/>
            <p:cNvSpPr/>
            <p:nvPr/>
          </p:nvSpPr>
          <p:spPr>
            <a:xfrm rot="-5400000">
              <a:off x="1739909" y="2894384"/>
              <a:ext cx="868558" cy="56503"/>
            </a:xfrm>
            <a:custGeom>
              <a:rect b="b" l="l" r="r" t="t"/>
              <a:pathLst>
                <a:path extrusionOk="0" h="1299" w="19968">
                  <a:moveTo>
                    <a:pt x="19554" y="0"/>
                  </a:moveTo>
                  <a:cubicBezTo>
                    <a:pt x="19426" y="0"/>
                    <a:pt x="19255" y="114"/>
                    <a:pt x="19198" y="229"/>
                  </a:cubicBezTo>
                  <a:lnTo>
                    <a:pt x="0" y="229"/>
                  </a:lnTo>
                  <a:lnTo>
                    <a:pt x="0" y="1298"/>
                  </a:lnTo>
                  <a:lnTo>
                    <a:pt x="228" y="1298"/>
                  </a:lnTo>
                  <a:lnTo>
                    <a:pt x="228" y="471"/>
                  </a:lnTo>
                  <a:lnTo>
                    <a:pt x="19198" y="471"/>
                  </a:lnTo>
                  <a:cubicBezTo>
                    <a:pt x="19255" y="642"/>
                    <a:pt x="19426" y="770"/>
                    <a:pt x="19554" y="770"/>
                  </a:cubicBezTo>
                  <a:cubicBezTo>
                    <a:pt x="19783" y="770"/>
                    <a:pt x="19968" y="585"/>
                    <a:pt x="19968" y="357"/>
                  </a:cubicBezTo>
                  <a:cubicBezTo>
                    <a:pt x="19968" y="171"/>
                    <a:pt x="19783" y="0"/>
                    <a:pt x="19554"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56"/>
            <p:cNvSpPr/>
            <p:nvPr/>
          </p:nvSpPr>
          <p:spPr>
            <a:xfrm rot="-5400000">
              <a:off x="1765616" y="2959195"/>
              <a:ext cx="778040" cy="95608"/>
            </a:xfrm>
            <a:custGeom>
              <a:rect b="b" l="l" r="r" t="t"/>
              <a:pathLst>
                <a:path extrusionOk="0" h="2198" w="17887">
                  <a:moveTo>
                    <a:pt x="17472" y="1"/>
                  </a:moveTo>
                  <a:cubicBezTo>
                    <a:pt x="17358" y="1"/>
                    <a:pt x="17173" y="115"/>
                    <a:pt x="17116" y="243"/>
                  </a:cubicBezTo>
                  <a:lnTo>
                    <a:pt x="0" y="243"/>
                  </a:lnTo>
                  <a:lnTo>
                    <a:pt x="0" y="2197"/>
                  </a:lnTo>
                  <a:lnTo>
                    <a:pt x="243" y="2197"/>
                  </a:lnTo>
                  <a:lnTo>
                    <a:pt x="243" y="471"/>
                  </a:lnTo>
                  <a:lnTo>
                    <a:pt x="17116" y="471"/>
                  </a:lnTo>
                  <a:cubicBezTo>
                    <a:pt x="17173" y="657"/>
                    <a:pt x="17358" y="714"/>
                    <a:pt x="17472" y="714"/>
                  </a:cubicBezTo>
                  <a:cubicBezTo>
                    <a:pt x="17715" y="714"/>
                    <a:pt x="17886" y="600"/>
                    <a:pt x="17886" y="357"/>
                  </a:cubicBezTo>
                  <a:cubicBezTo>
                    <a:pt x="17886" y="186"/>
                    <a:pt x="17715" y="1"/>
                    <a:pt x="1747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56"/>
            <p:cNvSpPr/>
            <p:nvPr/>
          </p:nvSpPr>
          <p:spPr>
            <a:xfrm rot="-5400000">
              <a:off x="1756634" y="3001714"/>
              <a:ext cx="760032" cy="131580"/>
            </a:xfrm>
            <a:custGeom>
              <a:rect b="b" l="l" r="r" t="t"/>
              <a:pathLst>
                <a:path extrusionOk="0" h="3025" w="17473">
                  <a:moveTo>
                    <a:pt x="17116" y="0"/>
                  </a:moveTo>
                  <a:cubicBezTo>
                    <a:pt x="16931" y="0"/>
                    <a:pt x="16817" y="58"/>
                    <a:pt x="16759" y="229"/>
                  </a:cubicBezTo>
                  <a:lnTo>
                    <a:pt x="1" y="229"/>
                  </a:lnTo>
                  <a:lnTo>
                    <a:pt x="1" y="3024"/>
                  </a:lnTo>
                  <a:lnTo>
                    <a:pt x="243" y="3024"/>
                  </a:lnTo>
                  <a:lnTo>
                    <a:pt x="243" y="471"/>
                  </a:lnTo>
                  <a:lnTo>
                    <a:pt x="16759" y="471"/>
                  </a:lnTo>
                  <a:cubicBezTo>
                    <a:pt x="16817" y="585"/>
                    <a:pt x="16931" y="714"/>
                    <a:pt x="17116" y="714"/>
                  </a:cubicBezTo>
                  <a:cubicBezTo>
                    <a:pt x="17287" y="714"/>
                    <a:pt x="17473" y="528"/>
                    <a:pt x="17473" y="357"/>
                  </a:cubicBezTo>
                  <a:cubicBezTo>
                    <a:pt x="17473" y="115"/>
                    <a:pt x="17287" y="0"/>
                    <a:pt x="1711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56"/>
            <p:cNvSpPr/>
            <p:nvPr/>
          </p:nvSpPr>
          <p:spPr>
            <a:xfrm rot="-5400000">
              <a:off x="1370420" y="3504542"/>
              <a:ext cx="1460472" cy="152676"/>
            </a:xfrm>
            <a:custGeom>
              <a:rect b="b" l="l" r="r" t="t"/>
              <a:pathLst>
                <a:path extrusionOk="0" h="3510" w="33576">
                  <a:moveTo>
                    <a:pt x="33162" y="1"/>
                  </a:moveTo>
                  <a:cubicBezTo>
                    <a:pt x="33048" y="1"/>
                    <a:pt x="32862" y="115"/>
                    <a:pt x="32805" y="229"/>
                  </a:cubicBezTo>
                  <a:lnTo>
                    <a:pt x="18371" y="229"/>
                  </a:lnTo>
                  <a:lnTo>
                    <a:pt x="18371" y="3267"/>
                  </a:lnTo>
                  <a:lnTo>
                    <a:pt x="1" y="3267"/>
                  </a:lnTo>
                  <a:lnTo>
                    <a:pt x="1" y="3509"/>
                  </a:lnTo>
                  <a:lnTo>
                    <a:pt x="18600" y="3509"/>
                  </a:lnTo>
                  <a:lnTo>
                    <a:pt x="18600" y="471"/>
                  </a:lnTo>
                  <a:lnTo>
                    <a:pt x="32805" y="471"/>
                  </a:lnTo>
                  <a:cubicBezTo>
                    <a:pt x="32862" y="657"/>
                    <a:pt x="33048" y="714"/>
                    <a:pt x="33162" y="714"/>
                  </a:cubicBezTo>
                  <a:cubicBezTo>
                    <a:pt x="33404" y="714"/>
                    <a:pt x="33575" y="586"/>
                    <a:pt x="33575" y="357"/>
                  </a:cubicBezTo>
                  <a:cubicBezTo>
                    <a:pt x="33575" y="172"/>
                    <a:pt x="33404" y="1"/>
                    <a:pt x="3316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56"/>
            <p:cNvSpPr/>
            <p:nvPr/>
          </p:nvSpPr>
          <p:spPr>
            <a:xfrm rot="-5400000">
              <a:off x="1428446" y="3604151"/>
              <a:ext cx="1253859" cy="160071"/>
            </a:xfrm>
            <a:custGeom>
              <a:rect b="b" l="l" r="r" t="t"/>
              <a:pathLst>
                <a:path extrusionOk="0" h="3680" w="28826">
                  <a:moveTo>
                    <a:pt x="28469" y="0"/>
                  </a:moveTo>
                  <a:cubicBezTo>
                    <a:pt x="28298" y="0"/>
                    <a:pt x="28170" y="114"/>
                    <a:pt x="28113" y="285"/>
                  </a:cubicBezTo>
                  <a:lnTo>
                    <a:pt x="17302" y="285"/>
                  </a:lnTo>
                  <a:lnTo>
                    <a:pt x="17302" y="3437"/>
                  </a:lnTo>
                  <a:lnTo>
                    <a:pt x="1" y="3437"/>
                  </a:lnTo>
                  <a:lnTo>
                    <a:pt x="1" y="3680"/>
                  </a:lnTo>
                  <a:lnTo>
                    <a:pt x="17530" y="3680"/>
                  </a:lnTo>
                  <a:lnTo>
                    <a:pt x="17530" y="528"/>
                  </a:lnTo>
                  <a:lnTo>
                    <a:pt x="28113" y="528"/>
                  </a:lnTo>
                  <a:cubicBezTo>
                    <a:pt x="28170" y="642"/>
                    <a:pt x="28298" y="770"/>
                    <a:pt x="28469" y="770"/>
                  </a:cubicBezTo>
                  <a:cubicBezTo>
                    <a:pt x="28655" y="770"/>
                    <a:pt x="28826" y="585"/>
                    <a:pt x="28826" y="414"/>
                  </a:cubicBezTo>
                  <a:cubicBezTo>
                    <a:pt x="28826" y="171"/>
                    <a:pt x="28655" y="0"/>
                    <a:pt x="2846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56"/>
            <p:cNvSpPr/>
            <p:nvPr/>
          </p:nvSpPr>
          <p:spPr>
            <a:xfrm rot="-5400000">
              <a:off x="1332600" y="3552324"/>
              <a:ext cx="1354991" cy="162594"/>
            </a:xfrm>
            <a:custGeom>
              <a:rect b="b" l="l" r="r" t="t"/>
              <a:pathLst>
                <a:path extrusionOk="0" h="3738" w="31151">
                  <a:moveTo>
                    <a:pt x="30723" y="0"/>
                  </a:moveTo>
                  <a:cubicBezTo>
                    <a:pt x="30609" y="0"/>
                    <a:pt x="30438" y="114"/>
                    <a:pt x="30366" y="229"/>
                  </a:cubicBezTo>
                  <a:lnTo>
                    <a:pt x="16104" y="229"/>
                  </a:lnTo>
                  <a:lnTo>
                    <a:pt x="16104" y="3495"/>
                  </a:lnTo>
                  <a:lnTo>
                    <a:pt x="1" y="3495"/>
                  </a:lnTo>
                  <a:lnTo>
                    <a:pt x="1" y="3737"/>
                  </a:lnTo>
                  <a:lnTo>
                    <a:pt x="16346" y="3737"/>
                  </a:lnTo>
                  <a:lnTo>
                    <a:pt x="16346" y="471"/>
                  </a:lnTo>
                  <a:lnTo>
                    <a:pt x="30366" y="471"/>
                  </a:lnTo>
                  <a:cubicBezTo>
                    <a:pt x="30438" y="642"/>
                    <a:pt x="30609" y="770"/>
                    <a:pt x="30723" y="770"/>
                  </a:cubicBezTo>
                  <a:cubicBezTo>
                    <a:pt x="30965" y="770"/>
                    <a:pt x="31151" y="585"/>
                    <a:pt x="31151" y="357"/>
                  </a:cubicBezTo>
                  <a:cubicBezTo>
                    <a:pt x="31151" y="171"/>
                    <a:pt x="30965" y="0"/>
                    <a:pt x="30723"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56"/>
            <p:cNvSpPr/>
            <p:nvPr/>
          </p:nvSpPr>
          <p:spPr>
            <a:xfrm rot="-5400000">
              <a:off x="1296281" y="3552020"/>
              <a:ext cx="1292963" cy="225230"/>
            </a:xfrm>
            <a:custGeom>
              <a:rect b="b" l="l" r="r" t="t"/>
              <a:pathLst>
                <a:path extrusionOk="0" h="5178" w="29725">
                  <a:moveTo>
                    <a:pt x="29368" y="1"/>
                  </a:moveTo>
                  <a:cubicBezTo>
                    <a:pt x="29183" y="1"/>
                    <a:pt x="29068" y="129"/>
                    <a:pt x="29011" y="243"/>
                  </a:cubicBezTo>
                  <a:lnTo>
                    <a:pt x="18728" y="243"/>
                  </a:lnTo>
                  <a:lnTo>
                    <a:pt x="18728" y="1555"/>
                  </a:lnTo>
                  <a:lnTo>
                    <a:pt x="14977" y="1555"/>
                  </a:lnTo>
                  <a:lnTo>
                    <a:pt x="14977" y="4935"/>
                  </a:lnTo>
                  <a:lnTo>
                    <a:pt x="1" y="4935"/>
                  </a:lnTo>
                  <a:lnTo>
                    <a:pt x="1" y="5178"/>
                  </a:lnTo>
                  <a:lnTo>
                    <a:pt x="15219" y="5178"/>
                  </a:lnTo>
                  <a:lnTo>
                    <a:pt x="15219" y="1783"/>
                  </a:lnTo>
                  <a:lnTo>
                    <a:pt x="18956" y="1783"/>
                  </a:lnTo>
                  <a:lnTo>
                    <a:pt x="18956" y="485"/>
                  </a:lnTo>
                  <a:lnTo>
                    <a:pt x="29011" y="485"/>
                  </a:lnTo>
                  <a:cubicBezTo>
                    <a:pt x="29068" y="657"/>
                    <a:pt x="29183" y="771"/>
                    <a:pt x="29368" y="771"/>
                  </a:cubicBezTo>
                  <a:cubicBezTo>
                    <a:pt x="29596" y="771"/>
                    <a:pt x="29725" y="600"/>
                    <a:pt x="29725" y="357"/>
                  </a:cubicBezTo>
                  <a:cubicBezTo>
                    <a:pt x="29725" y="186"/>
                    <a:pt x="29596" y="1"/>
                    <a:pt x="29368"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56"/>
            <p:cNvSpPr/>
            <p:nvPr/>
          </p:nvSpPr>
          <p:spPr>
            <a:xfrm rot="-5400000">
              <a:off x="1295063" y="3592342"/>
              <a:ext cx="1215407" cy="222142"/>
            </a:xfrm>
            <a:custGeom>
              <a:rect b="b" l="l" r="r" t="t"/>
              <a:pathLst>
                <a:path extrusionOk="0" h="5107" w="27942">
                  <a:moveTo>
                    <a:pt x="27585" y="0"/>
                  </a:moveTo>
                  <a:cubicBezTo>
                    <a:pt x="27400" y="0"/>
                    <a:pt x="27286" y="114"/>
                    <a:pt x="27229" y="228"/>
                  </a:cubicBezTo>
                  <a:lnTo>
                    <a:pt x="17302" y="228"/>
                  </a:lnTo>
                  <a:lnTo>
                    <a:pt x="17302" y="1369"/>
                  </a:lnTo>
                  <a:lnTo>
                    <a:pt x="14035" y="1369"/>
                  </a:lnTo>
                  <a:lnTo>
                    <a:pt x="14035" y="4864"/>
                  </a:lnTo>
                  <a:lnTo>
                    <a:pt x="1" y="4864"/>
                  </a:lnTo>
                  <a:lnTo>
                    <a:pt x="1" y="5106"/>
                  </a:lnTo>
                  <a:lnTo>
                    <a:pt x="14264" y="5106"/>
                  </a:lnTo>
                  <a:lnTo>
                    <a:pt x="14264" y="1598"/>
                  </a:lnTo>
                  <a:lnTo>
                    <a:pt x="17530" y="1598"/>
                  </a:lnTo>
                  <a:lnTo>
                    <a:pt x="17530" y="471"/>
                  </a:lnTo>
                  <a:lnTo>
                    <a:pt x="27229" y="471"/>
                  </a:lnTo>
                  <a:cubicBezTo>
                    <a:pt x="27286" y="656"/>
                    <a:pt x="27400" y="713"/>
                    <a:pt x="27585" y="713"/>
                  </a:cubicBezTo>
                  <a:cubicBezTo>
                    <a:pt x="27756" y="713"/>
                    <a:pt x="27942" y="585"/>
                    <a:pt x="27942" y="357"/>
                  </a:cubicBezTo>
                  <a:cubicBezTo>
                    <a:pt x="27942" y="171"/>
                    <a:pt x="27756" y="0"/>
                    <a:pt x="27585"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56"/>
            <p:cNvSpPr/>
            <p:nvPr/>
          </p:nvSpPr>
          <p:spPr>
            <a:xfrm rot="-5400000">
              <a:off x="1190518" y="3668963"/>
              <a:ext cx="1163297" cy="121010"/>
            </a:xfrm>
            <a:custGeom>
              <a:rect b="b" l="l" r="r" t="t"/>
              <a:pathLst>
                <a:path extrusionOk="0" h="2782" w="26744">
                  <a:moveTo>
                    <a:pt x="26330" y="0"/>
                  </a:moveTo>
                  <a:cubicBezTo>
                    <a:pt x="26216" y="0"/>
                    <a:pt x="26030" y="114"/>
                    <a:pt x="25973" y="286"/>
                  </a:cubicBezTo>
                  <a:lnTo>
                    <a:pt x="17116" y="286"/>
                  </a:lnTo>
                  <a:lnTo>
                    <a:pt x="14863" y="2553"/>
                  </a:lnTo>
                  <a:lnTo>
                    <a:pt x="1" y="2553"/>
                  </a:lnTo>
                  <a:lnTo>
                    <a:pt x="1" y="2782"/>
                  </a:lnTo>
                  <a:lnTo>
                    <a:pt x="14920" y="2782"/>
                  </a:lnTo>
                  <a:lnTo>
                    <a:pt x="17245" y="528"/>
                  </a:lnTo>
                  <a:lnTo>
                    <a:pt x="25973" y="528"/>
                  </a:lnTo>
                  <a:cubicBezTo>
                    <a:pt x="26030" y="642"/>
                    <a:pt x="26216" y="770"/>
                    <a:pt x="26330" y="770"/>
                  </a:cubicBezTo>
                  <a:cubicBezTo>
                    <a:pt x="26572" y="770"/>
                    <a:pt x="26744" y="585"/>
                    <a:pt x="26744" y="414"/>
                  </a:cubicBezTo>
                  <a:cubicBezTo>
                    <a:pt x="26744" y="171"/>
                    <a:pt x="26572" y="0"/>
                    <a:pt x="2633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56"/>
            <p:cNvSpPr/>
            <p:nvPr/>
          </p:nvSpPr>
          <p:spPr>
            <a:xfrm rot="-5400000">
              <a:off x="1172533" y="3722921"/>
              <a:ext cx="1034240" cy="142150"/>
            </a:xfrm>
            <a:custGeom>
              <a:rect b="b" l="l" r="r" t="t"/>
              <a:pathLst>
                <a:path extrusionOk="0" h="3268" w="23777">
                  <a:moveTo>
                    <a:pt x="23363" y="1"/>
                  </a:moveTo>
                  <a:cubicBezTo>
                    <a:pt x="23235" y="1"/>
                    <a:pt x="23064" y="58"/>
                    <a:pt x="23007" y="229"/>
                  </a:cubicBezTo>
                  <a:lnTo>
                    <a:pt x="16588" y="229"/>
                  </a:lnTo>
                  <a:lnTo>
                    <a:pt x="13793" y="3025"/>
                  </a:lnTo>
                  <a:lnTo>
                    <a:pt x="1" y="3025"/>
                  </a:lnTo>
                  <a:lnTo>
                    <a:pt x="1" y="3267"/>
                  </a:lnTo>
                  <a:lnTo>
                    <a:pt x="13850" y="3267"/>
                  </a:lnTo>
                  <a:lnTo>
                    <a:pt x="16703" y="472"/>
                  </a:lnTo>
                  <a:lnTo>
                    <a:pt x="23007" y="472"/>
                  </a:lnTo>
                  <a:cubicBezTo>
                    <a:pt x="23064" y="586"/>
                    <a:pt x="23235" y="714"/>
                    <a:pt x="23363" y="714"/>
                  </a:cubicBezTo>
                  <a:cubicBezTo>
                    <a:pt x="23591" y="714"/>
                    <a:pt x="23777" y="529"/>
                    <a:pt x="23777" y="357"/>
                  </a:cubicBezTo>
                  <a:cubicBezTo>
                    <a:pt x="23777" y="115"/>
                    <a:pt x="23591" y="1"/>
                    <a:pt x="23363"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56"/>
            <p:cNvSpPr/>
            <p:nvPr/>
          </p:nvSpPr>
          <p:spPr>
            <a:xfrm rot="-5400000">
              <a:off x="1371361" y="4014833"/>
              <a:ext cx="455419" cy="137148"/>
            </a:xfrm>
            <a:custGeom>
              <a:rect b="b" l="l" r="r" t="t"/>
              <a:pathLst>
                <a:path extrusionOk="0" h="3153" w="10470">
                  <a:moveTo>
                    <a:pt x="1" y="1"/>
                  </a:moveTo>
                  <a:lnTo>
                    <a:pt x="1" y="243"/>
                  </a:lnTo>
                  <a:lnTo>
                    <a:pt x="9928" y="243"/>
                  </a:lnTo>
                  <a:lnTo>
                    <a:pt x="9928" y="2382"/>
                  </a:lnTo>
                  <a:cubicBezTo>
                    <a:pt x="9814" y="2439"/>
                    <a:pt x="9685" y="2611"/>
                    <a:pt x="9685" y="2739"/>
                  </a:cubicBezTo>
                  <a:cubicBezTo>
                    <a:pt x="9685" y="2967"/>
                    <a:pt x="9871" y="3153"/>
                    <a:pt x="10042" y="3153"/>
                  </a:cubicBezTo>
                  <a:cubicBezTo>
                    <a:pt x="10284" y="3153"/>
                    <a:pt x="10470" y="2967"/>
                    <a:pt x="10470" y="2739"/>
                  </a:cubicBezTo>
                  <a:cubicBezTo>
                    <a:pt x="10470" y="2611"/>
                    <a:pt x="10341" y="2439"/>
                    <a:pt x="10170" y="2382"/>
                  </a:cubicBezTo>
                  <a:lnTo>
                    <a:pt x="1017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56"/>
            <p:cNvSpPr/>
            <p:nvPr/>
          </p:nvSpPr>
          <p:spPr>
            <a:xfrm rot="-5400000">
              <a:off x="1624774" y="4028143"/>
              <a:ext cx="498873" cy="67073"/>
            </a:xfrm>
            <a:custGeom>
              <a:rect b="b" l="l" r="r" t="t"/>
              <a:pathLst>
                <a:path extrusionOk="0" h="1542" w="11469">
                  <a:moveTo>
                    <a:pt x="11112" y="1"/>
                  </a:moveTo>
                  <a:cubicBezTo>
                    <a:pt x="10940" y="1"/>
                    <a:pt x="10755" y="172"/>
                    <a:pt x="10755" y="358"/>
                  </a:cubicBezTo>
                  <a:cubicBezTo>
                    <a:pt x="10755" y="529"/>
                    <a:pt x="10883" y="714"/>
                    <a:pt x="10997" y="714"/>
                  </a:cubicBezTo>
                  <a:lnTo>
                    <a:pt x="10997" y="1313"/>
                  </a:lnTo>
                  <a:lnTo>
                    <a:pt x="1" y="1313"/>
                  </a:lnTo>
                  <a:lnTo>
                    <a:pt x="1" y="1541"/>
                  </a:lnTo>
                  <a:lnTo>
                    <a:pt x="11240" y="1541"/>
                  </a:lnTo>
                  <a:lnTo>
                    <a:pt x="11240" y="714"/>
                  </a:lnTo>
                  <a:cubicBezTo>
                    <a:pt x="11411" y="714"/>
                    <a:pt x="11468" y="529"/>
                    <a:pt x="11468" y="358"/>
                  </a:cubicBezTo>
                  <a:cubicBezTo>
                    <a:pt x="11468" y="172"/>
                    <a:pt x="11354" y="1"/>
                    <a:pt x="1111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56"/>
            <p:cNvSpPr/>
            <p:nvPr/>
          </p:nvSpPr>
          <p:spPr>
            <a:xfrm rot="-5400000">
              <a:off x="1622294" y="3989082"/>
              <a:ext cx="540413" cy="103655"/>
            </a:xfrm>
            <a:custGeom>
              <a:rect b="b" l="l" r="r" t="t"/>
              <a:pathLst>
                <a:path extrusionOk="0" h="2383" w="12424">
                  <a:moveTo>
                    <a:pt x="12067" y="1"/>
                  </a:moveTo>
                  <a:cubicBezTo>
                    <a:pt x="11896" y="1"/>
                    <a:pt x="11711" y="172"/>
                    <a:pt x="11711" y="358"/>
                  </a:cubicBezTo>
                  <a:cubicBezTo>
                    <a:pt x="11711" y="529"/>
                    <a:pt x="11825" y="714"/>
                    <a:pt x="11953" y="714"/>
                  </a:cubicBezTo>
                  <a:lnTo>
                    <a:pt x="11953" y="2140"/>
                  </a:lnTo>
                  <a:lnTo>
                    <a:pt x="1" y="2140"/>
                  </a:lnTo>
                  <a:lnTo>
                    <a:pt x="1" y="2383"/>
                  </a:lnTo>
                  <a:lnTo>
                    <a:pt x="12181" y="2383"/>
                  </a:lnTo>
                  <a:lnTo>
                    <a:pt x="12181" y="714"/>
                  </a:lnTo>
                  <a:cubicBezTo>
                    <a:pt x="12367" y="714"/>
                    <a:pt x="12424" y="529"/>
                    <a:pt x="12424" y="358"/>
                  </a:cubicBezTo>
                  <a:cubicBezTo>
                    <a:pt x="12424" y="172"/>
                    <a:pt x="12310" y="1"/>
                    <a:pt x="1206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56"/>
            <p:cNvSpPr/>
            <p:nvPr/>
          </p:nvSpPr>
          <p:spPr>
            <a:xfrm rot="-5400000">
              <a:off x="1618271" y="3949043"/>
              <a:ext cx="584476" cy="139670"/>
            </a:xfrm>
            <a:custGeom>
              <a:rect b="b" l="l" r="r" t="t"/>
              <a:pathLst>
                <a:path extrusionOk="0" h="3211" w="13437">
                  <a:moveTo>
                    <a:pt x="13080" y="1"/>
                  </a:moveTo>
                  <a:cubicBezTo>
                    <a:pt x="12837" y="1"/>
                    <a:pt x="12666" y="172"/>
                    <a:pt x="12666" y="358"/>
                  </a:cubicBezTo>
                  <a:cubicBezTo>
                    <a:pt x="12666" y="529"/>
                    <a:pt x="12780" y="714"/>
                    <a:pt x="12966" y="714"/>
                  </a:cubicBezTo>
                  <a:lnTo>
                    <a:pt x="12966" y="2968"/>
                  </a:lnTo>
                  <a:lnTo>
                    <a:pt x="1" y="2968"/>
                  </a:lnTo>
                  <a:lnTo>
                    <a:pt x="1" y="3210"/>
                  </a:lnTo>
                  <a:lnTo>
                    <a:pt x="13194" y="3210"/>
                  </a:lnTo>
                  <a:lnTo>
                    <a:pt x="13194" y="714"/>
                  </a:lnTo>
                  <a:cubicBezTo>
                    <a:pt x="13322" y="714"/>
                    <a:pt x="13436" y="529"/>
                    <a:pt x="13436" y="358"/>
                  </a:cubicBezTo>
                  <a:cubicBezTo>
                    <a:pt x="13436" y="172"/>
                    <a:pt x="13251" y="1"/>
                    <a:pt x="1308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56"/>
            <p:cNvSpPr/>
            <p:nvPr/>
          </p:nvSpPr>
          <p:spPr>
            <a:xfrm rot="-5400000">
              <a:off x="1336628" y="3980100"/>
              <a:ext cx="491391" cy="170641"/>
            </a:xfrm>
            <a:custGeom>
              <a:rect b="b" l="l" r="r" t="t"/>
              <a:pathLst>
                <a:path extrusionOk="0" h="3923" w="11297">
                  <a:moveTo>
                    <a:pt x="1" y="0"/>
                  </a:moveTo>
                  <a:lnTo>
                    <a:pt x="1" y="229"/>
                  </a:lnTo>
                  <a:lnTo>
                    <a:pt x="10826" y="229"/>
                  </a:lnTo>
                  <a:lnTo>
                    <a:pt x="10826" y="3152"/>
                  </a:lnTo>
                  <a:cubicBezTo>
                    <a:pt x="10641" y="3209"/>
                    <a:pt x="10584" y="3381"/>
                    <a:pt x="10584" y="3509"/>
                  </a:cubicBezTo>
                  <a:cubicBezTo>
                    <a:pt x="10584" y="3737"/>
                    <a:pt x="10698" y="3923"/>
                    <a:pt x="10940" y="3923"/>
                  </a:cubicBezTo>
                  <a:cubicBezTo>
                    <a:pt x="11112" y="3923"/>
                    <a:pt x="11297" y="3737"/>
                    <a:pt x="11297" y="3509"/>
                  </a:cubicBezTo>
                  <a:cubicBezTo>
                    <a:pt x="11297" y="3381"/>
                    <a:pt x="11183" y="3209"/>
                    <a:pt x="11054" y="3152"/>
                  </a:cubicBezTo>
                  <a:lnTo>
                    <a:pt x="11054"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56"/>
            <p:cNvSpPr/>
            <p:nvPr/>
          </p:nvSpPr>
          <p:spPr>
            <a:xfrm rot="-5400000">
              <a:off x="1071705" y="3588601"/>
              <a:ext cx="1315930" cy="129101"/>
            </a:xfrm>
            <a:custGeom>
              <a:rect b="b" l="l" r="r" t="t"/>
              <a:pathLst>
                <a:path extrusionOk="0" h="2968" w="30253">
                  <a:moveTo>
                    <a:pt x="29839" y="1"/>
                  </a:moveTo>
                  <a:cubicBezTo>
                    <a:pt x="29725" y="1"/>
                    <a:pt x="29539" y="115"/>
                    <a:pt x="29482" y="229"/>
                  </a:cubicBezTo>
                  <a:lnTo>
                    <a:pt x="16760" y="229"/>
                  </a:lnTo>
                  <a:lnTo>
                    <a:pt x="14264" y="2725"/>
                  </a:lnTo>
                  <a:lnTo>
                    <a:pt x="1" y="2725"/>
                  </a:lnTo>
                  <a:lnTo>
                    <a:pt x="1" y="2967"/>
                  </a:lnTo>
                  <a:lnTo>
                    <a:pt x="14321" y="2967"/>
                  </a:lnTo>
                  <a:lnTo>
                    <a:pt x="16817" y="471"/>
                  </a:lnTo>
                  <a:lnTo>
                    <a:pt x="29482" y="471"/>
                  </a:lnTo>
                  <a:cubicBezTo>
                    <a:pt x="29539" y="642"/>
                    <a:pt x="29725" y="771"/>
                    <a:pt x="29839" y="771"/>
                  </a:cubicBezTo>
                  <a:cubicBezTo>
                    <a:pt x="30081" y="771"/>
                    <a:pt x="30252" y="585"/>
                    <a:pt x="30252" y="357"/>
                  </a:cubicBezTo>
                  <a:cubicBezTo>
                    <a:pt x="30252" y="172"/>
                    <a:pt x="30081" y="1"/>
                    <a:pt x="2983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56"/>
            <p:cNvSpPr/>
            <p:nvPr/>
          </p:nvSpPr>
          <p:spPr>
            <a:xfrm rot="-5400000">
              <a:off x="1008135" y="3602585"/>
              <a:ext cx="1253859" cy="163203"/>
            </a:xfrm>
            <a:custGeom>
              <a:rect b="b" l="l" r="r" t="t"/>
              <a:pathLst>
                <a:path extrusionOk="0" h="3752" w="28826">
                  <a:moveTo>
                    <a:pt x="28469" y="0"/>
                  </a:moveTo>
                  <a:cubicBezTo>
                    <a:pt x="28298" y="0"/>
                    <a:pt x="28170" y="129"/>
                    <a:pt x="28113" y="300"/>
                  </a:cubicBezTo>
                  <a:lnTo>
                    <a:pt x="16588" y="300"/>
                  </a:lnTo>
                  <a:lnTo>
                    <a:pt x="13322" y="3509"/>
                  </a:lnTo>
                  <a:lnTo>
                    <a:pt x="1" y="3509"/>
                  </a:lnTo>
                  <a:lnTo>
                    <a:pt x="1" y="3751"/>
                  </a:lnTo>
                  <a:lnTo>
                    <a:pt x="13436" y="3751"/>
                  </a:lnTo>
                  <a:lnTo>
                    <a:pt x="16703" y="542"/>
                  </a:lnTo>
                  <a:lnTo>
                    <a:pt x="28113" y="542"/>
                  </a:lnTo>
                  <a:cubicBezTo>
                    <a:pt x="28170" y="656"/>
                    <a:pt x="28298" y="785"/>
                    <a:pt x="28469" y="785"/>
                  </a:cubicBezTo>
                  <a:cubicBezTo>
                    <a:pt x="28655" y="785"/>
                    <a:pt x="28826" y="599"/>
                    <a:pt x="28826" y="428"/>
                  </a:cubicBezTo>
                  <a:cubicBezTo>
                    <a:pt x="28826" y="186"/>
                    <a:pt x="28655" y="0"/>
                    <a:pt x="2846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56"/>
            <p:cNvSpPr/>
            <p:nvPr/>
          </p:nvSpPr>
          <p:spPr>
            <a:xfrm rot="-5400000">
              <a:off x="911354" y="3681359"/>
              <a:ext cx="1109317" cy="150197"/>
            </a:xfrm>
            <a:custGeom>
              <a:rect b="b" l="l" r="r" t="t"/>
              <a:pathLst>
                <a:path extrusionOk="0" h="3453" w="25503">
                  <a:moveTo>
                    <a:pt x="25146" y="0"/>
                  </a:moveTo>
                  <a:cubicBezTo>
                    <a:pt x="24961" y="0"/>
                    <a:pt x="24847" y="57"/>
                    <a:pt x="24790" y="172"/>
                  </a:cubicBezTo>
                  <a:lnTo>
                    <a:pt x="16175" y="172"/>
                  </a:lnTo>
                  <a:lnTo>
                    <a:pt x="13493" y="2853"/>
                  </a:lnTo>
                  <a:lnTo>
                    <a:pt x="13493" y="243"/>
                  </a:lnTo>
                  <a:lnTo>
                    <a:pt x="1" y="243"/>
                  </a:lnTo>
                  <a:lnTo>
                    <a:pt x="1" y="471"/>
                  </a:lnTo>
                  <a:lnTo>
                    <a:pt x="13251" y="471"/>
                  </a:lnTo>
                  <a:lnTo>
                    <a:pt x="13251" y="3452"/>
                  </a:lnTo>
                  <a:lnTo>
                    <a:pt x="16289" y="414"/>
                  </a:lnTo>
                  <a:lnTo>
                    <a:pt x="24790" y="414"/>
                  </a:lnTo>
                  <a:cubicBezTo>
                    <a:pt x="24847" y="599"/>
                    <a:pt x="24961" y="714"/>
                    <a:pt x="25146" y="714"/>
                  </a:cubicBezTo>
                  <a:cubicBezTo>
                    <a:pt x="25374" y="714"/>
                    <a:pt x="25503" y="528"/>
                    <a:pt x="25503" y="357"/>
                  </a:cubicBezTo>
                  <a:cubicBezTo>
                    <a:pt x="25503" y="114"/>
                    <a:pt x="25374" y="0"/>
                    <a:pt x="2514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56"/>
            <p:cNvSpPr/>
            <p:nvPr/>
          </p:nvSpPr>
          <p:spPr>
            <a:xfrm rot="-5400000">
              <a:off x="862332" y="3518809"/>
              <a:ext cx="1398445" cy="186169"/>
            </a:xfrm>
            <a:custGeom>
              <a:rect b="b" l="l" r="r" t="t"/>
              <a:pathLst>
                <a:path extrusionOk="0" h="4280" w="32150">
                  <a:moveTo>
                    <a:pt x="1" y="0"/>
                  </a:moveTo>
                  <a:lnTo>
                    <a:pt x="1" y="243"/>
                  </a:lnTo>
                  <a:lnTo>
                    <a:pt x="11539" y="243"/>
                  </a:lnTo>
                  <a:lnTo>
                    <a:pt x="11539" y="4279"/>
                  </a:lnTo>
                  <a:lnTo>
                    <a:pt x="13137" y="4279"/>
                  </a:lnTo>
                  <a:lnTo>
                    <a:pt x="16460" y="956"/>
                  </a:lnTo>
                  <a:lnTo>
                    <a:pt x="31436" y="956"/>
                  </a:lnTo>
                  <a:cubicBezTo>
                    <a:pt x="31507" y="1070"/>
                    <a:pt x="31621" y="1127"/>
                    <a:pt x="31793" y="1127"/>
                  </a:cubicBezTo>
                  <a:cubicBezTo>
                    <a:pt x="31978" y="1127"/>
                    <a:pt x="32149" y="1013"/>
                    <a:pt x="32149" y="770"/>
                  </a:cubicBezTo>
                  <a:cubicBezTo>
                    <a:pt x="32149" y="599"/>
                    <a:pt x="31978" y="414"/>
                    <a:pt x="31793" y="414"/>
                  </a:cubicBezTo>
                  <a:cubicBezTo>
                    <a:pt x="31621" y="414"/>
                    <a:pt x="31436" y="528"/>
                    <a:pt x="31436" y="713"/>
                  </a:cubicBezTo>
                  <a:lnTo>
                    <a:pt x="16403" y="713"/>
                  </a:lnTo>
                  <a:lnTo>
                    <a:pt x="13023" y="4037"/>
                  </a:lnTo>
                  <a:lnTo>
                    <a:pt x="11768" y="4037"/>
                  </a:lnTo>
                  <a:lnTo>
                    <a:pt x="1176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56"/>
            <p:cNvSpPr/>
            <p:nvPr/>
          </p:nvSpPr>
          <p:spPr>
            <a:xfrm rot="-5400000">
              <a:off x="868857" y="3571876"/>
              <a:ext cx="1302881" cy="175599"/>
            </a:xfrm>
            <a:custGeom>
              <a:rect b="b" l="l" r="r" t="t"/>
              <a:pathLst>
                <a:path extrusionOk="0" h="4037" w="29953">
                  <a:moveTo>
                    <a:pt x="1" y="0"/>
                  </a:moveTo>
                  <a:lnTo>
                    <a:pt x="1" y="228"/>
                  </a:lnTo>
                  <a:lnTo>
                    <a:pt x="12310" y="228"/>
                  </a:lnTo>
                  <a:lnTo>
                    <a:pt x="12310" y="4036"/>
                  </a:lnTo>
                  <a:lnTo>
                    <a:pt x="13137" y="4036"/>
                  </a:lnTo>
                  <a:lnTo>
                    <a:pt x="16403" y="770"/>
                  </a:lnTo>
                  <a:lnTo>
                    <a:pt x="29183" y="770"/>
                  </a:lnTo>
                  <a:cubicBezTo>
                    <a:pt x="29240" y="941"/>
                    <a:pt x="29425" y="1070"/>
                    <a:pt x="29539" y="1070"/>
                  </a:cubicBezTo>
                  <a:cubicBezTo>
                    <a:pt x="29782" y="1070"/>
                    <a:pt x="29953" y="884"/>
                    <a:pt x="29953" y="642"/>
                  </a:cubicBezTo>
                  <a:cubicBezTo>
                    <a:pt x="29953" y="471"/>
                    <a:pt x="29782" y="285"/>
                    <a:pt x="29539" y="285"/>
                  </a:cubicBezTo>
                  <a:cubicBezTo>
                    <a:pt x="29425" y="285"/>
                    <a:pt x="29240" y="414"/>
                    <a:pt x="29183" y="528"/>
                  </a:cubicBezTo>
                  <a:lnTo>
                    <a:pt x="16289" y="528"/>
                  </a:lnTo>
                  <a:lnTo>
                    <a:pt x="13023" y="3794"/>
                  </a:lnTo>
                  <a:lnTo>
                    <a:pt x="12538" y="3794"/>
                  </a:lnTo>
                  <a:lnTo>
                    <a:pt x="1253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 name="Google Shape;1249;p56"/>
          <p:cNvGrpSpPr/>
          <p:nvPr/>
        </p:nvGrpSpPr>
        <p:grpSpPr>
          <a:xfrm>
            <a:off x="459336" y="3109214"/>
            <a:ext cx="495184" cy="2037667"/>
            <a:chOff x="426802" y="2674436"/>
            <a:chExt cx="397738" cy="1636680"/>
          </a:xfrm>
        </p:grpSpPr>
        <p:sp>
          <p:nvSpPr>
            <p:cNvPr id="1250" name="Google Shape;1250;p56"/>
            <p:cNvSpPr/>
            <p:nvPr/>
          </p:nvSpPr>
          <p:spPr>
            <a:xfrm rot="-5400000">
              <a:off x="-81621" y="3482511"/>
              <a:ext cx="1556645" cy="100566"/>
            </a:xfrm>
            <a:custGeom>
              <a:rect b="b" l="l" r="r" t="t"/>
              <a:pathLst>
                <a:path extrusionOk="0" h="2312" w="35787">
                  <a:moveTo>
                    <a:pt x="17658" y="1"/>
                  </a:moveTo>
                  <a:lnTo>
                    <a:pt x="15576" y="2083"/>
                  </a:lnTo>
                  <a:lnTo>
                    <a:pt x="1" y="2083"/>
                  </a:lnTo>
                  <a:lnTo>
                    <a:pt x="1" y="2312"/>
                  </a:lnTo>
                  <a:lnTo>
                    <a:pt x="15633" y="2312"/>
                  </a:lnTo>
                  <a:lnTo>
                    <a:pt x="17772" y="243"/>
                  </a:lnTo>
                  <a:lnTo>
                    <a:pt x="23363" y="243"/>
                  </a:lnTo>
                  <a:lnTo>
                    <a:pt x="24904" y="1784"/>
                  </a:lnTo>
                  <a:lnTo>
                    <a:pt x="35073" y="1784"/>
                  </a:lnTo>
                  <a:cubicBezTo>
                    <a:pt x="35130" y="1898"/>
                    <a:pt x="35244" y="2026"/>
                    <a:pt x="35430" y="2026"/>
                  </a:cubicBezTo>
                  <a:cubicBezTo>
                    <a:pt x="35601" y="2026"/>
                    <a:pt x="35786" y="1841"/>
                    <a:pt x="35786" y="1670"/>
                  </a:cubicBezTo>
                  <a:cubicBezTo>
                    <a:pt x="35786" y="1427"/>
                    <a:pt x="35601" y="1242"/>
                    <a:pt x="35430" y="1242"/>
                  </a:cubicBezTo>
                  <a:cubicBezTo>
                    <a:pt x="35244" y="1242"/>
                    <a:pt x="35130" y="1370"/>
                    <a:pt x="35073" y="1541"/>
                  </a:cubicBezTo>
                  <a:lnTo>
                    <a:pt x="25018" y="1541"/>
                  </a:lnTo>
                  <a:lnTo>
                    <a:pt x="2342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56"/>
            <p:cNvSpPr/>
            <p:nvPr/>
          </p:nvSpPr>
          <p:spPr>
            <a:xfrm rot="-5400000">
              <a:off x="-285730" y="3386968"/>
              <a:ext cx="1636680" cy="211615"/>
            </a:xfrm>
            <a:custGeom>
              <a:rect b="b" l="l" r="r" t="t"/>
              <a:pathLst>
                <a:path extrusionOk="0" h="4865" w="37627">
                  <a:moveTo>
                    <a:pt x="13137" y="1"/>
                  </a:moveTo>
                  <a:lnTo>
                    <a:pt x="13137" y="4636"/>
                  </a:lnTo>
                  <a:lnTo>
                    <a:pt x="12181" y="4636"/>
                  </a:lnTo>
                  <a:lnTo>
                    <a:pt x="12181" y="771"/>
                  </a:lnTo>
                  <a:lnTo>
                    <a:pt x="1" y="771"/>
                  </a:lnTo>
                  <a:lnTo>
                    <a:pt x="1" y="1014"/>
                  </a:lnTo>
                  <a:lnTo>
                    <a:pt x="11953" y="1014"/>
                  </a:lnTo>
                  <a:lnTo>
                    <a:pt x="11953" y="4865"/>
                  </a:lnTo>
                  <a:lnTo>
                    <a:pt x="13379" y="4865"/>
                  </a:lnTo>
                  <a:lnTo>
                    <a:pt x="13379" y="229"/>
                  </a:lnTo>
                  <a:lnTo>
                    <a:pt x="20454" y="229"/>
                  </a:lnTo>
                  <a:lnTo>
                    <a:pt x="22237" y="2083"/>
                  </a:lnTo>
                  <a:lnTo>
                    <a:pt x="36856" y="2083"/>
                  </a:lnTo>
                  <a:cubicBezTo>
                    <a:pt x="36913" y="2197"/>
                    <a:pt x="37084" y="2311"/>
                    <a:pt x="37213" y="2311"/>
                  </a:cubicBezTo>
                  <a:cubicBezTo>
                    <a:pt x="37441" y="2311"/>
                    <a:pt x="37626" y="2140"/>
                    <a:pt x="37626" y="1955"/>
                  </a:cubicBezTo>
                  <a:cubicBezTo>
                    <a:pt x="37626" y="1727"/>
                    <a:pt x="37441" y="1541"/>
                    <a:pt x="37213" y="1541"/>
                  </a:cubicBezTo>
                  <a:cubicBezTo>
                    <a:pt x="37084" y="1541"/>
                    <a:pt x="36913" y="1655"/>
                    <a:pt x="36856" y="1841"/>
                  </a:cubicBezTo>
                  <a:lnTo>
                    <a:pt x="22351" y="1841"/>
                  </a:lnTo>
                  <a:lnTo>
                    <a:pt x="20511"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56"/>
            <p:cNvSpPr/>
            <p:nvPr/>
          </p:nvSpPr>
          <p:spPr>
            <a:xfrm rot="-5400000">
              <a:off x="416274" y="4013898"/>
              <a:ext cx="447372" cy="147065"/>
            </a:xfrm>
            <a:custGeom>
              <a:rect b="b" l="l" r="r" t="t"/>
              <a:pathLst>
                <a:path extrusionOk="0" h="3381" w="10285">
                  <a:moveTo>
                    <a:pt x="1" y="0"/>
                  </a:moveTo>
                  <a:lnTo>
                    <a:pt x="1" y="228"/>
                  </a:lnTo>
                  <a:lnTo>
                    <a:pt x="9757" y="228"/>
                  </a:lnTo>
                  <a:lnTo>
                    <a:pt x="9757" y="2667"/>
                  </a:lnTo>
                  <a:cubicBezTo>
                    <a:pt x="9628" y="2667"/>
                    <a:pt x="9514" y="2853"/>
                    <a:pt x="9514" y="3024"/>
                  </a:cubicBezTo>
                  <a:cubicBezTo>
                    <a:pt x="9514" y="3209"/>
                    <a:pt x="9685" y="3380"/>
                    <a:pt x="9871" y="3380"/>
                  </a:cubicBezTo>
                  <a:cubicBezTo>
                    <a:pt x="10113" y="3380"/>
                    <a:pt x="10284" y="3209"/>
                    <a:pt x="10284" y="3024"/>
                  </a:cubicBezTo>
                  <a:cubicBezTo>
                    <a:pt x="10284" y="2853"/>
                    <a:pt x="10170" y="2667"/>
                    <a:pt x="9985" y="2667"/>
                  </a:cubicBezTo>
                  <a:lnTo>
                    <a:pt x="9985"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56"/>
            <p:cNvSpPr/>
            <p:nvPr/>
          </p:nvSpPr>
          <p:spPr>
            <a:xfrm rot="-5400000">
              <a:off x="32255" y="3518831"/>
              <a:ext cx="1497053" cy="87517"/>
            </a:xfrm>
            <a:custGeom>
              <a:rect b="b" l="l" r="r" t="t"/>
              <a:pathLst>
                <a:path extrusionOk="0" h="2012" w="34417">
                  <a:moveTo>
                    <a:pt x="18243" y="0"/>
                  </a:moveTo>
                  <a:lnTo>
                    <a:pt x="16588" y="1655"/>
                  </a:lnTo>
                  <a:lnTo>
                    <a:pt x="1" y="1655"/>
                  </a:lnTo>
                  <a:lnTo>
                    <a:pt x="1" y="1897"/>
                  </a:lnTo>
                  <a:lnTo>
                    <a:pt x="16645" y="1897"/>
                  </a:lnTo>
                  <a:lnTo>
                    <a:pt x="18314" y="229"/>
                  </a:lnTo>
                  <a:lnTo>
                    <a:pt x="22522" y="229"/>
                  </a:lnTo>
                  <a:lnTo>
                    <a:pt x="24076" y="1783"/>
                  </a:lnTo>
                  <a:lnTo>
                    <a:pt x="33647" y="1783"/>
                  </a:lnTo>
                  <a:cubicBezTo>
                    <a:pt x="33704" y="1954"/>
                    <a:pt x="33875" y="2011"/>
                    <a:pt x="34003" y="2011"/>
                  </a:cubicBezTo>
                  <a:cubicBezTo>
                    <a:pt x="34232" y="2011"/>
                    <a:pt x="34417" y="1840"/>
                    <a:pt x="34417" y="1655"/>
                  </a:cubicBezTo>
                  <a:cubicBezTo>
                    <a:pt x="34417" y="1427"/>
                    <a:pt x="34232" y="1298"/>
                    <a:pt x="34003" y="1298"/>
                  </a:cubicBezTo>
                  <a:cubicBezTo>
                    <a:pt x="33875" y="1298"/>
                    <a:pt x="33704" y="1370"/>
                    <a:pt x="33647" y="1541"/>
                  </a:cubicBezTo>
                  <a:lnTo>
                    <a:pt x="24191" y="1541"/>
                  </a:lnTo>
                  <a:lnTo>
                    <a:pt x="22650"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56"/>
            <p:cNvSpPr/>
            <p:nvPr/>
          </p:nvSpPr>
          <p:spPr>
            <a:xfrm rot="-5400000">
              <a:off x="48067" y="3573094"/>
              <a:ext cx="1377957" cy="98087"/>
            </a:xfrm>
            <a:custGeom>
              <a:rect b="b" l="l" r="r" t="t"/>
              <a:pathLst>
                <a:path extrusionOk="0" h="2255" w="31679">
                  <a:moveTo>
                    <a:pt x="18186" y="1"/>
                  </a:moveTo>
                  <a:lnTo>
                    <a:pt x="16232" y="1955"/>
                  </a:lnTo>
                  <a:lnTo>
                    <a:pt x="1" y="1955"/>
                  </a:lnTo>
                  <a:lnTo>
                    <a:pt x="1" y="2197"/>
                  </a:lnTo>
                  <a:lnTo>
                    <a:pt x="16346" y="2197"/>
                  </a:lnTo>
                  <a:lnTo>
                    <a:pt x="18314" y="229"/>
                  </a:lnTo>
                  <a:lnTo>
                    <a:pt x="22950" y="229"/>
                  </a:lnTo>
                  <a:lnTo>
                    <a:pt x="24661" y="1955"/>
                  </a:lnTo>
                  <a:lnTo>
                    <a:pt x="30908" y="1955"/>
                  </a:lnTo>
                  <a:cubicBezTo>
                    <a:pt x="30965" y="2140"/>
                    <a:pt x="31151" y="2254"/>
                    <a:pt x="31265" y="2254"/>
                  </a:cubicBezTo>
                  <a:cubicBezTo>
                    <a:pt x="31507" y="2254"/>
                    <a:pt x="31679" y="2069"/>
                    <a:pt x="31679" y="1840"/>
                  </a:cubicBezTo>
                  <a:cubicBezTo>
                    <a:pt x="31679" y="1655"/>
                    <a:pt x="31507" y="1484"/>
                    <a:pt x="31265" y="1484"/>
                  </a:cubicBezTo>
                  <a:cubicBezTo>
                    <a:pt x="31151" y="1484"/>
                    <a:pt x="30965" y="1598"/>
                    <a:pt x="30908" y="1712"/>
                  </a:cubicBezTo>
                  <a:lnTo>
                    <a:pt x="24733" y="1712"/>
                  </a:lnTo>
                  <a:lnTo>
                    <a:pt x="2300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56"/>
            <p:cNvSpPr/>
            <p:nvPr/>
          </p:nvSpPr>
          <p:spPr>
            <a:xfrm rot="-5400000">
              <a:off x="-80031" y="3527509"/>
              <a:ext cx="1354991" cy="212224"/>
            </a:xfrm>
            <a:custGeom>
              <a:rect b="b" l="l" r="r" t="t"/>
              <a:pathLst>
                <a:path extrusionOk="0" h="4879" w="31151">
                  <a:moveTo>
                    <a:pt x="14749" y="0"/>
                  </a:moveTo>
                  <a:lnTo>
                    <a:pt x="14749" y="4636"/>
                  </a:lnTo>
                  <a:lnTo>
                    <a:pt x="10755" y="4636"/>
                  </a:lnTo>
                  <a:lnTo>
                    <a:pt x="10755" y="956"/>
                  </a:lnTo>
                  <a:lnTo>
                    <a:pt x="1" y="956"/>
                  </a:lnTo>
                  <a:lnTo>
                    <a:pt x="1" y="1184"/>
                  </a:lnTo>
                  <a:lnTo>
                    <a:pt x="10527" y="1184"/>
                  </a:lnTo>
                  <a:lnTo>
                    <a:pt x="10527" y="4878"/>
                  </a:lnTo>
                  <a:lnTo>
                    <a:pt x="14977" y="4878"/>
                  </a:lnTo>
                  <a:lnTo>
                    <a:pt x="14977" y="243"/>
                  </a:lnTo>
                  <a:lnTo>
                    <a:pt x="18842" y="243"/>
                  </a:lnTo>
                  <a:lnTo>
                    <a:pt x="21281" y="2739"/>
                  </a:lnTo>
                  <a:lnTo>
                    <a:pt x="30366" y="2739"/>
                  </a:lnTo>
                  <a:cubicBezTo>
                    <a:pt x="30438" y="2853"/>
                    <a:pt x="30609" y="2967"/>
                    <a:pt x="30723" y="2967"/>
                  </a:cubicBezTo>
                  <a:cubicBezTo>
                    <a:pt x="30965" y="2967"/>
                    <a:pt x="31151" y="2796"/>
                    <a:pt x="31151" y="2610"/>
                  </a:cubicBezTo>
                  <a:cubicBezTo>
                    <a:pt x="31151" y="2382"/>
                    <a:pt x="30965" y="2197"/>
                    <a:pt x="30723" y="2197"/>
                  </a:cubicBezTo>
                  <a:cubicBezTo>
                    <a:pt x="30609" y="2197"/>
                    <a:pt x="30438" y="2311"/>
                    <a:pt x="30366" y="2496"/>
                  </a:cubicBezTo>
                  <a:lnTo>
                    <a:pt x="21395" y="2496"/>
                  </a:lnTo>
                  <a:lnTo>
                    <a:pt x="18899"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56"/>
            <p:cNvSpPr/>
            <p:nvPr/>
          </p:nvSpPr>
          <p:spPr>
            <a:xfrm rot="-5400000">
              <a:off x="-149844" y="3491841"/>
              <a:ext cx="1429458" cy="209092"/>
            </a:xfrm>
            <a:custGeom>
              <a:rect b="b" l="l" r="r" t="t"/>
              <a:pathLst>
                <a:path extrusionOk="0" h="4807" w="32863">
                  <a:moveTo>
                    <a:pt x="13850" y="0"/>
                  </a:moveTo>
                  <a:lnTo>
                    <a:pt x="13850" y="4578"/>
                  </a:lnTo>
                  <a:lnTo>
                    <a:pt x="11411" y="4578"/>
                  </a:lnTo>
                  <a:lnTo>
                    <a:pt x="11411" y="884"/>
                  </a:lnTo>
                  <a:lnTo>
                    <a:pt x="1" y="884"/>
                  </a:lnTo>
                  <a:lnTo>
                    <a:pt x="1" y="1127"/>
                  </a:lnTo>
                  <a:lnTo>
                    <a:pt x="11183" y="1127"/>
                  </a:lnTo>
                  <a:lnTo>
                    <a:pt x="11183" y="4807"/>
                  </a:lnTo>
                  <a:lnTo>
                    <a:pt x="14092" y="4807"/>
                  </a:lnTo>
                  <a:lnTo>
                    <a:pt x="14092" y="243"/>
                  </a:lnTo>
                  <a:lnTo>
                    <a:pt x="19498" y="243"/>
                  </a:lnTo>
                  <a:lnTo>
                    <a:pt x="21637" y="2439"/>
                  </a:lnTo>
                  <a:lnTo>
                    <a:pt x="32149" y="2439"/>
                  </a:lnTo>
                  <a:cubicBezTo>
                    <a:pt x="32221" y="2553"/>
                    <a:pt x="32335" y="2667"/>
                    <a:pt x="32506" y="2667"/>
                  </a:cubicBezTo>
                  <a:cubicBezTo>
                    <a:pt x="32691" y="2667"/>
                    <a:pt x="32862" y="2496"/>
                    <a:pt x="32862" y="2311"/>
                  </a:cubicBezTo>
                  <a:cubicBezTo>
                    <a:pt x="32862" y="2082"/>
                    <a:pt x="32691" y="1954"/>
                    <a:pt x="32506" y="1954"/>
                  </a:cubicBezTo>
                  <a:cubicBezTo>
                    <a:pt x="32335" y="1954"/>
                    <a:pt x="32221" y="2025"/>
                    <a:pt x="32149" y="2197"/>
                  </a:cubicBezTo>
                  <a:lnTo>
                    <a:pt x="21752" y="2197"/>
                  </a:lnTo>
                  <a:lnTo>
                    <a:pt x="19555"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 name="Google Shape;1257;p56"/>
          <p:cNvGrpSpPr/>
          <p:nvPr/>
        </p:nvGrpSpPr>
        <p:grpSpPr>
          <a:xfrm>
            <a:off x="39834" y="3502638"/>
            <a:ext cx="380107" cy="1650626"/>
            <a:chOff x="4792514" y="2979701"/>
            <a:chExt cx="305307" cy="1325804"/>
          </a:xfrm>
        </p:grpSpPr>
        <p:sp>
          <p:nvSpPr>
            <p:cNvPr id="1258" name="Google Shape;1258;p56"/>
            <p:cNvSpPr/>
            <p:nvPr/>
          </p:nvSpPr>
          <p:spPr>
            <a:xfrm rot="-5400000">
              <a:off x="4409125" y="3616809"/>
              <a:ext cx="1266256" cy="111136"/>
            </a:xfrm>
            <a:custGeom>
              <a:rect b="b" l="l" r="r" t="t"/>
              <a:pathLst>
                <a:path extrusionOk="0" h="2555" w="29111">
                  <a:moveTo>
                    <a:pt x="0" y="1"/>
                  </a:moveTo>
                  <a:lnTo>
                    <a:pt x="0" y="229"/>
                  </a:lnTo>
                  <a:lnTo>
                    <a:pt x="15803" y="229"/>
                  </a:lnTo>
                  <a:lnTo>
                    <a:pt x="18114" y="2554"/>
                  </a:lnTo>
                  <a:lnTo>
                    <a:pt x="23462" y="2554"/>
                  </a:lnTo>
                  <a:lnTo>
                    <a:pt x="24775" y="1185"/>
                  </a:lnTo>
                  <a:lnTo>
                    <a:pt x="28397" y="1185"/>
                  </a:lnTo>
                  <a:cubicBezTo>
                    <a:pt x="28397" y="1370"/>
                    <a:pt x="28583" y="1484"/>
                    <a:pt x="28754" y="1484"/>
                  </a:cubicBezTo>
                  <a:cubicBezTo>
                    <a:pt x="28939" y="1484"/>
                    <a:pt x="29111" y="1299"/>
                    <a:pt x="29111" y="1128"/>
                  </a:cubicBezTo>
                  <a:cubicBezTo>
                    <a:pt x="29111" y="885"/>
                    <a:pt x="28939" y="714"/>
                    <a:pt x="28754" y="714"/>
                  </a:cubicBezTo>
                  <a:cubicBezTo>
                    <a:pt x="28583" y="714"/>
                    <a:pt x="28454" y="828"/>
                    <a:pt x="28397" y="942"/>
                  </a:cubicBezTo>
                  <a:lnTo>
                    <a:pt x="24718" y="942"/>
                  </a:lnTo>
                  <a:lnTo>
                    <a:pt x="23405" y="2312"/>
                  </a:lnTo>
                  <a:lnTo>
                    <a:pt x="18242" y="2312"/>
                  </a:lnTo>
                  <a:lnTo>
                    <a:pt x="1591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56"/>
            <p:cNvSpPr/>
            <p:nvPr/>
          </p:nvSpPr>
          <p:spPr>
            <a:xfrm rot="-5400000">
              <a:off x="4335310" y="3589536"/>
              <a:ext cx="1325804" cy="106134"/>
            </a:xfrm>
            <a:custGeom>
              <a:rect b="b" l="l" r="r" t="t"/>
              <a:pathLst>
                <a:path extrusionOk="0" h="2440" w="30480">
                  <a:moveTo>
                    <a:pt x="0" y="0"/>
                  </a:moveTo>
                  <a:lnTo>
                    <a:pt x="0" y="243"/>
                  </a:lnTo>
                  <a:lnTo>
                    <a:pt x="16459" y="243"/>
                  </a:lnTo>
                  <a:lnTo>
                    <a:pt x="18656" y="2439"/>
                  </a:lnTo>
                  <a:lnTo>
                    <a:pt x="22878" y="2439"/>
                  </a:lnTo>
                  <a:lnTo>
                    <a:pt x="24361" y="899"/>
                  </a:lnTo>
                  <a:lnTo>
                    <a:pt x="29767" y="899"/>
                  </a:lnTo>
                  <a:cubicBezTo>
                    <a:pt x="29824" y="1013"/>
                    <a:pt x="29952" y="1127"/>
                    <a:pt x="30066" y="1127"/>
                  </a:cubicBezTo>
                  <a:cubicBezTo>
                    <a:pt x="30309" y="1127"/>
                    <a:pt x="30480" y="956"/>
                    <a:pt x="30480" y="771"/>
                  </a:cubicBezTo>
                  <a:cubicBezTo>
                    <a:pt x="30480" y="542"/>
                    <a:pt x="30309" y="357"/>
                    <a:pt x="30066" y="357"/>
                  </a:cubicBezTo>
                  <a:cubicBezTo>
                    <a:pt x="29881" y="357"/>
                    <a:pt x="29767" y="471"/>
                    <a:pt x="29710" y="656"/>
                  </a:cubicBezTo>
                  <a:lnTo>
                    <a:pt x="24247" y="656"/>
                  </a:lnTo>
                  <a:lnTo>
                    <a:pt x="22749" y="2197"/>
                  </a:lnTo>
                  <a:lnTo>
                    <a:pt x="18770" y="2197"/>
                  </a:lnTo>
                  <a:lnTo>
                    <a:pt x="16574"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56"/>
            <p:cNvSpPr/>
            <p:nvPr/>
          </p:nvSpPr>
          <p:spPr>
            <a:xfrm rot="-5400000">
              <a:off x="4348012" y="3656827"/>
              <a:ext cx="1196790" cy="100566"/>
            </a:xfrm>
            <a:custGeom>
              <a:rect b="b" l="l" r="r" t="t"/>
              <a:pathLst>
                <a:path extrusionOk="0" h="2312" w="27514">
                  <a:moveTo>
                    <a:pt x="27157" y="1"/>
                  </a:moveTo>
                  <a:cubicBezTo>
                    <a:pt x="26971" y="1"/>
                    <a:pt x="26857" y="115"/>
                    <a:pt x="26800" y="300"/>
                  </a:cubicBezTo>
                  <a:lnTo>
                    <a:pt x="23890" y="300"/>
                  </a:lnTo>
                  <a:lnTo>
                    <a:pt x="22165" y="2083"/>
                  </a:lnTo>
                  <a:lnTo>
                    <a:pt x="19612" y="2083"/>
                  </a:lnTo>
                  <a:lnTo>
                    <a:pt x="17643" y="115"/>
                  </a:lnTo>
                  <a:lnTo>
                    <a:pt x="0" y="115"/>
                  </a:lnTo>
                  <a:lnTo>
                    <a:pt x="0" y="357"/>
                  </a:lnTo>
                  <a:lnTo>
                    <a:pt x="17586" y="357"/>
                  </a:lnTo>
                  <a:lnTo>
                    <a:pt x="19483" y="2311"/>
                  </a:lnTo>
                  <a:lnTo>
                    <a:pt x="22222" y="2311"/>
                  </a:lnTo>
                  <a:lnTo>
                    <a:pt x="24004" y="528"/>
                  </a:lnTo>
                  <a:lnTo>
                    <a:pt x="26800" y="528"/>
                  </a:lnTo>
                  <a:cubicBezTo>
                    <a:pt x="26857" y="657"/>
                    <a:pt x="26971" y="771"/>
                    <a:pt x="27157" y="771"/>
                  </a:cubicBezTo>
                  <a:cubicBezTo>
                    <a:pt x="27385" y="771"/>
                    <a:pt x="27513" y="600"/>
                    <a:pt x="27513" y="414"/>
                  </a:cubicBezTo>
                  <a:cubicBezTo>
                    <a:pt x="27513" y="172"/>
                    <a:pt x="27385" y="1"/>
                    <a:pt x="2715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56"/>
            <p:cNvSpPr/>
            <p:nvPr/>
          </p:nvSpPr>
          <p:spPr>
            <a:xfrm rot="-5400000">
              <a:off x="4316977" y="3695300"/>
              <a:ext cx="1119234" cy="101175"/>
            </a:xfrm>
            <a:custGeom>
              <a:rect b="b" l="l" r="r" t="t"/>
              <a:pathLst>
                <a:path extrusionOk="0" h="2326" w="25731">
                  <a:moveTo>
                    <a:pt x="25374" y="1"/>
                  </a:moveTo>
                  <a:cubicBezTo>
                    <a:pt x="25188" y="1"/>
                    <a:pt x="25074" y="129"/>
                    <a:pt x="25017" y="300"/>
                  </a:cubicBezTo>
                  <a:lnTo>
                    <a:pt x="23947" y="300"/>
                  </a:lnTo>
                  <a:lnTo>
                    <a:pt x="22165" y="2083"/>
                  </a:lnTo>
                  <a:lnTo>
                    <a:pt x="20382" y="2083"/>
                  </a:lnTo>
                  <a:lnTo>
                    <a:pt x="18955" y="657"/>
                  </a:lnTo>
                  <a:lnTo>
                    <a:pt x="0" y="657"/>
                  </a:lnTo>
                  <a:lnTo>
                    <a:pt x="0" y="899"/>
                  </a:lnTo>
                  <a:lnTo>
                    <a:pt x="18827" y="899"/>
                  </a:lnTo>
                  <a:lnTo>
                    <a:pt x="20253" y="2326"/>
                  </a:lnTo>
                  <a:lnTo>
                    <a:pt x="22222" y="2326"/>
                  </a:lnTo>
                  <a:lnTo>
                    <a:pt x="24062" y="543"/>
                  </a:lnTo>
                  <a:lnTo>
                    <a:pt x="25017" y="543"/>
                  </a:lnTo>
                  <a:cubicBezTo>
                    <a:pt x="25074" y="657"/>
                    <a:pt x="25188" y="785"/>
                    <a:pt x="25374" y="785"/>
                  </a:cubicBezTo>
                  <a:cubicBezTo>
                    <a:pt x="25545" y="785"/>
                    <a:pt x="25730" y="600"/>
                    <a:pt x="25730" y="429"/>
                  </a:cubicBezTo>
                  <a:cubicBezTo>
                    <a:pt x="25730" y="186"/>
                    <a:pt x="25545" y="1"/>
                    <a:pt x="2537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56"/>
            <p:cNvSpPr/>
            <p:nvPr/>
          </p:nvSpPr>
          <p:spPr>
            <a:xfrm rot="-5400000">
              <a:off x="4328765" y="3810699"/>
              <a:ext cx="958554" cy="31057"/>
            </a:xfrm>
            <a:custGeom>
              <a:rect b="b" l="l" r="r" t="t"/>
              <a:pathLst>
                <a:path extrusionOk="0" h="714" w="22037">
                  <a:moveTo>
                    <a:pt x="21623" y="1"/>
                  </a:moveTo>
                  <a:cubicBezTo>
                    <a:pt x="21508" y="1"/>
                    <a:pt x="21323" y="58"/>
                    <a:pt x="21266" y="243"/>
                  </a:cubicBezTo>
                  <a:lnTo>
                    <a:pt x="0" y="243"/>
                  </a:lnTo>
                  <a:lnTo>
                    <a:pt x="0" y="486"/>
                  </a:lnTo>
                  <a:lnTo>
                    <a:pt x="21266" y="486"/>
                  </a:lnTo>
                  <a:cubicBezTo>
                    <a:pt x="21323" y="657"/>
                    <a:pt x="21508" y="714"/>
                    <a:pt x="21623" y="714"/>
                  </a:cubicBezTo>
                  <a:cubicBezTo>
                    <a:pt x="21865" y="714"/>
                    <a:pt x="22036" y="600"/>
                    <a:pt x="22036" y="357"/>
                  </a:cubicBezTo>
                  <a:cubicBezTo>
                    <a:pt x="22036" y="129"/>
                    <a:pt x="21865" y="1"/>
                    <a:pt x="21623"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6" name="Shape 1266"/>
        <p:cNvGrpSpPr/>
        <p:nvPr/>
      </p:nvGrpSpPr>
      <p:grpSpPr>
        <a:xfrm>
          <a:off x="0" y="0"/>
          <a:ext cx="0" cy="0"/>
          <a:chOff x="0" y="0"/>
          <a:chExt cx="0" cy="0"/>
        </a:xfrm>
      </p:grpSpPr>
      <p:sp>
        <p:nvSpPr>
          <p:cNvPr id="1267" name="Google Shape;1267;p5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Sequence</a:t>
            </a:r>
            <a:endParaRPr/>
          </a:p>
        </p:txBody>
      </p:sp>
      <p:sp>
        <p:nvSpPr>
          <p:cNvPr id="1268" name="Google Shape;1268;p57"/>
          <p:cNvSpPr txBox="1"/>
          <p:nvPr/>
        </p:nvSpPr>
        <p:spPr>
          <a:xfrm>
            <a:off x="720000" y="1813140"/>
            <a:ext cx="2338800" cy="6195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Catamaran"/>
                <a:ea typeface="Catamaran"/>
                <a:cs typeface="Catamaran"/>
                <a:sym typeface="Catamaran"/>
              </a:rPr>
              <a:t>Mercury is the closest planet to the Sun</a:t>
            </a:r>
            <a:endParaRPr>
              <a:solidFill>
                <a:schemeClr val="dk1"/>
              </a:solidFill>
              <a:latin typeface="Catamaran"/>
              <a:ea typeface="Catamaran"/>
              <a:cs typeface="Catamaran"/>
              <a:sym typeface="Catamaran"/>
            </a:endParaRPr>
          </a:p>
        </p:txBody>
      </p:sp>
      <p:sp>
        <p:nvSpPr>
          <p:cNvPr id="1269" name="Google Shape;1269;p57"/>
          <p:cNvSpPr txBox="1"/>
          <p:nvPr/>
        </p:nvSpPr>
        <p:spPr>
          <a:xfrm>
            <a:off x="720000" y="1446525"/>
            <a:ext cx="2338800" cy="4746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Anton"/>
                <a:ea typeface="Anton"/>
                <a:cs typeface="Anton"/>
                <a:sym typeface="Anton"/>
              </a:rPr>
              <a:t>Start</a:t>
            </a:r>
            <a:endParaRPr sz="2000">
              <a:solidFill>
                <a:schemeClr val="dk1"/>
              </a:solidFill>
              <a:latin typeface="Anton"/>
              <a:ea typeface="Anton"/>
              <a:cs typeface="Anton"/>
              <a:sym typeface="Anton"/>
            </a:endParaRPr>
          </a:p>
        </p:txBody>
      </p:sp>
      <p:sp>
        <p:nvSpPr>
          <p:cNvPr id="1270" name="Google Shape;1270;p57"/>
          <p:cNvSpPr txBox="1"/>
          <p:nvPr/>
        </p:nvSpPr>
        <p:spPr>
          <a:xfrm>
            <a:off x="3402600" y="1813140"/>
            <a:ext cx="2338800" cy="6195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Catamaran"/>
                <a:ea typeface="Catamaran"/>
                <a:cs typeface="Catamaran"/>
                <a:sym typeface="Catamaran"/>
              </a:rPr>
              <a:t>Venus is the second planet from the Sun</a:t>
            </a:r>
            <a:endParaRPr>
              <a:solidFill>
                <a:schemeClr val="dk1"/>
              </a:solidFill>
              <a:latin typeface="Catamaran"/>
              <a:ea typeface="Catamaran"/>
              <a:cs typeface="Catamaran"/>
              <a:sym typeface="Catamaran"/>
            </a:endParaRPr>
          </a:p>
        </p:txBody>
      </p:sp>
      <p:sp>
        <p:nvSpPr>
          <p:cNvPr id="1271" name="Google Shape;1271;p57"/>
          <p:cNvSpPr txBox="1"/>
          <p:nvPr/>
        </p:nvSpPr>
        <p:spPr>
          <a:xfrm>
            <a:off x="3402600" y="1446525"/>
            <a:ext cx="2338800" cy="4746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Anton"/>
                <a:ea typeface="Anton"/>
                <a:cs typeface="Anton"/>
                <a:sym typeface="Anton"/>
              </a:rPr>
              <a:t>Declare variables</a:t>
            </a:r>
            <a:endParaRPr sz="2000">
              <a:solidFill>
                <a:schemeClr val="dk1"/>
              </a:solidFill>
              <a:latin typeface="Anton"/>
              <a:ea typeface="Anton"/>
              <a:cs typeface="Anton"/>
              <a:sym typeface="Anton"/>
            </a:endParaRPr>
          </a:p>
        </p:txBody>
      </p:sp>
      <p:sp>
        <p:nvSpPr>
          <p:cNvPr id="1272" name="Google Shape;1272;p57"/>
          <p:cNvSpPr txBox="1"/>
          <p:nvPr/>
        </p:nvSpPr>
        <p:spPr>
          <a:xfrm>
            <a:off x="6085200" y="1813140"/>
            <a:ext cx="2338800" cy="6195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Catamaran"/>
                <a:ea typeface="Catamaran"/>
                <a:cs typeface="Catamaran"/>
                <a:sym typeface="Catamaran"/>
              </a:rPr>
              <a:t>Despite being red, Mars is actually a cold place</a:t>
            </a:r>
            <a:endParaRPr>
              <a:solidFill>
                <a:schemeClr val="dk1"/>
              </a:solidFill>
              <a:latin typeface="Catamaran"/>
              <a:ea typeface="Catamaran"/>
              <a:cs typeface="Catamaran"/>
              <a:sym typeface="Catamaran"/>
            </a:endParaRPr>
          </a:p>
        </p:txBody>
      </p:sp>
      <p:sp>
        <p:nvSpPr>
          <p:cNvPr id="1273" name="Google Shape;1273;p57"/>
          <p:cNvSpPr txBox="1"/>
          <p:nvPr/>
        </p:nvSpPr>
        <p:spPr>
          <a:xfrm>
            <a:off x="6085200" y="1446525"/>
            <a:ext cx="2338800" cy="4746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Anton"/>
                <a:ea typeface="Anton"/>
                <a:cs typeface="Anton"/>
                <a:sym typeface="Anton"/>
              </a:rPr>
              <a:t>Read data</a:t>
            </a:r>
            <a:endParaRPr sz="2000">
              <a:solidFill>
                <a:schemeClr val="dk1"/>
              </a:solidFill>
              <a:latin typeface="Anton"/>
              <a:ea typeface="Anton"/>
              <a:cs typeface="Anton"/>
              <a:sym typeface="Anton"/>
            </a:endParaRPr>
          </a:p>
        </p:txBody>
      </p:sp>
      <p:sp>
        <p:nvSpPr>
          <p:cNvPr id="1274" name="Google Shape;1274;p57"/>
          <p:cNvSpPr txBox="1"/>
          <p:nvPr/>
        </p:nvSpPr>
        <p:spPr>
          <a:xfrm>
            <a:off x="720000" y="3644288"/>
            <a:ext cx="2338800" cy="6195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Catamaran"/>
                <a:ea typeface="Catamaran"/>
                <a:cs typeface="Catamaran"/>
                <a:sym typeface="Catamaran"/>
              </a:rPr>
              <a:t>Jupiter is the biggest planet of them all</a:t>
            </a:r>
            <a:endParaRPr>
              <a:solidFill>
                <a:schemeClr val="dk1"/>
              </a:solidFill>
              <a:latin typeface="Catamaran"/>
              <a:ea typeface="Catamaran"/>
              <a:cs typeface="Catamaran"/>
              <a:sym typeface="Catamaran"/>
            </a:endParaRPr>
          </a:p>
        </p:txBody>
      </p:sp>
      <p:sp>
        <p:nvSpPr>
          <p:cNvPr id="1275" name="Google Shape;1275;p57"/>
          <p:cNvSpPr txBox="1"/>
          <p:nvPr/>
        </p:nvSpPr>
        <p:spPr>
          <a:xfrm>
            <a:off x="720000" y="3277668"/>
            <a:ext cx="2338800" cy="4746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Anton"/>
                <a:ea typeface="Anton"/>
                <a:cs typeface="Anton"/>
                <a:sym typeface="Anton"/>
              </a:rPr>
              <a:t>Process</a:t>
            </a:r>
            <a:endParaRPr sz="2000">
              <a:solidFill>
                <a:schemeClr val="dk1"/>
              </a:solidFill>
              <a:latin typeface="Anton"/>
              <a:ea typeface="Anton"/>
              <a:cs typeface="Anton"/>
              <a:sym typeface="Anton"/>
            </a:endParaRPr>
          </a:p>
        </p:txBody>
      </p:sp>
      <p:sp>
        <p:nvSpPr>
          <p:cNvPr id="1276" name="Google Shape;1276;p57"/>
          <p:cNvSpPr txBox="1"/>
          <p:nvPr/>
        </p:nvSpPr>
        <p:spPr>
          <a:xfrm>
            <a:off x="3402600" y="3644288"/>
            <a:ext cx="2338800" cy="6195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Catamaran"/>
                <a:ea typeface="Catamaran"/>
                <a:cs typeface="Catamaran"/>
                <a:sym typeface="Catamaran"/>
              </a:rPr>
              <a:t>Saturn is</a:t>
            </a:r>
            <a:r>
              <a:rPr lang="en">
                <a:solidFill>
                  <a:schemeClr val="dk1"/>
                </a:solidFill>
                <a:latin typeface="Catamaran"/>
                <a:ea typeface="Catamaran"/>
                <a:cs typeface="Catamaran"/>
                <a:sym typeface="Catamaran"/>
              </a:rPr>
              <a:t> composed of hydrogen and helium</a:t>
            </a:r>
            <a:endParaRPr>
              <a:solidFill>
                <a:schemeClr val="dk1"/>
              </a:solidFill>
              <a:latin typeface="Catamaran"/>
              <a:ea typeface="Catamaran"/>
              <a:cs typeface="Catamaran"/>
              <a:sym typeface="Catamaran"/>
            </a:endParaRPr>
          </a:p>
        </p:txBody>
      </p:sp>
      <p:sp>
        <p:nvSpPr>
          <p:cNvPr id="1277" name="Google Shape;1277;p57"/>
          <p:cNvSpPr txBox="1"/>
          <p:nvPr/>
        </p:nvSpPr>
        <p:spPr>
          <a:xfrm>
            <a:off x="3402600" y="3277668"/>
            <a:ext cx="2338800" cy="4746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Anton"/>
                <a:ea typeface="Anton"/>
                <a:cs typeface="Anton"/>
                <a:sym typeface="Anton"/>
              </a:rPr>
              <a:t>Show</a:t>
            </a:r>
            <a:endParaRPr sz="2000">
              <a:solidFill>
                <a:schemeClr val="dk1"/>
              </a:solidFill>
              <a:latin typeface="Anton"/>
              <a:ea typeface="Anton"/>
              <a:cs typeface="Anton"/>
              <a:sym typeface="Anton"/>
            </a:endParaRPr>
          </a:p>
        </p:txBody>
      </p:sp>
      <p:sp>
        <p:nvSpPr>
          <p:cNvPr id="1278" name="Google Shape;1278;p57"/>
          <p:cNvSpPr txBox="1"/>
          <p:nvPr/>
        </p:nvSpPr>
        <p:spPr>
          <a:xfrm>
            <a:off x="6085200" y="3644288"/>
            <a:ext cx="2338800" cy="6195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Catamaran"/>
                <a:ea typeface="Catamaran"/>
                <a:cs typeface="Catamaran"/>
                <a:sym typeface="Catamaran"/>
              </a:rPr>
              <a:t>Neptune is</a:t>
            </a:r>
            <a:r>
              <a:rPr lang="en">
                <a:solidFill>
                  <a:schemeClr val="dk1"/>
                </a:solidFill>
                <a:latin typeface="Catamaran"/>
                <a:ea typeface="Catamaran"/>
                <a:cs typeface="Catamaran"/>
                <a:sym typeface="Catamaran"/>
              </a:rPr>
              <a:t> the farthest planet from the Sun</a:t>
            </a:r>
            <a:endParaRPr>
              <a:solidFill>
                <a:schemeClr val="dk1"/>
              </a:solidFill>
              <a:latin typeface="Catamaran"/>
              <a:ea typeface="Catamaran"/>
              <a:cs typeface="Catamaran"/>
              <a:sym typeface="Catamaran"/>
            </a:endParaRPr>
          </a:p>
        </p:txBody>
      </p:sp>
      <p:sp>
        <p:nvSpPr>
          <p:cNvPr id="1279" name="Google Shape;1279;p57"/>
          <p:cNvSpPr txBox="1"/>
          <p:nvPr/>
        </p:nvSpPr>
        <p:spPr>
          <a:xfrm>
            <a:off x="6085200" y="3277668"/>
            <a:ext cx="2338800" cy="4746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Anton"/>
                <a:ea typeface="Anton"/>
                <a:cs typeface="Anton"/>
                <a:sym typeface="Anton"/>
              </a:rPr>
              <a:t>End</a:t>
            </a:r>
            <a:endParaRPr sz="2000">
              <a:solidFill>
                <a:schemeClr val="dk1"/>
              </a:solidFill>
              <a:latin typeface="Anton"/>
              <a:ea typeface="Anton"/>
              <a:cs typeface="Anton"/>
              <a:sym typeface="Anton"/>
            </a:endParaRPr>
          </a:p>
        </p:txBody>
      </p:sp>
      <p:cxnSp>
        <p:nvCxnSpPr>
          <p:cNvPr id="1280" name="Google Shape;1280;p57"/>
          <p:cNvCxnSpPr>
            <a:stCxn id="1269" idx="3"/>
            <a:endCxn id="1271" idx="1"/>
          </p:cNvCxnSpPr>
          <p:nvPr/>
        </p:nvCxnSpPr>
        <p:spPr>
          <a:xfrm>
            <a:off x="3058800" y="1683825"/>
            <a:ext cx="343800" cy="600"/>
          </a:xfrm>
          <a:prstGeom prst="bentConnector3">
            <a:avLst>
              <a:gd fmla="val 50004" name="adj1"/>
            </a:avLst>
          </a:prstGeom>
          <a:noFill/>
          <a:ln cap="flat" cmpd="sng" w="9525">
            <a:solidFill>
              <a:schemeClr val="dk1"/>
            </a:solidFill>
            <a:prstDash val="solid"/>
            <a:round/>
            <a:headEnd len="med" w="med" type="none"/>
            <a:tailEnd len="med" w="med" type="oval"/>
          </a:ln>
        </p:spPr>
      </p:cxnSp>
      <p:cxnSp>
        <p:nvCxnSpPr>
          <p:cNvPr id="1281" name="Google Shape;1281;p57"/>
          <p:cNvCxnSpPr>
            <a:stCxn id="1271" idx="3"/>
            <a:endCxn id="1273" idx="1"/>
          </p:cNvCxnSpPr>
          <p:nvPr/>
        </p:nvCxnSpPr>
        <p:spPr>
          <a:xfrm>
            <a:off x="5741400" y="1683825"/>
            <a:ext cx="343800" cy="600"/>
          </a:xfrm>
          <a:prstGeom prst="bentConnector3">
            <a:avLst>
              <a:gd fmla="val 50004" name="adj1"/>
            </a:avLst>
          </a:prstGeom>
          <a:noFill/>
          <a:ln cap="flat" cmpd="sng" w="9525">
            <a:solidFill>
              <a:schemeClr val="dk1"/>
            </a:solidFill>
            <a:prstDash val="solid"/>
            <a:round/>
            <a:headEnd len="med" w="med" type="none"/>
            <a:tailEnd len="med" w="med" type="oval"/>
          </a:ln>
        </p:spPr>
      </p:cxnSp>
      <p:cxnSp>
        <p:nvCxnSpPr>
          <p:cNvPr id="1282" name="Google Shape;1282;p57"/>
          <p:cNvCxnSpPr>
            <a:stCxn id="1272" idx="2"/>
            <a:endCxn id="1275" idx="0"/>
          </p:cNvCxnSpPr>
          <p:nvPr/>
        </p:nvCxnSpPr>
        <p:spPr>
          <a:xfrm rot="5400000">
            <a:off x="4149450" y="172590"/>
            <a:ext cx="845100" cy="5365200"/>
          </a:xfrm>
          <a:prstGeom prst="bentConnector3">
            <a:avLst>
              <a:gd fmla="val 49996" name="adj1"/>
            </a:avLst>
          </a:prstGeom>
          <a:noFill/>
          <a:ln cap="flat" cmpd="sng" w="9525">
            <a:solidFill>
              <a:schemeClr val="dk1"/>
            </a:solidFill>
            <a:prstDash val="solid"/>
            <a:round/>
            <a:headEnd len="med" w="med" type="none"/>
            <a:tailEnd len="med" w="med" type="oval"/>
          </a:ln>
        </p:spPr>
      </p:cxnSp>
      <p:cxnSp>
        <p:nvCxnSpPr>
          <p:cNvPr id="1283" name="Google Shape;1283;p57"/>
          <p:cNvCxnSpPr>
            <a:stCxn id="1275" idx="3"/>
            <a:endCxn id="1277" idx="1"/>
          </p:cNvCxnSpPr>
          <p:nvPr/>
        </p:nvCxnSpPr>
        <p:spPr>
          <a:xfrm>
            <a:off x="3058800" y="3514968"/>
            <a:ext cx="343800" cy="600"/>
          </a:xfrm>
          <a:prstGeom prst="bentConnector3">
            <a:avLst>
              <a:gd fmla="val 50004" name="adj1"/>
            </a:avLst>
          </a:prstGeom>
          <a:noFill/>
          <a:ln cap="flat" cmpd="sng" w="9525">
            <a:solidFill>
              <a:schemeClr val="dk1"/>
            </a:solidFill>
            <a:prstDash val="solid"/>
            <a:round/>
            <a:headEnd len="med" w="med" type="none"/>
            <a:tailEnd len="med" w="med" type="oval"/>
          </a:ln>
        </p:spPr>
      </p:cxnSp>
      <p:cxnSp>
        <p:nvCxnSpPr>
          <p:cNvPr id="1284" name="Google Shape;1284;p57"/>
          <p:cNvCxnSpPr>
            <a:stCxn id="1277" idx="3"/>
            <a:endCxn id="1279" idx="1"/>
          </p:cNvCxnSpPr>
          <p:nvPr/>
        </p:nvCxnSpPr>
        <p:spPr>
          <a:xfrm>
            <a:off x="5741400" y="3514968"/>
            <a:ext cx="343800" cy="600"/>
          </a:xfrm>
          <a:prstGeom prst="bentConnector3">
            <a:avLst>
              <a:gd fmla="val 50004" name="adj1"/>
            </a:avLst>
          </a:prstGeom>
          <a:noFill/>
          <a:ln cap="flat" cmpd="sng" w="9525">
            <a:solidFill>
              <a:schemeClr val="dk1"/>
            </a:solidFill>
            <a:prstDash val="solid"/>
            <a:round/>
            <a:headEnd len="med" w="med" type="none"/>
            <a:tailEnd len="med" w="med" type="oval"/>
          </a:ln>
        </p:spPr>
      </p:cxnSp>
      <p:grpSp>
        <p:nvGrpSpPr>
          <p:cNvPr id="1285" name="Google Shape;1285;p57"/>
          <p:cNvGrpSpPr/>
          <p:nvPr/>
        </p:nvGrpSpPr>
        <p:grpSpPr>
          <a:xfrm rot="10800000">
            <a:off x="225443" y="-462975"/>
            <a:ext cx="835883" cy="2004959"/>
            <a:chOff x="3117442" y="2754471"/>
            <a:chExt cx="648978" cy="1556645"/>
          </a:xfrm>
        </p:grpSpPr>
        <p:sp>
          <p:nvSpPr>
            <p:cNvPr id="1286" name="Google Shape;1286;p57"/>
            <p:cNvSpPr/>
            <p:nvPr/>
          </p:nvSpPr>
          <p:spPr>
            <a:xfrm rot="-5400000">
              <a:off x="2522788" y="3592320"/>
              <a:ext cx="1313451" cy="124142"/>
            </a:xfrm>
            <a:custGeom>
              <a:rect b="b" l="l" r="r" t="t"/>
              <a:pathLst>
                <a:path extrusionOk="0" h="2854" w="30196">
                  <a:moveTo>
                    <a:pt x="15276" y="1"/>
                  </a:moveTo>
                  <a:lnTo>
                    <a:pt x="12666" y="2625"/>
                  </a:lnTo>
                  <a:lnTo>
                    <a:pt x="1" y="2625"/>
                  </a:lnTo>
                  <a:lnTo>
                    <a:pt x="1" y="2854"/>
                  </a:lnTo>
                  <a:lnTo>
                    <a:pt x="12780" y="2854"/>
                  </a:lnTo>
                  <a:lnTo>
                    <a:pt x="15390" y="243"/>
                  </a:lnTo>
                  <a:lnTo>
                    <a:pt x="23235" y="243"/>
                  </a:lnTo>
                  <a:lnTo>
                    <a:pt x="25374" y="2383"/>
                  </a:lnTo>
                  <a:lnTo>
                    <a:pt x="29425" y="2383"/>
                  </a:lnTo>
                  <a:cubicBezTo>
                    <a:pt x="29482" y="2554"/>
                    <a:pt x="29596" y="2625"/>
                    <a:pt x="29782" y="2625"/>
                  </a:cubicBezTo>
                  <a:cubicBezTo>
                    <a:pt x="30010" y="2625"/>
                    <a:pt x="30195" y="2497"/>
                    <a:pt x="30195" y="2269"/>
                  </a:cubicBezTo>
                  <a:cubicBezTo>
                    <a:pt x="30195" y="2083"/>
                    <a:pt x="30010" y="1912"/>
                    <a:pt x="29782" y="1912"/>
                  </a:cubicBezTo>
                  <a:cubicBezTo>
                    <a:pt x="29653" y="1912"/>
                    <a:pt x="29482" y="1969"/>
                    <a:pt x="29425" y="2140"/>
                  </a:cubicBezTo>
                  <a:lnTo>
                    <a:pt x="25503" y="2140"/>
                  </a:lnTo>
                  <a:lnTo>
                    <a:pt x="23306"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57"/>
            <p:cNvSpPr/>
            <p:nvPr/>
          </p:nvSpPr>
          <p:spPr>
            <a:xfrm rot="-5400000">
              <a:off x="3104412" y="3972336"/>
              <a:ext cx="644024" cy="33537"/>
            </a:xfrm>
            <a:custGeom>
              <a:rect b="b" l="l" r="r" t="t"/>
              <a:pathLst>
                <a:path extrusionOk="0" h="771" w="14806">
                  <a:moveTo>
                    <a:pt x="14392" y="1"/>
                  </a:moveTo>
                  <a:cubicBezTo>
                    <a:pt x="14264" y="1"/>
                    <a:pt x="14092" y="115"/>
                    <a:pt x="14035" y="300"/>
                  </a:cubicBezTo>
                  <a:lnTo>
                    <a:pt x="1" y="300"/>
                  </a:lnTo>
                  <a:lnTo>
                    <a:pt x="1" y="543"/>
                  </a:lnTo>
                  <a:lnTo>
                    <a:pt x="14035" y="543"/>
                  </a:lnTo>
                  <a:cubicBezTo>
                    <a:pt x="14092" y="657"/>
                    <a:pt x="14264" y="771"/>
                    <a:pt x="14392" y="771"/>
                  </a:cubicBezTo>
                  <a:cubicBezTo>
                    <a:pt x="14620" y="771"/>
                    <a:pt x="14806" y="600"/>
                    <a:pt x="14806" y="414"/>
                  </a:cubicBezTo>
                  <a:cubicBezTo>
                    <a:pt x="14806" y="186"/>
                    <a:pt x="14620" y="1"/>
                    <a:pt x="1439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57"/>
            <p:cNvSpPr/>
            <p:nvPr/>
          </p:nvSpPr>
          <p:spPr>
            <a:xfrm rot="-5400000">
              <a:off x="3456174" y="4000870"/>
              <a:ext cx="452331" cy="168161"/>
            </a:xfrm>
            <a:custGeom>
              <a:rect b="b" l="l" r="r" t="t"/>
              <a:pathLst>
                <a:path extrusionOk="0" h="3866" w="10399">
                  <a:moveTo>
                    <a:pt x="1" y="1"/>
                  </a:moveTo>
                  <a:lnTo>
                    <a:pt x="1" y="243"/>
                  </a:lnTo>
                  <a:lnTo>
                    <a:pt x="9928" y="243"/>
                  </a:lnTo>
                  <a:lnTo>
                    <a:pt x="9928" y="3153"/>
                  </a:lnTo>
                  <a:cubicBezTo>
                    <a:pt x="9757" y="3153"/>
                    <a:pt x="9628" y="3338"/>
                    <a:pt x="9628" y="3509"/>
                  </a:cubicBezTo>
                  <a:cubicBezTo>
                    <a:pt x="9628" y="3695"/>
                    <a:pt x="9814" y="3866"/>
                    <a:pt x="10042" y="3866"/>
                  </a:cubicBezTo>
                  <a:cubicBezTo>
                    <a:pt x="10227" y="3866"/>
                    <a:pt x="10398" y="3695"/>
                    <a:pt x="10398" y="3509"/>
                  </a:cubicBezTo>
                  <a:cubicBezTo>
                    <a:pt x="10398" y="3338"/>
                    <a:pt x="10284" y="3153"/>
                    <a:pt x="10170" y="3153"/>
                  </a:cubicBezTo>
                  <a:lnTo>
                    <a:pt x="1017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57"/>
            <p:cNvSpPr/>
            <p:nvPr/>
          </p:nvSpPr>
          <p:spPr>
            <a:xfrm rot="-5400000">
              <a:off x="3085206" y="3642908"/>
              <a:ext cx="1140330" cy="196087"/>
            </a:xfrm>
            <a:custGeom>
              <a:rect b="b" l="l" r="r" t="t"/>
              <a:pathLst>
                <a:path extrusionOk="0" h="4508" w="26216">
                  <a:moveTo>
                    <a:pt x="25859" y="0"/>
                  </a:moveTo>
                  <a:cubicBezTo>
                    <a:pt x="25674" y="0"/>
                    <a:pt x="25560" y="114"/>
                    <a:pt x="25503" y="229"/>
                  </a:cubicBezTo>
                  <a:lnTo>
                    <a:pt x="16531" y="229"/>
                  </a:lnTo>
                  <a:lnTo>
                    <a:pt x="12481" y="4279"/>
                  </a:lnTo>
                  <a:lnTo>
                    <a:pt x="11240" y="4279"/>
                  </a:lnTo>
                  <a:lnTo>
                    <a:pt x="11240" y="57"/>
                  </a:lnTo>
                  <a:lnTo>
                    <a:pt x="1" y="57"/>
                  </a:lnTo>
                  <a:lnTo>
                    <a:pt x="1" y="286"/>
                  </a:lnTo>
                  <a:lnTo>
                    <a:pt x="10997" y="286"/>
                  </a:lnTo>
                  <a:lnTo>
                    <a:pt x="10997" y="4507"/>
                  </a:lnTo>
                  <a:lnTo>
                    <a:pt x="12609" y="4507"/>
                  </a:lnTo>
                  <a:lnTo>
                    <a:pt x="16645" y="471"/>
                  </a:lnTo>
                  <a:lnTo>
                    <a:pt x="25503" y="471"/>
                  </a:lnTo>
                  <a:cubicBezTo>
                    <a:pt x="25560" y="642"/>
                    <a:pt x="25674" y="771"/>
                    <a:pt x="25859" y="771"/>
                  </a:cubicBezTo>
                  <a:cubicBezTo>
                    <a:pt x="26087" y="771"/>
                    <a:pt x="26216" y="585"/>
                    <a:pt x="26216" y="357"/>
                  </a:cubicBezTo>
                  <a:cubicBezTo>
                    <a:pt x="26216" y="171"/>
                    <a:pt x="26087" y="0"/>
                    <a:pt x="2585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57"/>
            <p:cNvSpPr/>
            <p:nvPr/>
          </p:nvSpPr>
          <p:spPr>
            <a:xfrm rot="-5400000">
              <a:off x="2913348" y="3546126"/>
              <a:ext cx="1336374" cy="193607"/>
            </a:xfrm>
            <a:custGeom>
              <a:rect b="b" l="l" r="r" t="t"/>
              <a:pathLst>
                <a:path extrusionOk="0" h="4451" w="30723">
                  <a:moveTo>
                    <a:pt x="30309" y="1"/>
                  </a:moveTo>
                  <a:cubicBezTo>
                    <a:pt x="30195" y="1"/>
                    <a:pt x="30010" y="115"/>
                    <a:pt x="29953" y="300"/>
                  </a:cubicBezTo>
                  <a:lnTo>
                    <a:pt x="16232" y="300"/>
                  </a:lnTo>
                  <a:lnTo>
                    <a:pt x="12609" y="3866"/>
                  </a:lnTo>
                  <a:lnTo>
                    <a:pt x="12609" y="714"/>
                  </a:lnTo>
                  <a:lnTo>
                    <a:pt x="1" y="714"/>
                  </a:lnTo>
                  <a:lnTo>
                    <a:pt x="1" y="956"/>
                  </a:lnTo>
                  <a:lnTo>
                    <a:pt x="12367" y="956"/>
                  </a:lnTo>
                  <a:lnTo>
                    <a:pt x="12367" y="4451"/>
                  </a:lnTo>
                  <a:lnTo>
                    <a:pt x="16346" y="528"/>
                  </a:lnTo>
                  <a:lnTo>
                    <a:pt x="29953" y="528"/>
                  </a:lnTo>
                  <a:cubicBezTo>
                    <a:pt x="30010" y="657"/>
                    <a:pt x="30195" y="771"/>
                    <a:pt x="30309" y="771"/>
                  </a:cubicBezTo>
                  <a:cubicBezTo>
                    <a:pt x="30552" y="771"/>
                    <a:pt x="30723" y="600"/>
                    <a:pt x="30723" y="414"/>
                  </a:cubicBezTo>
                  <a:cubicBezTo>
                    <a:pt x="30723" y="172"/>
                    <a:pt x="30552" y="1"/>
                    <a:pt x="3030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57"/>
            <p:cNvSpPr/>
            <p:nvPr/>
          </p:nvSpPr>
          <p:spPr>
            <a:xfrm rot="-5400000">
              <a:off x="2875811" y="3622116"/>
              <a:ext cx="1233415" cy="144586"/>
            </a:xfrm>
            <a:custGeom>
              <a:rect b="b" l="l" r="r" t="t"/>
              <a:pathLst>
                <a:path extrusionOk="0" h="3324" w="28356">
                  <a:moveTo>
                    <a:pt x="27942" y="0"/>
                  </a:moveTo>
                  <a:cubicBezTo>
                    <a:pt x="27813" y="0"/>
                    <a:pt x="27642" y="114"/>
                    <a:pt x="27585" y="228"/>
                  </a:cubicBezTo>
                  <a:lnTo>
                    <a:pt x="16175" y="228"/>
                  </a:lnTo>
                  <a:lnTo>
                    <a:pt x="13679" y="2796"/>
                  </a:lnTo>
                  <a:lnTo>
                    <a:pt x="13679" y="1127"/>
                  </a:lnTo>
                  <a:lnTo>
                    <a:pt x="1" y="1127"/>
                  </a:lnTo>
                  <a:lnTo>
                    <a:pt x="1" y="1369"/>
                  </a:lnTo>
                  <a:lnTo>
                    <a:pt x="13436" y="1369"/>
                  </a:lnTo>
                  <a:lnTo>
                    <a:pt x="13436" y="3323"/>
                  </a:lnTo>
                  <a:lnTo>
                    <a:pt x="16289" y="471"/>
                  </a:lnTo>
                  <a:lnTo>
                    <a:pt x="27585" y="471"/>
                  </a:lnTo>
                  <a:cubicBezTo>
                    <a:pt x="27642" y="656"/>
                    <a:pt x="27813" y="770"/>
                    <a:pt x="27942" y="770"/>
                  </a:cubicBezTo>
                  <a:cubicBezTo>
                    <a:pt x="28170" y="770"/>
                    <a:pt x="28355" y="585"/>
                    <a:pt x="28355" y="357"/>
                  </a:cubicBezTo>
                  <a:cubicBezTo>
                    <a:pt x="28355" y="171"/>
                    <a:pt x="28170" y="0"/>
                    <a:pt x="27942"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57"/>
            <p:cNvSpPr/>
            <p:nvPr/>
          </p:nvSpPr>
          <p:spPr>
            <a:xfrm rot="-5400000">
              <a:off x="2601887" y="3552324"/>
              <a:ext cx="1419541" cy="98043"/>
            </a:xfrm>
            <a:custGeom>
              <a:rect b="b" l="l" r="r" t="t"/>
              <a:pathLst>
                <a:path extrusionOk="0" h="2254" w="32635">
                  <a:moveTo>
                    <a:pt x="16289" y="0"/>
                  </a:moveTo>
                  <a:lnTo>
                    <a:pt x="14321" y="1897"/>
                  </a:lnTo>
                  <a:lnTo>
                    <a:pt x="1" y="1897"/>
                  </a:lnTo>
                  <a:lnTo>
                    <a:pt x="1" y="2140"/>
                  </a:lnTo>
                  <a:lnTo>
                    <a:pt x="14449" y="2140"/>
                  </a:lnTo>
                  <a:lnTo>
                    <a:pt x="16346" y="229"/>
                  </a:lnTo>
                  <a:lnTo>
                    <a:pt x="21395" y="229"/>
                  </a:lnTo>
                  <a:lnTo>
                    <a:pt x="23178" y="2012"/>
                  </a:lnTo>
                  <a:lnTo>
                    <a:pt x="31864" y="2012"/>
                  </a:lnTo>
                  <a:cubicBezTo>
                    <a:pt x="31921" y="2197"/>
                    <a:pt x="32092" y="2254"/>
                    <a:pt x="32221" y="2254"/>
                  </a:cubicBezTo>
                  <a:cubicBezTo>
                    <a:pt x="32449" y="2254"/>
                    <a:pt x="32634" y="2140"/>
                    <a:pt x="32634" y="1897"/>
                  </a:cubicBezTo>
                  <a:cubicBezTo>
                    <a:pt x="32634" y="1655"/>
                    <a:pt x="32449" y="1541"/>
                    <a:pt x="32221" y="1541"/>
                  </a:cubicBezTo>
                  <a:cubicBezTo>
                    <a:pt x="32035" y="1541"/>
                    <a:pt x="31921" y="1655"/>
                    <a:pt x="31864" y="1783"/>
                  </a:cubicBezTo>
                  <a:lnTo>
                    <a:pt x="23306" y="1783"/>
                  </a:lnTo>
                  <a:lnTo>
                    <a:pt x="21523"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57"/>
            <p:cNvSpPr/>
            <p:nvPr/>
          </p:nvSpPr>
          <p:spPr>
            <a:xfrm rot="-5400000">
              <a:off x="2574592" y="3483446"/>
              <a:ext cx="1556645" cy="98696"/>
            </a:xfrm>
            <a:custGeom>
              <a:rect b="b" l="l" r="r" t="t"/>
              <a:pathLst>
                <a:path extrusionOk="0" h="2269" w="35787">
                  <a:moveTo>
                    <a:pt x="16703" y="1"/>
                  </a:moveTo>
                  <a:lnTo>
                    <a:pt x="14806" y="1841"/>
                  </a:lnTo>
                  <a:lnTo>
                    <a:pt x="1" y="1841"/>
                  </a:lnTo>
                  <a:lnTo>
                    <a:pt x="1" y="2083"/>
                  </a:lnTo>
                  <a:lnTo>
                    <a:pt x="14920" y="2083"/>
                  </a:lnTo>
                  <a:lnTo>
                    <a:pt x="16760" y="243"/>
                  </a:lnTo>
                  <a:lnTo>
                    <a:pt x="20810" y="243"/>
                  </a:lnTo>
                  <a:lnTo>
                    <a:pt x="22593" y="2026"/>
                  </a:lnTo>
                  <a:lnTo>
                    <a:pt x="35002" y="2026"/>
                  </a:lnTo>
                  <a:cubicBezTo>
                    <a:pt x="35073" y="2140"/>
                    <a:pt x="35244" y="2269"/>
                    <a:pt x="35358" y="2269"/>
                  </a:cubicBezTo>
                  <a:cubicBezTo>
                    <a:pt x="35601" y="2269"/>
                    <a:pt x="35786" y="2083"/>
                    <a:pt x="35786" y="1912"/>
                  </a:cubicBezTo>
                  <a:cubicBezTo>
                    <a:pt x="35786" y="1670"/>
                    <a:pt x="35601" y="1484"/>
                    <a:pt x="35358" y="1484"/>
                  </a:cubicBezTo>
                  <a:cubicBezTo>
                    <a:pt x="35244" y="1484"/>
                    <a:pt x="35073" y="1613"/>
                    <a:pt x="35002" y="1784"/>
                  </a:cubicBezTo>
                  <a:lnTo>
                    <a:pt x="22650" y="1784"/>
                  </a:lnTo>
                  <a:lnTo>
                    <a:pt x="20924"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57"/>
            <p:cNvSpPr/>
            <p:nvPr/>
          </p:nvSpPr>
          <p:spPr>
            <a:xfrm rot="-5400000">
              <a:off x="2516589" y="3511045"/>
              <a:ext cx="1499576" cy="100566"/>
            </a:xfrm>
            <a:custGeom>
              <a:rect b="b" l="l" r="r" t="t"/>
              <a:pathLst>
                <a:path extrusionOk="0" h="2312" w="34475">
                  <a:moveTo>
                    <a:pt x="15747" y="1"/>
                  </a:moveTo>
                  <a:lnTo>
                    <a:pt x="13679" y="2012"/>
                  </a:lnTo>
                  <a:lnTo>
                    <a:pt x="1" y="2012"/>
                  </a:lnTo>
                  <a:lnTo>
                    <a:pt x="1" y="2254"/>
                  </a:lnTo>
                  <a:lnTo>
                    <a:pt x="13793" y="2254"/>
                  </a:lnTo>
                  <a:lnTo>
                    <a:pt x="15818" y="229"/>
                  </a:lnTo>
                  <a:lnTo>
                    <a:pt x="22108" y="229"/>
                  </a:lnTo>
                  <a:lnTo>
                    <a:pt x="24019" y="2069"/>
                  </a:lnTo>
                  <a:lnTo>
                    <a:pt x="33761" y="2069"/>
                  </a:lnTo>
                  <a:cubicBezTo>
                    <a:pt x="33818" y="2197"/>
                    <a:pt x="33932" y="2311"/>
                    <a:pt x="34117" y="2311"/>
                  </a:cubicBezTo>
                  <a:cubicBezTo>
                    <a:pt x="34289" y="2311"/>
                    <a:pt x="34474" y="2140"/>
                    <a:pt x="34474" y="1955"/>
                  </a:cubicBezTo>
                  <a:cubicBezTo>
                    <a:pt x="34474" y="1712"/>
                    <a:pt x="34289" y="1541"/>
                    <a:pt x="34117" y="1541"/>
                  </a:cubicBezTo>
                  <a:cubicBezTo>
                    <a:pt x="33932" y="1541"/>
                    <a:pt x="33761" y="1655"/>
                    <a:pt x="33761" y="1841"/>
                  </a:cubicBezTo>
                  <a:lnTo>
                    <a:pt x="24076" y="1841"/>
                  </a:lnTo>
                  <a:lnTo>
                    <a:pt x="2223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57"/>
            <p:cNvSpPr/>
            <p:nvPr/>
          </p:nvSpPr>
          <p:spPr>
            <a:xfrm rot="-5400000">
              <a:off x="2595407" y="3628314"/>
              <a:ext cx="1251380" cy="114224"/>
            </a:xfrm>
            <a:custGeom>
              <a:rect b="b" l="l" r="r" t="t"/>
              <a:pathLst>
                <a:path extrusionOk="0" h="2626" w="28769">
                  <a:moveTo>
                    <a:pt x="15519" y="1"/>
                  </a:moveTo>
                  <a:lnTo>
                    <a:pt x="13137" y="2383"/>
                  </a:lnTo>
                  <a:lnTo>
                    <a:pt x="1" y="2383"/>
                  </a:lnTo>
                  <a:lnTo>
                    <a:pt x="1" y="2625"/>
                  </a:lnTo>
                  <a:lnTo>
                    <a:pt x="13251" y="2625"/>
                  </a:lnTo>
                  <a:lnTo>
                    <a:pt x="15633" y="243"/>
                  </a:lnTo>
                  <a:lnTo>
                    <a:pt x="22707" y="243"/>
                  </a:lnTo>
                  <a:lnTo>
                    <a:pt x="24547" y="2083"/>
                  </a:lnTo>
                  <a:lnTo>
                    <a:pt x="28056" y="2083"/>
                  </a:lnTo>
                  <a:cubicBezTo>
                    <a:pt x="28056" y="2268"/>
                    <a:pt x="28227" y="2383"/>
                    <a:pt x="28412" y="2383"/>
                  </a:cubicBezTo>
                  <a:cubicBezTo>
                    <a:pt x="28583" y="2383"/>
                    <a:pt x="28769" y="2197"/>
                    <a:pt x="28769" y="1969"/>
                  </a:cubicBezTo>
                  <a:cubicBezTo>
                    <a:pt x="28769" y="1784"/>
                    <a:pt x="28583" y="1612"/>
                    <a:pt x="28412" y="1612"/>
                  </a:cubicBezTo>
                  <a:cubicBezTo>
                    <a:pt x="28227" y="1612"/>
                    <a:pt x="28113" y="1726"/>
                    <a:pt x="28056" y="1841"/>
                  </a:cubicBezTo>
                  <a:lnTo>
                    <a:pt x="24661" y="1841"/>
                  </a:lnTo>
                  <a:lnTo>
                    <a:pt x="22821"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 name="Google Shape;1296;p57"/>
          <p:cNvGrpSpPr/>
          <p:nvPr/>
        </p:nvGrpSpPr>
        <p:grpSpPr>
          <a:xfrm>
            <a:off x="8248353" y="3161549"/>
            <a:ext cx="665167" cy="2521315"/>
            <a:chOff x="8218831" y="2346909"/>
            <a:chExt cx="740390" cy="2806450"/>
          </a:xfrm>
        </p:grpSpPr>
        <p:sp>
          <p:nvSpPr>
            <p:cNvPr id="1297" name="Google Shape;1297;p57"/>
            <p:cNvSpPr/>
            <p:nvPr/>
          </p:nvSpPr>
          <p:spPr>
            <a:xfrm rot="-5400000">
              <a:off x="7409304" y="3603442"/>
              <a:ext cx="2806450" cy="293383"/>
            </a:xfrm>
            <a:custGeom>
              <a:rect b="b" l="l" r="r" t="t"/>
              <a:pathLst>
                <a:path extrusionOk="0" h="3510" w="33576">
                  <a:moveTo>
                    <a:pt x="33162" y="1"/>
                  </a:moveTo>
                  <a:cubicBezTo>
                    <a:pt x="33048" y="1"/>
                    <a:pt x="32862" y="115"/>
                    <a:pt x="32805" y="229"/>
                  </a:cubicBezTo>
                  <a:lnTo>
                    <a:pt x="18371" y="229"/>
                  </a:lnTo>
                  <a:lnTo>
                    <a:pt x="18371" y="3267"/>
                  </a:lnTo>
                  <a:lnTo>
                    <a:pt x="1" y="3267"/>
                  </a:lnTo>
                  <a:lnTo>
                    <a:pt x="1" y="3509"/>
                  </a:lnTo>
                  <a:lnTo>
                    <a:pt x="18600" y="3509"/>
                  </a:lnTo>
                  <a:lnTo>
                    <a:pt x="18600" y="471"/>
                  </a:lnTo>
                  <a:lnTo>
                    <a:pt x="32805" y="471"/>
                  </a:lnTo>
                  <a:cubicBezTo>
                    <a:pt x="32862" y="657"/>
                    <a:pt x="33048" y="714"/>
                    <a:pt x="33162" y="714"/>
                  </a:cubicBezTo>
                  <a:cubicBezTo>
                    <a:pt x="33404" y="714"/>
                    <a:pt x="33575" y="586"/>
                    <a:pt x="33575" y="357"/>
                  </a:cubicBezTo>
                  <a:cubicBezTo>
                    <a:pt x="33575" y="172"/>
                    <a:pt x="33404" y="1"/>
                    <a:pt x="3316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57"/>
            <p:cNvSpPr/>
            <p:nvPr/>
          </p:nvSpPr>
          <p:spPr>
            <a:xfrm rot="-5400000">
              <a:off x="7520808" y="3794852"/>
              <a:ext cx="2409421" cy="307593"/>
            </a:xfrm>
            <a:custGeom>
              <a:rect b="b" l="l" r="r" t="t"/>
              <a:pathLst>
                <a:path extrusionOk="0" h="3680" w="28826">
                  <a:moveTo>
                    <a:pt x="28469" y="0"/>
                  </a:moveTo>
                  <a:cubicBezTo>
                    <a:pt x="28298" y="0"/>
                    <a:pt x="28170" y="114"/>
                    <a:pt x="28113" y="285"/>
                  </a:cubicBezTo>
                  <a:lnTo>
                    <a:pt x="17302" y="285"/>
                  </a:lnTo>
                  <a:lnTo>
                    <a:pt x="17302" y="3437"/>
                  </a:lnTo>
                  <a:lnTo>
                    <a:pt x="1" y="3437"/>
                  </a:lnTo>
                  <a:lnTo>
                    <a:pt x="1" y="3680"/>
                  </a:lnTo>
                  <a:lnTo>
                    <a:pt x="17530" y="3680"/>
                  </a:lnTo>
                  <a:lnTo>
                    <a:pt x="17530" y="528"/>
                  </a:lnTo>
                  <a:lnTo>
                    <a:pt x="28113" y="528"/>
                  </a:lnTo>
                  <a:cubicBezTo>
                    <a:pt x="28170" y="642"/>
                    <a:pt x="28298" y="770"/>
                    <a:pt x="28469" y="770"/>
                  </a:cubicBezTo>
                  <a:cubicBezTo>
                    <a:pt x="28655" y="770"/>
                    <a:pt x="28826" y="585"/>
                    <a:pt x="28826" y="414"/>
                  </a:cubicBezTo>
                  <a:cubicBezTo>
                    <a:pt x="28826" y="171"/>
                    <a:pt x="28655" y="0"/>
                    <a:pt x="2846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57"/>
            <p:cNvSpPr/>
            <p:nvPr/>
          </p:nvSpPr>
          <p:spPr>
            <a:xfrm rot="-5400000">
              <a:off x="7336629" y="3695260"/>
              <a:ext cx="2603756" cy="312441"/>
            </a:xfrm>
            <a:custGeom>
              <a:rect b="b" l="l" r="r" t="t"/>
              <a:pathLst>
                <a:path extrusionOk="0" h="3738" w="31151">
                  <a:moveTo>
                    <a:pt x="30723" y="0"/>
                  </a:moveTo>
                  <a:cubicBezTo>
                    <a:pt x="30609" y="0"/>
                    <a:pt x="30438" y="114"/>
                    <a:pt x="30366" y="229"/>
                  </a:cubicBezTo>
                  <a:lnTo>
                    <a:pt x="16104" y="229"/>
                  </a:lnTo>
                  <a:lnTo>
                    <a:pt x="16104" y="3495"/>
                  </a:lnTo>
                  <a:lnTo>
                    <a:pt x="1" y="3495"/>
                  </a:lnTo>
                  <a:lnTo>
                    <a:pt x="1" y="3737"/>
                  </a:lnTo>
                  <a:lnTo>
                    <a:pt x="16346" y="3737"/>
                  </a:lnTo>
                  <a:lnTo>
                    <a:pt x="16346" y="471"/>
                  </a:lnTo>
                  <a:lnTo>
                    <a:pt x="30366" y="471"/>
                  </a:lnTo>
                  <a:cubicBezTo>
                    <a:pt x="30438" y="642"/>
                    <a:pt x="30609" y="770"/>
                    <a:pt x="30723" y="770"/>
                  </a:cubicBezTo>
                  <a:cubicBezTo>
                    <a:pt x="30965" y="770"/>
                    <a:pt x="31151" y="585"/>
                    <a:pt x="31151" y="357"/>
                  </a:cubicBezTo>
                  <a:cubicBezTo>
                    <a:pt x="31151" y="171"/>
                    <a:pt x="30965" y="0"/>
                    <a:pt x="30723"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57"/>
            <p:cNvSpPr/>
            <p:nvPr/>
          </p:nvSpPr>
          <p:spPr>
            <a:xfrm rot="-5400000">
              <a:off x="7266838" y="3694675"/>
              <a:ext cx="2484564" cy="432803"/>
            </a:xfrm>
            <a:custGeom>
              <a:rect b="b" l="l" r="r" t="t"/>
              <a:pathLst>
                <a:path extrusionOk="0" h="5178" w="29725">
                  <a:moveTo>
                    <a:pt x="29368" y="1"/>
                  </a:moveTo>
                  <a:cubicBezTo>
                    <a:pt x="29183" y="1"/>
                    <a:pt x="29068" y="129"/>
                    <a:pt x="29011" y="243"/>
                  </a:cubicBezTo>
                  <a:lnTo>
                    <a:pt x="18728" y="243"/>
                  </a:lnTo>
                  <a:lnTo>
                    <a:pt x="18728" y="1555"/>
                  </a:lnTo>
                  <a:lnTo>
                    <a:pt x="14977" y="1555"/>
                  </a:lnTo>
                  <a:lnTo>
                    <a:pt x="14977" y="4935"/>
                  </a:lnTo>
                  <a:lnTo>
                    <a:pt x="1" y="4935"/>
                  </a:lnTo>
                  <a:lnTo>
                    <a:pt x="1" y="5178"/>
                  </a:lnTo>
                  <a:lnTo>
                    <a:pt x="15219" y="5178"/>
                  </a:lnTo>
                  <a:lnTo>
                    <a:pt x="15219" y="1783"/>
                  </a:lnTo>
                  <a:lnTo>
                    <a:pt x="18956" y="1783"/>
                  </a:lnTo>
                  <a:lnTo>
                    <a:pt x="18956" y="485"/>
                  </a:lnTo>
                  <a:lnTo>
                    <a:pt x="29011" y="485"/>
                  </a:lnTo>
                  <a:cubicBezTo>
                    <a:pt x="29068" y="657"/>
                    <a:pt x="29183" y="771"/>
                    <a:pt x="29368" y="771"/>
                  </a:cubicBezTo>
                  <a:cubicBezTo>
                    <a:pt x="29596" y="771"/>
                    <a:pt x="29725" y="600"/>
                    <a:pt x="29725" y="357"/>
                  </a:cubicBezTo>
                  <a:cubicBezTo>
                    <a:pt x="29725" y="186"/>
                    <a:pt x="29596" y="1"/>
                    <a:pt x="29368"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57"/>
            <p:cNvSpPr/>
            <p:nvPr/>
          </p:nvSpPr>
          <p:spPr>
            <a:xfrm rot="-5400000">
              <a:off x="7264499" y="3772159"/>
              <a:ext cx="2335532" cy="426869"/>
            </a:xfrm>
            <a:custGeom>
              <a:rect b="b" l="l" r="r" t="t"/>
              <a:pathLst>
                <a:path extrusionOk="0" h="5107" w="27942">
                  <a:moveTo>
                    <a:pt x="27585" y="0"/>
                  </a:moveTo>
                  <a:cubicBezTo>
                    <a:pt x="27400" y="0"/>
                    <a:pt x="27286" y="114"/>
                    <a:pt x="27229" y="228"/>
                  </a:cubicBezTo>
                  <a:lnTo>
                    <a:pt x="17302" y="228"/>
                  </a:lnTo>
                  <a:lnTo>
                    <a:pt x="17302" y="1369"/>
                  </a:lnTo>
                  <a:lnTo>
                    <a:pt x="14035" y="1369"/>
                  </a:lnTo>
                  <a:lnTo>
                    <a:pt x="14035" y="4864"/>
                  </a:lnTo>
                  <a:lnTo>
                    <a:pt x="1" y="4864"/>
                  </a:lnTo>
                  <a:lnTo>
                    <a:pt x="1" y="5106"/>
                  </a:lnTo>
                  <a:lnTo>
                    <a:pt x="14264" y="5106"/>
                  </a:lnTo>
                  <a:lnTo>
                    <a:pt x="14264" y="1598"/>
                  </a:lnTo>
                  <a:lnTo>
                    <a:pt x="17530" y="1598"/>
                  </a:lnTo>
                  <a:lnTo>
                    <a:pt x="17530" y="471"/>
                  </a:lnTo>
                  <a:lnTo>
                    <a:pt x="27229" y="471"/>
                  </a:lnTo>
                  <a:cubicBezTo>
                    <a:pt x="27286" y="656"/>
                    <a:pt x="27400" y="713"/>
                    <a:pt x="27585" y="713"/>
                  </a:cubicBezTo>
                  <a:cubicBezTo>
                    <a:pt x="27756" y="713"/>
                    <a:pt x="27942" y="585"/>
                    <a:pt x="27942" y="357"/>
                  </a:cubicBezTo>
                  <a:cubicBezTo>
                    <a:pt x="27942" y="171"/>
                    <a:pt x="27756" y="0"/>
                    <a:pt x="27585"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57"/>
            <p:cNvSpPr/>
            <p:nvPr/>
          </p:nvSpPr>
          <p:spPr>
            <a:xfrm rot="-5400000">
              <a:off x="7898072" y="4609597"/>
              <a:ext cx="958636" cy="128888"/>
            </a:xfrm>
            <a:custGeom>
              <a:rect b="b" l="l" r="r" t="t"/>
              <a:pathLst>
                <a:path extrusionOk="0" h="1542" w="11469">
                  <a:moveTo>
                    <a:pt x="11112" y="1"/>
                  </a:moveTo>
                  <a:cubicBezTo>
                    <a:pt x="10940" y="1"/>
                    <a:pt x="10755" y="172"/>
                    <a:pt x="10755" y="358"/>
                  </a:cubicBezTo>
                  <a:cubicBezTo>
                    <a:pt x="10755" y="529"/>
                    <a:pt x="10883" y="714"/>
                    <a:pt x="10997" y="714"/>
                  </a:cubicBezTo>
                  <a:lnTo>
                    <a:pt x="10997" y="1313"/>
                  </a:lnTo>
                  <a:lnTo>
                    <a:pt x="1" y="1313"/>
                  </a:lnTo>
                  <a:lnTo>
                    <a:pt x="1" y="1541"/>
                  </a:lnTo>
                  <a:lnTo>
                    <a:pt x="11240" y="1541"/>
                  </a:lnTo>
                  <a:lnTo>
                    <a:pt x="11240" y="714"/>
                  </a:lnTo>
                  <a:cubicBezTo>
                    <a:pt x="11411" y="714"/>
                    <a:pt x="11468" y="529"/>
                    <a:pt x="11468" y="358"/>
                  </a:cubicBezTo>
                  <a:cubicBezTo>
                    <a:pt x="11468" y="172"/>
                    <a:pt x="11354" y="1"/>
                    <a:pt x="1111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57"/>
            <p:cNvSpPr/>
            <p:nvPr/>
          </p:nvSpPr>
          <p:spPr>
            <a:xfrm rot="-5400000">
              <a:off x="7893308" y="4534537"/>
              <a:ext cx="1038460" cy="199183"/>
            </a:xfrm>
            <a:custGeom>
              <a:rect b="b" l="l" r="r" t="t"/>
              <a:pathLst>
                <a:path extrusionOk="0" h="2383" w="12424">
                  <a:moveTo>
                    <a:pt x="12067" y="1"/>
                  </a:moveTo>
                  <a:cubicBezTo>
                    <a:pt x="11896" y="1"/>
                    <a:pt x="11711" y="172"/>
                    <a:pt x="11711" y="358"/>
                  </a:cubicBezTo>
                  <a:cubicBezTo>
                    <a:pt x="11711" y="529"/>
                    <a:pt x="11825" y="714"/>
                    <a:pt x="11953" y="714"/>
                  </a:cubicBezTo>
                  <a:lnTo>
                    <a:pt x="11953" y="2140"/>
                  </a:lnTo>
                  <a:lnTo>
                    <a:pt x="1" y="2140"/>
                  </a:lnTo>
                  <a:lnTo>
                    <a:pt x="1" y="2383"/>
                  </a:lnTo>
                  <a:lnTo>
                    <a:pt x="12181" y="2383"/>
                  </a:lnTo>
                  <a:lnTo>
                    <a:pt x="12181" y="714"/>
                  </a:lnTo>
                  <a:cubicBezTo>
                    <a:pt x="12367" y="714"/>
                    <a:pt x="12424" y="529"/>
                    <a:pt x="12424" y="358"/>
                  </a:cubicBezTo>
                  <a:cubicBezTo>
                    <a:pt x="12424" y="172"/>
                    <a:pt x="12310" y="1"/>
                    <a:pt x="1206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57"/>
            <p:cNvSpPr/>
            <p:nvPr/>
          </p:nvSpPr>
          <p:spPr>
            <a:xfrm rot="-5400000">
              <a:off x="7885576" y="4457597"/>
              <a:ext cx="1123132" cy="268391"/>
            </a:xfrm>
            <a:custGeom>
              <a:rect b="b" l="l" r="r" t="t"/>
              <a:pathLst>
                <a:path extrusionOk="0" h="3211" w="13437">
                  <a:moveTo>
                    <a:pt x="13080" y="1"/>
                  </a:moveTo>
                  <a:cubicBezTo>
                    <a:pt x="12837" y="1"/>
                    <a:pt x="12666" y="172"/>
                    <a:pt x="12666" y="358"/>
                  </a:cubicBezTo>
                  <a:cubicBezTo>
                    <a:pt x="12666" y="529"/>
                    <a:pt x="12780" y="714"/>
                    <a:pt x="12966" y="714"/>
                  </a:cubicBezTo>
                  <a:lnTo>
                    <a:pt x="12966" y="2968"/>
                  </a:lnTo>
                  <a:lnTo>
                    <a:pt x="1" y="2968"/>
                  </a:lnTo>
                  <a:lnTo>
                    <a:pt x="1" y="3210"/>
                  </a:lnTo>
                  <a:lnTo>
                    <a:pt x="13194" y="3210"/>
                  </a:lnTo>
                  <a:lnTo>
                    <a:pt x="13194" y="714"/>
                  </a:lnTo>
                  <a:cubicBezTo>
                    <a:pt x="13322" y="714"/>
                    <a:pt x="13436" y="529"/>
                    <a:pt x="13436" y="358"/>
                  </a:cubicBezTo>
                  <a:cubicBezTo>
                    <a:pt x="13436" y="172"/>
                    <a:pt x="13251" y="1"/>
                    <a:pt x="1308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8" name="Shape 1308"/>
        <p:cNvGrpSpPr/>
        <p:nvPr/>
      </p:nvGrpSpPr>
      <p:grpSpPr>
        <a:xfrm>
          <a:off x="0" y="0"/>
          <a:ext cx="0" cy="0"/>
          <a:chOff x="0" y="0"/>
          <a:chExt cx="0" cy="0"/>
        </a:xfrm>
      </p:grpSpPr>
      <p:sp>
        <p:nvSpPr>
          <p:cNvPr id="1309" name="Google Shape;1309;p5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Classification</a:t>
            </a:r>
            <a:endParaRPr/>
          </a:p>
        </p:txBody>
      </p:sp>
      <p:graphicFrame>
        <p:nvGraphicFramePr>
          <p:cNvPr id="1310" name="Google Shape;1310;p58"/>
          <p:cNvGraphicFramePr/>
          <p:nvPr/>
        </p:nvGraphicFramePr>
        <p:xfrm>
          <a:off x="1477150" y="1425205"/>
          <a:ext cx="3000000" cy="3000000"/>
        </p:xfrm>
        <a:graphic>
          <a:graphicData uri="http://schemas.openxmlformats.org/drawingml/2006/table">
            <a:tbl>
              <a:tblPr>
                <a:noFill/>
                <a:tableStyleId>{78674349-E898-402B-AB63-BFC8BABC8A76}</a:tableStyleId>
              </a:tblPr>
              <a:tblGrid>
                <a:gridCol w="2063225"/>
                <a:gridCol w="2063225"/>
                <a:gridCol w="2063225"/>
              </a:tblGrid>
              <a:tr h="409925">
                <a:tc gridSpan="3">
                  <a:txBody>
                    <a:bodyPr/>
                    <a:lstStyle/>
                    <a:p>
                      <a:pPr indent="0" lvl="0" marL="0" rtl="0" algn="ctr">
                        <a:lnSpc>
                          <a:spcPct val="115000"/>
                        </a:lnSpc>
                        <a:spcBef>
                          <a:spcPts val="0"/>
                        </a:spcBef>
                        <a:spcAft>
                          <a:spcPts val="0"/>
                        </a:spcAft>
                        <a:buNone/>
                      </a:pPr>
                      <a:r>
                        <a:rPr lang="en" sz="2000">
                          <a:solidFill>
                            <a:schemeClr val="dk1"/>
                          </a:solidFill>
                          <a:latin typeface="Anton"/>
                          <a:ea typeface="Anton"/>
                          <a:cs typeface="Anton"/>
                          <a:sym typeface="Anton"/>
                        </a:rPr>
                        <a:t>Sequence in Java</a:t>
                      </a:r>
                      <a:endParaRPr sz="2000">
                        <a:solidFill>
                          <a:schemeClr val="dk1"/>
                        </a:solidFill>
                        <a:latin typeface="Anton"/>
                        <a:ea typeface="Anton"/>
                        <a:cs typeface="Anton"/>
                        <a:sym typeface="Anton"/>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hMerge="1"/>
                <a:tc hMerge="1"/>
              </a:tr>
              <a:tr h="409925">
                <a:tc>
                  <a:txBody>
                    <a:bodyPr/>
                    <a:lstStyle/>
                    <a:p>
                      <a:pPr indent="0" lvl="0" marL="0" rtl="0" algn="ctr">
                        <a:lnSpc>
                          <a:spcPct val="115000"/>
                        </a:lnSpc>
                        <a:spcBef>
                          <a:spcPts val="0"/>
                        </a:spcBef>
                        <a:spcAft>
                          <a:spcPts val="0"/>
                        </a:spcAft>
                        <a:buNone/>
                      </a:pPr>
                      <a:r>
                        <a:rPr lang="en" sz="2000">
                          <a:solidFill>
                            <a:schemeClr val="dk1"/>
                          </a:solidFill>
                          <a:latin typeface="Anton"/>
                          <a:ea typeface="Anton"/>
                          <a:cs typeface="Anton"/>
                          <a:sym typeface="Anton"/>
                        </a:rPr>
                        <a:t>Arrays</a:t>
                      </a:r>
                      <a:endParaRPr sz="2000">
                        <a:solidFill>
                          <a:schemeClr val="dk1"/>
                        </a:solidFill>
                        <a:latin typeface="Anton"/>
                        <a:ea typeface="Anton"/>
                        <a:cs typeface="Anton"/>
                        <a:sym typeface="Anton"/>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ctr">
                        <a:lnSpc>
                          <a:spcPct val="115000"/>
                        </a:lnSpc>
                        <a:spcBef>
                          <a:spcPts val="0"/>
                        </a:spcBef>
                        <a:spcAft>
                          <a:spcPts val="0"/>
                        </a:spcAft>
                        <a:buNone/>
                      </a:pPr>
                      <a:r>
                        <a:rPr lang="en" sz="2000">
                          <a:solidFill>
                            <a:schemeClr val="dk1"/>
                          </a:solidFill>
                          <a:latin typeface="Anton"/>
                          <a:ea typeface="Anton"/>
                          <a:cs typeface="Anton"/>
                          <a:sym typeface="Anton"/>
                        </a:rPr>
                        <a:t>Collections</a:t>
                      </a:r>
                      <a:endParaRPr sz="2000">
                        <a:solidFill>
                          <a:schemeClr val="dk1"/>
                        </a:solidFill>
                        <a:latin typeface="Anton"/>
                        <a:ea typeface="Anton"/>
                        <a:cs typeface="Anton"/>
                        <a:sym typeface="Anton"/>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ctr">
                        <a:lnSpc>
                          <a:spcPct val="115000"/>
                        </a:lnSpc>
                        <a:spcBef>
                          <a:spcPts val="0"/>
                        </a:spcBef>
                        <a:spcAft>
                          <a:spcPts val="0"/>
                        </a:spcAft>
                        <a:buNone/>
                      </a:pPr>
                      <a:r>
                        <a:rPr lang="en" sz="2000">
                          <a:solidFill>
                            <a:schemeClr val="dk1"/>
                          </a:solidFill>
                          <a:latin typeface="Anton"/>
                          <a:ea typeface="Anton"/>
                          <a:cs typeface="Anton"/>
                          <a:sym typeface="Anton"/>
                        </a:rPr>
                        <a:t>Popular API</a:t>
                      </a:r>
                      <a:endParaRPr sz="2000">
                        <a:solidFill>
                          <a:schemeClr val="dk1"/>
                        </a:solidFill>
                        <a:latin typeface="Anton"/>
                        <a:ea typeface="Anton"/>
                        <a:cs typeface="Anton"/>
                        <a:sym typeface="Anton"/>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1146900">
                <a:tc>
                  <a:txBody>
                    <a:bodyPr/>
                    <a:lstStyle/>
                    <a:p>
                      <a:pPr indent="-317500" lvl="0" marL="457200" rtl="0" algn="l">
                        <a:lnSpc>
                          <a:spcPct val="115000"/>
                        </a:lnSpc>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Feature 1</a:t>
                      </a:r>
                      <a:endParaRPr>
                        <a:solidFill>
                          <a:schemeClr val="dk1"/>
                        </a:solidFill>
                        <a:latin typeface="Catamaran"/>
                        <a:ea typeface="Catamaran"/>
                        <a:cs typeface="Catamaran"/>
                        <a:sym typeface="Catamaran"/>
                      </a:endParaRPr>
                    </a:p>
                    <a:p>
                      <a:pPr indent="-317500" lvl="0" marL="457200" rtl="0" algn="l">
                        <a:lnSpc>
                          <a:spcPct val="115000"/>
                        </a:lnSpc>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Feature 2</a:t>
                      </a:r>
                      <a:endParaRPr>
                        <a:solidFill>
                          <a:schemeClr val="dk1"/>
                        </a:solidFill>
                        <a:latin typeface="Catamaran"/>
                        <a:ea typeface="Catamaran"/>
                        <a:cs typeface="Catamaran"/>
                        <a:sym typeface="Catamaran"/>
                      </a:endParaRPr>
                    </a:p>
                    <a:p>
                      <a:pPr indent="-317500" lvl="0" marL="457200" rtl="0" algn="l">
                        <a:lnSpc>
                          <a:spcPct val="115000"/>
                        </a:lnSpc>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Feature 3</a:t>
                      </a:r>
                      <a:endParaRPr>
                        <a:solidFill>
                          <a:schemeClr val="dk1"/>
                        </a:solidFill>
                        <a:latin typeface="Catamaran"/>
                        <a:ea typeface="Catamaran"/>
                        <a:cs typeface="Catamaran"/>
                        <a:sym typeface="Catamaran"/>
                      </a:endParaRPr>
                    </a:p>
                    <a:p>
                      <a:pPr indent="-317500" lvl="0" marL="457200" rtl="0" algn="l">
                        <a:lnSpc>
                          <a:spcPct val="115000"/>
                        </a:lnSpc>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Feature 4</a:t>
                      </a:r>
                      <a:endParaRPr>
                        <a:solidFill>
                          <a:schemeClr val="dk1"/>
                        </a:solidFill>
                        <a:latin typeface="Catamaran"/>
                        <a:ea typeface="Catamaran"/>
                        <a:cs typeface="Catamaran"/>
                        <a:sym typeface="Catamaran"/>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317500" lvl="0" marL="457200" rtl="0" algn="l">
                        <a:lnSpc>
                          <a:spcPct val="115000"/>
                        </a:lnSpc>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Feature 1</a:t>
                      </a:r>
                      <a:endParaRPr>
                        <a:solidFill>
                          <a:schemeClr val="dk1"/>
                        </a:solidFill>
                        <a:latin typeface="Catamaran"/>
                        <a:ea typeface="Catamaran"/>
                        <a:cs typeface="Catamaran"/>
                        <a:sym typeface="Catamaran"/>
                      </a:endParaRPr>
                    </a:p>
                    <a:p>
                      <a:pPr indent="-317500" lvl="0" marL="457200" rtl="0" algn="l">
                        <a:lnSpc>
                          <a:spcPct val="115000"/>
                        </a:lnSpc>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Feature 2</a:t>
                      </a:r>
                      <a:endParaRPr>
                        <a:solidFill>
                          <a:schemeClr val="dk1"/>
                        </a:solidFill>
                        <a:latin typeface="Catamaran"/>
                        <a:ea typeface="Catamaran"/>
                        <a:cs typeface="Catamaran"/>
                        <a:sym typeface="Catamaran"/>
                      </a:endParaRPr>
                    </a:p>
                    <a:p>
                      <a:pPr indent="-317500" lvl="0" marL="457200" rtl="0" algn="l">
                        <a:lnSpc>
                          <a:spcPct val="115000"/>
                        </a:lnSpc>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Feature 3</a:t>
                      </a:r>
                      <a:endParaRPr>
                        <a:solidFill>
                          <a:schemeClr val="dk1"/>
                        </a:solidFill>
                        <a:latin typeface="Catamaran"/>
                        <a:ea typeface="Catamaran"/>
                        <a:cs typeface="Catamaran"/>
                        <a:sym typeface="Catamaran"/>
                      </a:endParaRPr>
                    </a:p>
                    <a:p>
                      <a:pPr indent="-317500" lvl="0" marL="457200" rtl="0" algn="l">
                        <a:lnSpc>
                          <a:spcPct val="115000"/>
                        </a:lnSpc>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Feature 4</a:t>
                      </a:r>
                      <a:endParaRPr>
                        <a:solidFill>
                          <a:schemeClr val="dk1"/>
                        </a:solidFill>
                        <a:latin typeface="Catamaran"/>
                        <a:ea typeface="Catamaran"/>
                        <a:cs typeface="Catamaran"/>
                        <a:sym typeface="Catamaran"/>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317500" lvl="0" marL="457200" rtl="0" algn="l">
                        <a:lnSpc>
                          <a:spcPct val="115000"/>
                        </a:lnSpc>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Feature 1</a:t>
                      </a:r>
                      <a:endParaRPr>
                        <a:solidFill>
                          <a:schemeClr val="dk1"/>
                        </a:solidFill>
                        <a:latin typeface="Catamaran"/>
                        <a:ea typeface="Catamaran"/>
                        <a:cs typeface="Catamaran"/>
                        <a:sym typeface="Catamaran"/>
                      </a:endParaRPr>
                    </a:p>
                    <a:p>
                      <a:pPr indent="-317500" lvl="0" marL="457200" rtl="0" algn="l">
                        <a:lnSpc>
                          <a:spcPct val="115000"/>
                        </a:lnSpc>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Feature 2</a:t>
                      </a:r>
                      <a:endParaRPr>
                        <a:solidFill>
                          <a:schemeClr val="dk1"/>
                        </a:solidFill>
                        <a:latin typeface="Catamaran"/>
                        <a:ea typeface="Catamaran"/>
                        <a:cs typeface="Catamaran"/>
                        <a:sym typeface="Catamaran"/>
                      </a:endParaRPr>
                    </a:p>
                    <a:p>
                      <a:pPr indent="-317500" lvl="0" marL="457200" rtl="0" algn="l">
                        <a:lnSpc>
                          <a:spcPct val="115000"/>
                        </a:lnSpc>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Feature 3</a:t>
                      </a:r>
                      <a:endParaRPr>
                        <a:solidFill>
                          <a:schemeClr val="dk1"/>
                        </a:solidFill>
                        <a:latin typeface="Catamaran"/>
                        <a:ea typeface="Catamaran"/>
                        <a:cs typeface="Catamaran"/>
                        <a:sym typeface="Catamaran"/>
                      </a:endParaRPr>
                    </a:p>
                    <a:p>
                      <a:pPr indent="-317500" lvl="0" marL="457200" rtl="0" algn="l">
                        <a:lnSpc>
                          <a:spcPct val="115000"/>
                        </a:lnSpc>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Feature 4</a:t>
                      </a:r>
                      <a:endParaRPr>
                        <a:solidFill>
                          <a:schemeClr val="dk1"/>
                        </a:solidFill>
                        <a:latin typeface="Catamaran"/>
                        <a:ea typeface="Catamaran"/>
                        <a:cs typeface="Catamaran"/>
                        <a:sym typeface="Catamaran"/>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710800">
                <a:tc>
                  <a:txBody>
                    <a:bodyPr/>
                    <a:lstStyle/>
                    <a:p>
                      <a:pPr indent="0" lvl="0" marL="230399" rtl="0" algn="l">
                        <a:lnSpc>
                          <a:spcPct val="115000"/>
                        </a:lnSpc>
                        <a:spcBef>
                          <a:spcPts val="0"/>
                        </a:spcBef>
                        <a:spcAft>
                          <a:spcPts val="0"/>
                        </a:spcAft>
                        <a:buNone/>
                      </a:pPr>
                      <a:r>
                        <a:rPr lang="en">
                          <a:solidFill>
                            <a:schemeClr val="dk1"/>
                          </a:solidFill>
                          <a:latin typeface="Catamaran"/>
                          <a:ea typeface="Catamaran"/>
                          <a:cs typeface="Catamaran"/>
                          <a:sym typeface="Catamaran"/>
                        </a:rPr>
                        <a:t>Mars is actually a very cold place</a:t>
                      </a:r>
                      <a:endParaRPr>
                        <a:solidFill>
                          <a:schemeClr val="dk1"/>
                        </a:solidFill>
                        <a:latin typeface="Catamaran"/>
                        <a:ea typeface="Catamaran"/>
                        <a:cs typeface="Catamaran"/>
                        <a:sym typeface="Catamaran"/>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230399" rtl="0" algn="l">
                        <a:lnSpc>
                          <a:spcPct val="115000"/>
                        </a:lnSpc>
                        <a:spcBef>
                          <a:spcPts val="0"/>
                        </a:spcBef>
                        <a:spcAft>
                          <a:spcPts val="0"/>
                        </a:spcAft>
                        <a:buNone/>
                      </a:pPr>
                      <a:r>
                        <a:rPr lang="en">
                          <a:solidFill>
                            <a:schemeClr val="dk1"/>
                          </a:solidFill>
                          <a:latin typeface="Catamaran"/>
                          <a:ea typeface="Catamaran"/>
                          <a:cs typeface="Catamaran"/>
                          <a:sym typeface="Catamaran"/>
                        </a:rPr>
                        <a:t>Venus has high temperatures</a:t>
                      </a:r>
                      <a:endParaRPr>
                        <a:solidFill>
                          <a:schemeClr val="dk1"/>
                        </a:solidFill>
                        <a:latin typeface="Catamaran"/>
                        <a:ea typeface="Catamaran"/>
                        <a:cs typeface="Catamaran"/>
                        <a:sym typeface="Catamaran"/>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230399" rtl="0" algn="l">
                        <a:lnSpc>
                          <a:spcPct val="115000"/>
                        </a:lnSpc>
                        <a:spcBef>
                          <a:spcPts val="0"/>
                        </a:spcBef>
                        <a:spcAft>
                          <a:spcPts val="0"/>
                        </a:spcAft>
                        <a:buNone/>
                      </a:pPr>
                      <a:r>
                        <a:rPr lang="en">
                          <a:solidFill>
                            <a:schemeClr val="dk1"/>
                          </a:solidFill>
                          <a:latin typeface="Catamaran"/>
                          <a:ea typeface="Catamaran"/>
                          <a:cs typeface="Catamaran"/>
                          <a:sym typeface="Catamaran"/>
                        </a:rPr>
                        <a:t>Mercury is the smallest planet</a:t>
                      </a:r>
                      <a:endParaRPr>
                        <a:solidFill>
                          <a:schemeClr val="dk1"/>
                        </a:solidFill>
                        <a:latin typeface="Catamaran"/>
                        <a:ea typeface="Catamaran"/>
                        <a:cs typeface="Catamaran"/>
                        <a:sym typeface="Catamaran"/>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bl>
          </a:graphicData>
        </a:graphic>
      </p:graphicFrame>
      <p:grpSp>
        <p:nvGrpSpPr>
          <p:cNvPr id="1311" name="Google Shape;1311;p58"/>
          <p:cNvGrpSpPr/>
          <p:nvPr/>
        </p:nvGrpSpPr>
        <p:grpSpPr>
          <a:xfrm rot="10800000">
            <a:off x="403817" y="-781242"/>
            <a:ext cx="690183" cy="2560937"/>
            <a:chOff x="4128096" y="2589445"/>
            <a:chExt cx="465334" cy="1726630"/>
          </a:xfrm>
        </p:grpSpPr>
        <p:sp>
          <p:nvSpPr>
            <p:cNvPr id="1312" name="Google Shape;1312;p58"/>
            <p:cNvSpPr/>
            <p:nvPr/>
          </p:nvSpPr>
          <p:spPr>
            <a:xfrm rot="-5400000">
              <a:off x="4350516" y="3592343"/>
              <a:ext cx="447328" cy="38495"/>
            </a:xfrm>
            <a:custGeom>
              <a:rect b="b" l="l" r="r" t="t"/>
              <a:pathLst>
                <a:path extrusionOk="0" h="885" w="10284">
                  <a:moveTo>
                    <a:pt x="9927" y="0"/>
                  </a:moveTo>
                  <a:cubicBezTo>
                    <a:pt x="9742" y="0"/>
                    <a:pt x="9628" y="114"/>
                    <a:pt x="9571" y="242"/>
                  </a:cubicBezTo>
                  <a:lnTo>
                    <a:pt x="0" y="242"/>
                  </a:lnTo>
                  <a:lnTo>
                    <a:pt x="0" y="884"/>
                  </a:lnTo>
                  <a:lnTo>
                    <a:pt x="243" y="884"/>
                  </a:lnTo>
                  <a:lnTo>
                    <a:pt x="243" y="471"/>
                  </a:lnTo>
                  <a:lnTo>
                    <a:pt x="9571" y="471"/>
                  </a:lnTo>
                  <a:cubicBezTo>
                    <a:pt x="9628" y="656"/>
                    <a:pt x="9742" y="770"/>
                    <a:pt x="9927" y="770"/>
                  </a:cubicBezTo>
                  <a:cubicBezTo>
                    <a:pt x="10155" y="770"/>
                    <a:pt x="10284" y="599"/>
                    <a:pt x="10284" y="357"/>
                  </a:cubicBezTo>
                  <a:cubicBezTo>
                    <a:pt x="10284" y="171"/>
                    <a:pt x="10155" y="0"/>
                    <a:pt x="9927"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58"/>
            <p:cNvSpPr/>
            <p:nvPr/>
          </p:nvSpPr>
          <p:spPr>
            <a:xfrm rot="-5400000">
              <a:off x="4258650" y="2857151"/>
              <a:ext cx="602484" cy="67073"/>
            </a:xfrm>
            <a:custGeom>
              <a:rect b="b" l="l" r="r" t="t"/>
              <a:pathLst>
                <a:path extrusionOk="0" h="1542" w="13851">
                  <a:moveTo>
                    <a:pt x="13494" y="1"/>
                  </a:moveTo>
                  <a:cubicBezTo>
                    <a:pt x="13322" y="1"/>
                    <a:pt x="13137" y="58"/>
                    <a:pt x="13137" y="243"/>
                  </a:cubicBezTo>
                  <a:lnTo>
                    <a:pt x="1" y="243"/>
                  </a:lnTo>
                  <a:lnTo>
                    <a:pt x="1" y="1541"/>
                  </a:lnTo>
                  <a:lnTo>
                    <a:pt x="243" y="1541"/>
                  </a:lnTo>
                  <a:lnTo>
                    <a:pt x="243" y="472"/>
                  </a:lnTo>
                  <a:lnTo>
                    <a:pt x="13137" y="472"/>
                  </a:lnTo>
                  <a:cubicBezTo>
                    <a:pt x="13137" y="600"/>
                    <a:pt x="13322" y="714"/>
                    <a:pt x="13494" y="714"/>
                  </a:cubicBezTo>
                  <a:cubicBezTo>
                    <a:pt x="13679" y="714"/>
                    <a:pt x="13850" y="543"/>
                    <a:pt x="13850" y="357"/>
                  </a:cubicBezTo>
                  <a:cubicBezTo>
                    <a:pt x="13850" y="115"/>
                    <a:pt x="13679" y="1"/>
                    <a:pt x="1349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58"/>
            <p:cNvSpPr/>
            <p:nvPr/>
          </p:nvSpPr>
          <p:spPr>
            <a:xfrm rot="-5400000">
              <a:off x="4342753" y="2990231"/>
              <a:ext cx="395827" cy="105525"/>
            </a:xfrm>
            <a:custGeom>
              <a:rect b="b" l="l" r="r" t="t"/>
              <a:pathLst>
                <a:path extrusionOk="0" h="2426" w="9100">
                  <a:moveTo>
                    <a:pt x="8686" y="1"/>
                  </a:moveTo>
                  <a:cubicBezTo>
                    <a:pt x="8558" y="1"/>
                    <a:pt x="8387" y="115"/>
                    <a:pt x="8330" y="229"/>
                  </a:cubicBezTo>
                  <a:lnTo>
                    <a:pt x="0" y="229"/>
                  </a:lnTo>
                  <a:lnTo>
                    <a:pt x="0" y="2425"/>
                  </a:lnTo>
                  <a:lnTo>
                    <a:pt x="243" y="2425"/>
                  </a:lnTo>
                  <a:lnTo>
                    <a:pt x="243" y="471"/>
                  </a:lnTo>
                  <a:lnTo>
                    <a:pt x="8330" y="471"/>
                  </a:lnTo>
                  <a:cubicBezTo>
                    <a:pt x="8387" y="642"/>
                    <a:pt x="8558" y="771"/>
                    <a:pt x="8686" y="771"/>
                  </a:cubicBezTo>
                  <a:cubicBezTo>
                    <a:pt x="8914" y="771"/>
                    <a:pt x="9100" y="585"/>
                    <a:pt x="9100" y="357"/>
                  </a:cubicBezTo>
                  <a:cubicBezTo>
                    <a:pt x="9100" y="172"/>
                    <a:pt x="8914" y="1"/>
                    <a:pt x="8686"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58"/>
            <p:cNvSpPr/>
            <p:nvPr/>
          </p:nvSpPr>
          <p:spPr>
            <a:xfrm rot="-5400000">
              <a:off x="4236967" y="2935946"/>
              <a:ext cx="565859" cy="147065"/>
            </a:xfrm>
            <a:custGeom>
              <a:rect b="b" l="l" r="r" t="t"/>
              <a:pathLst>
                <a:path extrusionOk="0" h="3381" w="13009">
                  <a:moveTo>
                    <a:pt x="12594" y="0"/>
                  </a:moveTo>
                  <a:cubicBezTo>
                    <a:pt x="12480" y="0"/>
                    <a:pt x="12295" y="114"/>
                    <a:pt x="12238" y="242"/>
                  </a:cubicBezTo>
                  <a:lnTo>
                    <a:pt x="0" y="242"/>
                  </a:lnTo>
                  <a:lnTo>
                    <a:pt x="0" y="3380"/>
                  </a:lnTo>
                  <a:lnTo>
                    <a:pt x="243" y="3380"/>
                  </a:lnTo>
                  <a:lnTo>
                    <a:pt x="243" y="471"/>
                  </a:lnTo>
                  <a:lnTo>
                    <a:pt x="12238" y="471"/>
                  </a:lnTo>
                  <a:cubicBezTo>
                    <a:pt x="12295" y="656"/>
                    <a:pt x="12480" y="770"/>
                    <a:pt x="12594" y="770"/>
                  </a:cubicBezTo>
                  <a:cubicBezTo>
                    <a:pt x="12837" y="770"/>
                    <a:pt x="13008" y="599"/>
                    <a:pt x="13008" y="357"/>
                  </a:cubicBezTo>
                  <a:cubicBezTo>
                    <a:pt x="13008" y="171"/>
                    <a:pt x="12837" y="0"/>
                    <a:pt x="12594"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58"/>
            <p:cNvSpPr/>
            <p:nvPr/>
          </p:nvSpPr>
          <p:spPr>
            <a:xfrm rot="-5400000">
              <a:off x="4284728" y="3027769"/>
              <a:ext cx="421317" cy="196087"/>
            </a:xfrm>
            <a:custGeom>
              <a:rect b="b" l="l" r="r" t="t"/>
              <a:pathLst>
                <a:path extrusionOk="0" h="4508" w="9686">
                  <a:moveTo>
                    <a:pt x="9329" y="0"/>
                  </a:moveTo>
                  <a:cubicBezTo>
                    <a:pt x="9157" y="0"/>
                    <a:pt x="8972" y="114"/>
                    <a:pt x="8972" y="300"/>
                  </a:cubicBezTo>
                  <a:lnTo>
                    <a:pt x="1" y="300"/>
                  </a:lnTo>
                  <a:lnTo>
                    <a:pt x="1" y="4507"/>
                  </a:lnTo>
                  <a:lnTo>
                    <a:pt x="243" y="4507"/>
                  </a:lnTo>
                  <a:lnTo>
                    <a:pt x="243" y="528"/>
                  </a:lnTo>
                  <a:lnTo>
                    <a:pt x="8972" y="528"/>
                  </a:lnTo>
                  <a:cubicBezTo>
                    <a:pt x="8972" y="656"/>
                    <a:pt x="9157" y="770"/>
                    <a:pt x="9329" y="770"/>
                  </a:cubicBezTo>
                  <a:cubicBezTo>
                    <a:pt x="9514" y="770"/>
                    <a:pt x="9685" y="585"/>
                    <a:pt x="9685" y="414"/>
                  </a:cubicBezTo>
                  <a:cubicBezTo>
                    <a:pt x="9685" y="171"/>
                    <a:pt x="9514" y="0"/>
                    <a:pt x="932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58"/>
            <p:cNvSpPr/>
            <p:nvPr/>
          </p:nvSpPr>
          <p:spPr>
            <a:xfrm rot="-5400000">
              <a:off x="3936988" y="3222875"/>
              <a:ext cx="1067777" cy="245108"/>
            </a:xfrm>
            <a:custGeom>
              <a:rect b="b" l="l" r="r" t="t"/>
              <a:pathLst>
                <a:path extrusionOk="0" h="5635" w="24548">
                  <a:moveTo>
                    <a:pt x="24190" y="0"/>
                  </a:moveTo>
                  <a:cubicBezTo>
                    <a:pt x="24005" y="0"/>
                    <a:pt x="23834" y="115"/>
                    <a:pt x="23834" y="229"/>
                  </a:cubicBezTo>
                  <a:lnTo>
                    <a:pt x="11525" y="229"/>
                  </a:lnTo>
                  <a:lnTo>
                    <a:pt x="11525" y="4151"/>
                  </a:lnTo>
                  <a:lnTo>
                    <a:pt x="1" y="4151"/>
                  </a:lnTo>
                  <a:lnTo>
                    <a:pt x="1" y="5634"/>
                  </a:lnTo>
                  <a:lnTo>
                    <a:pt x="243" y="5634"/>
                  </a:lnTo>
                  <a:lnTo>
                    <a:pt x="243" y="4393"/>
                  </a:lnTo>
                  <a:lnTo>
                    <a:pt x="11768" y="4393"/>
                  </a:lnTo>
                  <a:lnTo>
                    <a:pt x="11768" y="471"/>
                  </a:lnTo>
                  <a:lnTo>
                    <a:pt x="23834" y="471"/>
                  </a:lnTo>
                  <a:cubicBezTo>
                    <a:pt x="23834" y="642"/>
                    <a:pt x="24005" y="771"/>
                    <a:pt x="24190" y="771"/>
                  </a:cubicBezTo>
                  <a:cubicBezTo>
                    <a:pt x="24362" y="771"/>
                    <a:pt x="24547" y="585"/>
                    <a:pt x="24547" y="357"/>
                  </a:cubicBezTo>
                  <a:cubicBezTo>
                    <a:pt x="24547" y="172"/>
                    <a:pt x="24362" y="0"/>
                    <a:pt x="2419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58"/>
            <p:cNvSpPr/>
            <p:nvPr/>
          </p:nvSpPr>
          <p:spPr>
            <a:xfrm rot="-5400000">
              <a:off x="3583049" y="3406216"/>
              <a:ext cx="1613105" cy="206613"/>
            </a:xfrm>
            <a:custGeom>
              <a:rect b="b" l="l" r="r" t="t"/>
              <a:pathLst>
                <a:path extrusionOk="0" h="4750" w="37085">
                  <a:moveTo>
                    <a:pt x="36670" y="0"/>
                  </a:moveTo>
                  <a:cubicBezTo>
                    <a:pt x="36542" y="0"/>
                    <a:pt x="36371" y="114"/>
                    <a:pt x="36314" y="228"/>
                  </a:cubicBezTo>
                  <a:lnTo>
                    <a:pt x="20325" y="228"/>
                  </a:lnTo>
                  <a:lnTo>
                    <a:pt x="20325" y="4507"/>
                  </a:lnTo>
                  <a:lnTo>
                    <a:pt x="1" y="4507"/>
                  </a:lnTo>
                  <a:lnTo>
                    <a:pt x="1" y="4750"/>
                  </a:lnTo>
                  <a:lnTo>
                    <a:pt x="20568" y="4750"/>
                  </a:lnTo>
                  <a:lnTo>
                    <a:pt x="20568" y="471"/>
                  </a:lnTo>
                  <a:lnTo>
                    <a:pt x="36314" y="471"/>
                  </a:lnTo>
                  <a:cubicBezTo>
                    <a:pt x="36371" y="642"/>
                    <a:pt x="36542" y="713"/>
                    <a:pt x="36670" y="713"/>
                  </a:cubicBezTo>
                  <a:cubicBezTo>
                    <a:pt x="36899" y="713"/>
                    <a:pt x="37084" y="585"/>
                    <a:pt x="37084" y="357"/>
                  </a:cubicBezTo>
                  <a:cubicBezTo>
                    <a:pt x="37084" y="171"/>
                    <a:pt x="36899" y="0"/>
                    <a:pt x="3667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58"/>
            <p:cNvSpPr/>
            <p:nvPr/>
          </p:nvSpPr>
          <p:spPr>
            <a:xfrm rot="-5400000">
              <a:off x="3683572" y="3550758"/>
              <a:ext cx="1318409" cy="212224"/>
            </a:xfrm>
            <a:custGeom>
              <a:rect b="b" l="l" r="r" t="t"/>
              <a:pathLst>
                <a:path extrusionOk="0" h="4879" w="30310">
                  <a:moveTo>
                    <a:pt x="29896" y="0"/>
                  </a:moveTo>
                  <a:cubicBezTo>
                    <a:pt x="29767" y="0"/>
                    <a:pt x="29596" y="71"/>
                    <a:pt x="29539" y="243"/>
                  </a:cubicBezTo>
                  <a:lnTo>
                    <a:pt x="18956" y="243"/>
                  </a:lnTo>
                  <a:lnTo>
                    <a:pt x="18956" y="4636"/>
                  </a:lnTo>
                  <a:lnTo>
                    <a:pt x="1" y="4636"/>
                  </a:lnTo>
                  <a:lnTo>
                    <a:pt x="1" y="4878"/>
                  </a:lnTo>
                  <a:lnTo>
                    <a:pt x="19198" y="4878"/>
                  </a:lnTo>
                  <a:lnTo>
                    <a:pt x="19198" y="485"/>
                  </a:lnTo>
                  <a:lnTo>
                    <a:pt x="29539" y="485"/>
                  </a:lnTo>
                  <a:cubicBezTo>
                    <a:pt x="29596" y="599"/>
                    <a:pt x="29767" y="713"/>
                    <a:pt x="29896" y="713"/>
                  </a:cubicBezTo>
                  <a:cubicBezTo>
                    <a:pt x="30124" y="713"/>
                    <a:pt x="30309" y="542"/>
                    <a:pt x="30309" y="357"/>
                  </a:cubicBezTo>
                  <a:cubicBezTo>
                    <a:pt x="30309" y="129"/>
                    <a:pt x="30124" y="0"/>
                    <a:pt x="2989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58"/>
            <p:cNvSpPr/>
            <p:nvPr/>
          </p:nvSpPr>
          <p:spPr>
            <a:xfrm rot="-5400000">
              <a:off x="3890469" y="3910287"/>
              <a:ext cx="679996" cy="131580"/>
            </a:xfrm>
            <a:custGeom>
              <a:rect b="b" l="l" r="r" t="t"/>
              <a:pathLst>
                <a:path extrusionOk="0" h="3025" w="15633">
                  <a:moveTo>
                    <a:pt x="15219" y="1"/>
                  </a:moveTo>
                  <a:cubicBezTo>
                    <a:pt x="15034" y="1"/>
                    <a:pt x="14863" y="115"/>
                    <a:pt x="14863" y="357"/>
                  </a:cubicBezTo>
                  <a:cubicBezTo>
                    <a:pt x="14863" y="528"/>
                    <a:pt x="14977" y="714"/>
                    <a:pt x="15219" y="714"/>
                  </a:cubicBezTo>
                  <a:lnTo>
                    <a:pt x="15219" y="2796"/>
                  </a:lnTo>
                  <a:lnTo>
                    <a:pt x="1" y="2796"/>
                  </a:lnTo>
                  <a:lnTo>
                    <a:pt x="1" y="3024"/>
                  </a:lnTo>
                  <a:lnTo>
                    <a:pt x="15447" y="3024"/>
                  </a:lnTo>
                  <a:lnTo>
                    <a:pt x="15447" y="657"/>
                  </a:lnTo>
                  <a:cubicBezTo>
                    <a:pt x="15504" y="585"/>
                    <a:pt x="15633" y="471"/>
                    <a:pt x="15633" y="357"/>
                  </a:cubicBezTo>
                  <a:cubicBezTo>
                    <a:pt x="15633" y="115"/>
                    <a:pt x="15447" y="1"/>
                    <a:pt x="1521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58"/>
            <p:cNvSpPr/>
            <p:nvPr/>
          </p:nvSpPr>
          <p:spPr>
            <a:xfrm rot="-5400000">
              <a:off x="3593294" y="3509501"/>
              <a:ext cx="1400924" cy="212224"/>
            </a:xfrm>
            <a:custGeom>
              <a:rect b="b" l="l" r="r" t="t"/>
              <a:pathLst>
                <a:path extrusionOk="0" h="4879" w="32207">
                  <a:moveTo>
                    <a:pt x="31850" y="0"/>
                  </a:moveTo>
                  <a:cubicBezTo>
                    <a:pt x="31678" y="0"/>
                    <a:pt x="31493" y="57"/>
                    <a:pt x="31493" y="243"/>
                  </a:cubicBezTo>
                  <a:lnTo>
                    <a:pt x="17715" y="243"/>
                  </a:lnTo>
                  <a:lnTo>
                    <a:pt x="17715" y="4636"/>
                  </a:lnTo>
                  <a:lnTo>
                    <a:pt x="1" y="4636"/>
                  </a:lnTo>
                  <a:lnTo>
                    <a:pt x="1" y="4878"/>
                  </a:lnTo>
                  <a:lnTo>
                    <a:pt x="17943" y="4878"/>
                  </a:lnTo>
                  <a:lnTo>
                    <a:pt x="17943" y="485"/>
                  </a:lnTo>
                  <a:lnTo>
                    <a:pt x="31493" y="485"/>
                  </a:lnTo>
                  <a:cubicBezTo>
                    <a:pt x="31493" y="599"/>
                    <a:pt x="31678" y="714"/>
                    <a:pt x="31850" y="714"/>
                  </a:cubicBezTo>
                  <a:cubicBezTo>
                    <a:pt x="32035" y="714"/>
                    <a:pt x="32206" y="542"/>
                    <a:pt x="32206" y="357"/>
                  </a:cubicBezTo>
                  <a:cubicBezTo>
                    <a:pt x="32206" y="129"/>
                    <a:pt x="32035" y="0"/>
                    <a:pt x="3185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58"/>
            <p:cNvSpPr/>
            <p:nvPr/>
          </p:nvSpPr>
          <p:spPr>
            <a:xfrm rot="-5400000">
              <a:off x="3468913" y="3442188"/>
              <a:ext cx="1533069" cy="214704"/>
            </a:xfrm>
            <a:custGeom>
              <a:rect b="b" l="l" r="r" t="t"/>
              <a:pathLst>
                <a:path extrusionOk="0" h="4936" w="35245">
                  <a:moveTo>
                    <a:pt x="34831" y="0"/>
                  </a:moveTo>
                  <a:cubicBezTo>
                    <a:pt x="34702" y="0"/>
                    <a:pt x="34531" y="71"/>
                    <a:pt x="34474" y="243"/>
                  </a:cubicBezTo>
                  <a:lnTo>
                    <a:pt x="16403" y="243"/>
                  </a:lnTo>
                  <a:lnTo>
                    <a:pt x="16403" y="4707"/>
                  </a:lnTo>
                  <a:lnTo>
                    <a:pt x="1" y="4707"/>
                  </a:lnTo>
                  <a:lnTo>
                    <a:pt x="1" y="4935"/>
                  </a:lnTo>
                  <a:lnTo>
                    <a:pt x="16645" y="4935"/>
                  </a:lnTo>
                  <a:lnTo>
                    <a:pt x="16645" y="485"/>
                  </a:lnTo>
                  <a:lnTo>
                    <a:pt x="34474" y="485"/>
                  </a:lnTo>
                  <a:cubicBezTo>
                    <a:pt x="34531" y="599"/>
                    <a:pt x="34702" y="713"/>
                    <a:pt x="34831" y="713"/>
                  </a:cubicBezTo>
                  <a:cubicBezTo>
                    <a:pt x="35059" y="713"/>
                    <a:pt x="35244" y="542"/>
                    <a:pt x="35244" y="357"/>
                  </a:cubicBezTo>
                  <a:cubicBezTo>
                    <a:pt x="35244" y="129"/>
                    <a:pt x="35059" y="0"/>
                    <a:pt x="34831"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 name="Google Shape;1323;p58"/>
          <p:cNvGrpSpPr/>
          <p:nvPr/>
        </p:nvGrpSpPr>
        <p:grpSpPr>
          <a:xfrm>
            <a:off x="8237524" y="2757152"/>
            <a:ext cx="632219" cy="2396428"/>
            <a:chOff x="8218831" y="2346909"/>
            <a:chExt cx="740390" cy="2806450"/>
          </a:xfrm>
        </p:grpSpPr>
        <p:sp>
          <p:nvSpPr>
            <p:cNvPr id="1324" name="Google Shape;1324;p58"/>
            <p:cNvSpPr/>
            <p:nvPr/>
          </p:nvSpPr>
          <p:spPr>
            <a:xfrm rot="-5400000">
              <a:off x="7409304" y="3603442"/>
              <a:ext cx="2806450" cy="293383"/>
            </a:xfrm>
            <a:custGeom>
              <a:rect b="b" l="l" r="r" t="t"/>
              <a:pathLst>
                <a:path extrusionOk="0" h="3510" w="33576">
                  <a:moveTo>
                    <a:pt x="33162" y="1"/>
                  </a:moveTo>
                  <a:cubicBezTo>
                    <a:pt x="33048" y="1"/>
                    <a:pt x="32862" y="115"/>
                    <a:pt x="32805" y="229"/>
                  </a:cubicBezTo>
                  <a:lnTo>
                    <a:pt x="18371" y="229"/>
                  </a:lnTo>
                  <a:lnTo>
                    <a:pt x="18371" y="3267"/>
                  </a:lnTo>
                  <a:lnTo>
                    <a:pt x="1" y="3267"/>
                  </a:lnTo>
                  <a:lnTo>
                    <a:pt x="1" y="3509"/>
                  </a:lnTo>
                  <a:lnTo>
                    <a:pt x="18600" y="3509"/>
                  </a:lnTo>
                  <a:lnTo>
                    <a:pt x="18600" y="471"/>
                  </a:lnTo>
                  <a:lnTo>
                    <a:pt x="32805" y="471"/>
                  </a:lnTo>
                  <a:cubicBezTo>
                    <a:pt x="32862" y="657"/>
                    <a:pt x="33048" y="714"/>
                    <a:pt x="33162" y="714"/>
                  </a:cubicBezTo>
                  <a:cubicBezTo>
                    <a:pt x="33404" y="714"/>
                    <a:pt x="33575" y="586"/>
                    <a:pt x="33575" y="357"/>
                  </a:cubicBezTo>
                  <a:cubicBezTo>
                    <a:pt x="33575" y="172"/>
                    <a:pt x="33404" y="1"/>
                    <a:pt x="3316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58"/>
            <p:cNvSpPr/>
            <p:nvPr/>
          </p:nvSpPr>
          <p:spPr>
            <a:xfrm rot="-5400000">
              <a:off x="7520808" y="3794852"/>
              <a:ext cx="2409421" cy="307593"/>
            </a:xfrm>
            <a:custGeom>
              <a:rect b="b" l="l" r="r" t="t"/>
              <a:pathLst>
                <a:path extrusionOk="0" h="3680" w="28826">
                  <a:moveTo>
                    <a:pt x="28469" y="0"/>
                  </a:moveTo>
                  <a:cubicBezTo>
                    <a:pt x="28298" y="0"/>
                    <a:pt x="28170" y="114"/>
                    <a:pt x="28113" y="285"/>
                  </a:cubicBezTo>
                  <a:lnTo>
                    <a:pt x="17302" y="285"/>
                  </a:lnTo>
                  <a:lnTo>
                    <a:pt x="17302" y="3437"/>
                  </a:lnTo>
                  <a:lnTo>
                    <a:pt x="1" y="3437"/>
                  </a:lnTo>
                  <a:lnTo>
                    <a:pt x="1" y="3680"/>
                  </a:lnTo>
                  <a:lnTo>
                    <a:pt x="17530" y="3680"/>
                  </a:lnTo>
                  <a:lnTo>
                    <a:pt x="17530" y="528"/>
                  </a:lnTo>
                  <a:lnTo>
                    <a:pt x="28113" y="528"/>
                  </a:lnTo>
                  <a:cubicBezTo>
                    <a:pt x="28170" y="642"/>
                    <a:pt x="28298" y="770"/>
                    <a:pt x="28469" y="770"/>
                  </a:cubicBezTo>
                  <a:cubicBezTo>
                    <a:pt x="28655" y="770"/>
                    <a:pt x="28826" y="585"/>
                    <a:pt x="28826" y="414"/>
                  </a:cubicBezTo>
                  <a:cubicBezTo>
                    <a:pt x="28826" y="171"/>
                    <a:pt x="28655" y="0"/>
                    <a:pt x="2846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58"/>
            <p:cNvSpPr/>
            <p:nvPr/>
          </p:nvSpPr>
          <p:spPr>
            <a:xfrm rot="-5400000">
              <a:off x="7336629" y="3695260"/>
              <a:ext cx="2603756" cy="312441"/>
            </a:xfrm>
            <a:custGeom>
              <a:rect b="b" l="l" r="r" t="t"/>
              <a:pathLst>
                <a:path extrusionOk="0" h="3738" w="31151">
                  <a:moveTo>
                    <a:pt x="30723" y="0"/>
                  </a:moveTo>
                  <a:cubicBezTo>
                    <a:pt x="30609" y="0"/>
                    <a:pt x="30438" y="114"/>
                    <a:pt x="30366" y="229"/>
                  </a:cubicBezTo>
                  <a:lnTo>
                    <a:pt x="16104" y="229"/>
                  </a:lnTo>
                  <a:lnTo>
                    <a:pt x="16104" y="3495"/>
                  </a:lnTo>
                  <a:lnTo>
                    <a:pt x="1" y="3495"/>
                  </a:lnTo>
                  <a:lnTo>
                    <a:pt x="1" y="3737"/>
                  </a:lnTo>
                  <a:lnTo>
                    <a:pt x="16346" y="3737"/>
                  </a:lnTo>
                  <a:lnTo>
                    <a:pt x="16346" y="471"/>
                  </a:lnTo>
                  <a:lnTo>
                    <a:pt x="30366" y="471"/>
                  </a:lnTo>
                  <a:cubicBezTo>
                    <a:pt x="30438" y="642"/>
                    <a:pt x="30609" y="770"/>
                    <a:pt x="30723" y="770"/>
                  </a:cubicBezTo>
                  <a:cubicBezTo>
                    <a:pt x="30965" y="770"/>
                    <a:pt x="31151" y="585"/>
                    <a:pt x="31151" y="357"/>
                  </a:cubicBezTo>
                  <a:cubicBezTo>
                    <a:pt x="31151" y="171"/>
                    <a:pt x="30965" y="0"/>
                    <a:pt x="30723"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58"/>
            <p:cNvSpPr/>
            <p:nvPr/>
          </p:nvSpPr>
          <p:spPr>
            <a:xfrm rot="-5400000">
              <a:off x="7266838" y="3694675"/>
              <a:ext cx="2484564" cy="432803"/>
            </a:xfrm>
            <a:custGeom>
              <a:rect b="b" l="l" r="r" t="t"/>
              <a:pathLst>
                <a:path extrusionOk="0" h="5178" w="29725">
                  <a:moveTo>
                    <a:pt x="29368" y="1"/>
                  </a:moveTo>
                  <a:cubicBezTo>
                    <a:pt x="29183" y="1"/>
                    <a:pt x="29068" y="129"/>
                    <a:pt x="29011" y="243"/>
                  </a:cubicBezTo>
                  <a:lnTo>
                    <a:pt x="18728" y="243"/>
                  </a:lnTo>
                  <a:lnTo>
                    <a:pt x="18728" y="1555"/>
                  </a:lnTo>
                  <a:lnTo>
                    <a:pt x="14977" y="1555"/>
                  </a:lnTo>
                  <a:lnTo>
                    <a:pt x="14977" y="4935"/>
                  </a:lnTo>
                  <a:lnTo>
                    <a:pt x="1" y="4935"/>
                  </a:lnTo>
                  <a:lnTo>
                    <a:pt x="1" y="5178"/>
                  </a:lnTo>
                  <a:lnTo>
                    <a:pt x="15219" y="5178"/>
                  </a:lnTo>
                  <a:lnTo>
                    <a:pt x="15219" y="1783"/>
                  </a:lnTo>
                  <a:lnTo>
                    <a:pt x="18956" y="1783"/>
                  </a:lnTo>
                  <a:lnTo>
                    <a:pt x="18956" y="485"/>
                  </a:lnTo>
                  <a:lnTo>
                    <a:pt x="29011" y="485"/>
                  </a:lnTo>
                  <a:cubicBezTo>
                    <a:pt x="29068" y="657"/>
                    <a:pt x="29183" y="771"/>
                    <a:pt x="29368" y="771"/>
                  </a:cubicBezTo>
                  <a:cubicBezTo>
                    <a:pt x="29596" y="771"/>
                    <a:pt x="29725" y="600"/>
                    <a:pt x="29725" y="357"/>
                  </a:cubicBezTo>
                  <a:cubicBezTo>
                    <a:pt x="29725" y="186"/>
                    <a:pt x="29596" y="1"/>
                    <a:pt x="29368"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58"/>
            <p:cNvSpPr/>
            <p:nvPr/>
          </p:nvSpPr>
          <p:spPr>
            <a:xfrm rot="-5400000">
              <a:off x="7264499" y="3772159"/>
              <a:ext cx="2335532" cy="426869"/>
            </a:xfrm>
            <a:custGeom>
              <a:rect b="b" l="l" r="r" t="t"/>
              <a:pathLst>
                <a:path extrusionOk="0" h="5107" w="27942">
                  <a:moveTo>
                    <a:pt x="27585" y="0"/>
                  </a:moveTo>
                  <a:cubicBezTo>
                    <a:pt x="27400" y="0"/>
                    <a:pt x="27286" y="114"/>
                    <a:pt x="27229" y="228"/>
                  </a:cubicBezTo>
                  <a:lnTo>
                    <a:pt x="17302" y="228"/>
                  </a:lnTo>
                  <a:lnTo>
                    <a:pt x="17302" y="1369"/>
                  </a:lnTo>
                  <a:lnTo>
                    <a:pt x="14035" y="1369"/>
                  </a:lnTo>
                  <a:lnTo>
                    <a:pt x="14035" y="4864"/>
                  </a:lnTo>
                  <a:lnTo>
                    <a:pt x="1" y="4864"/>
                  </a:lnTo>
                  <a:lnTo>
                    <a:pt x="1" y="5106"/>
                  </a:lnTo>
                  <a:lnTo>
                    <a:pt x="14264" y="5106"/>
                  </a:lnTo>
                  <a:lnTo>
                    <a:pt x="14264" y="1598"/>
                  </a:lnTo>
                  <a:lnTo>
                    <a:pt x="17530" y="1598"/>
                  </a:lnTo>
                  <a:lnTo>
                    <a:pt x="17530" y="471"/>
                  </a:lnTo>
                  <a:lnTo>
                    <a:pt x="27229" y="471"/>
                  </a:lnTo>
                  <a:cubicBezTo>
                    <a:pt x="27286" y="656"/>
                    <a:pt x="27400" y="713"/>
                    <a:pt x="27585" y="713"/>
                  </a:cubicBezTo>
                  <a:cubicBezTo>
                    <a:pt x="27756" y="713"/>
                    <a:pt x="27942" y="585"/>
                    <a:pt x="27942" y="357"/>
                  </a:cubicBezTo>
                  <a:cubicBezTo>
                    <a:pt x="27942" y="171"/>
                    <a:pt x="27756" y="0"/>
                    <a:pt x="27585"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58"/>
            <p:cNvSpPr/>
            <p:nvPr/>
          </p:nvSpPr>
          <p:spPr>
            <a:xfrm rot="-5400000">
              <a:off x="7898072" y="4609597"/>
              <a:ext cx="958636" cy="128888"/>
            </a:xfrm>
            <a:custGeom>
              <a:rect b="b" l="l" r="r" t="t"/>
              <a:pathLst>
                <a:path extrusionOk="0" h="1542" w="11469">
                  <a:moveTo>
                    <a:pt x="11112" y="1"/>
                  </a:moveTo>
                  <a:cubicBezTo>
                    <a:pt x="10940" y="1"/>
                    <a:pt x="10755" y="172"/>
                    <a:pt x="10755" y="358"/>
                  </a:cubicBezTo>
                  <a:cubicBezTo>
                    <a:pt x="10755" y="529"/>
                    <a:pt x="10883" y="714"/>
                    <a:pt x="10997" y="714"/>
                  </a:cubicBezTo>
                  <a:lnTo>
                    <a:pt x="10997" y="1313"/>
                  </a:lnTo>
                  <a:lnTo>
                    <a:pt x="1" y="1313"/>
                  </a:lnTo>
                  <a:lnTo>
                    <a:pt x="1" y="1541"/>
                  </a:lnTo>
                  <a:lnTo>
                    <a:pt x="11240" y="1541"/>
                  </a:lnTo>
                  <a:lnTo>
                    <a:pt x="11240" y="714"/>
                  </a:lnTo>
                  <a:cubicBezTo>
                    <a:pt x="11411" y="714"/>
                    <a:pt x="11468" y="529"/>
                    <a:pt x="11468" y="358"/>
                  </a:cubicBezTo>
                  <a:cubicBezTo>
                    <a:pt x="11468" y="172"/>
                    <a:pt x="11354" y="1"/>
                    <a:pt x="1111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58"/>
            <p:cNvSpPr/>
            <p:nvPr/>
          </p:nvSpPr>
          <p:spPr>
            <a:xfrm rot="-5400000">
              <a:off x="7893308" y="4534537"/>
              <a:ext cx="1038460" cy="199183"/>
            </a:xfrm>
            <a:custGeom>
              <a:rect b="b" l="l" r="r" t="t"/>
              <a:pathLst>
                <a:path extrusionOk="0" h="2383" w="12424">
                  <a:moveTo>
                    <a:pt x="12067" y="1"/>
                  </a:moveTo>
                  <a:cubicBezTo>
                    <a:pt x="11896" y="1"/>
                    <a:pt x="11711" y="172"/>
                    <a:pt x="11711" y="358"/>
                  </a:cubicBezTo>
                  <a:cubicBezTo>
                    <a:pt x="11711" y="529"/>
                    <a:pt x="11825" y="714"/>
                    <a:pt x="11953" y="714"/>
                  </a:cubicBezTo>
                  <a:lnTo>
                    <a:pt x="11953" y="2140"/>
                  </a:lnTo>
                  <a:lnTo>
                    <a:pt x="1" y="2140"/>
                  </a:lnTo>
                  <a:lnTo>
                    <a:pt x="1" y="2383"/>
                  </a:lnTo>
                  <a:lnTo>
                    <a:pt x="12181" y="2383"/>
                  </a:lnTo>
                  <a:lnTo>
                    <a:pt x="12181" y="714"/>
                  </a:lnTo>
                  <a:cubicBezTo>
                    <a:pt x="12367" y="714"/>
                    <a:pt x="12424" y="529"/>
                    <a:pt x="12424" y="358"/>
                  </a:cubicBezTo>
                  <a:cubicBezTo>
                    <a:pt x="12424" y="172"/>
                    <a:pt x="12310" y="1"/>
                    <a:pt x="1206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58"/>
            <p:cNvSpPr/>
            <p:nvPr/>
          </p:nvSpPr>
          <p:spPr>
            <a:xfrm rot="-5400000">
              <a:off x="7885576" y="4457597"/>
              <a:ext cx="1123132" cy="268391"/>
            </a:xfrm>
            <a:custGeom>
              <a:rect b="b" l="l" r="r" t="t"/>
              <a:pathLst>
                <a:path extrusionOk="0" h="3211" w="13437">
                  <a:moveTo>
                    <a:pt x="13080" y="1"/>
                  </a:moveTo>
                  <a:cubicBezTo>
                    <a:pt x="12837" y="1"/>
                    <a:pt x="12666" y="172"/>
                    <a:pt x="12666" y="358"/>
                  </a:cubicBezTo>
                  <a:cubicBezTo>
                    <a:pt x="12666" y="529"/>
                    <a:pt x="12780" y="714"/>
                    <a:pt x="12966" y="714"/>
                  </a:cubicBezTo>
                  <a:lnTo>
                    <a:pt x="12966" y="2968"/>
                  </a:lnTo>
                  <a:lnTo>
                    <a:pt x="1" y="2968"/>
                  </a:lnTo>
                  <a:lnTo>
                    <a:pt x="1" y="3210"/>
                  </a:lnTo>
                  <a:lnTo>
                    <a:pt x="13194" y="3210"/>
                  </a:lnTo>
                  <a:lnTo>
                    <a:pt x="13194" y="714"/>
                  </a:lnTo>
                  <a:cubicBezTo>
                    <a:pt x="13322" y="714"/>
                    <a:pt x="13436" y="529"/>
                    <a:pt x="13436" y="358"/>
                  </a:cubicBezTo>
                  <a:cubicBezTo>
                    <a:pt x="13436" y="172"/>
                    <a:pt x="13251" y="1"/>
                    <a:pt x="1308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5" name="Shape 1335"/>
        <p:cNvGrpSpPr/>
        <p:nvPr/>
      </p:nvGrpSpPr>
      <p:grpSpPr>
        <a:xfrm>
          <a:off x="0" y="0"/>
          <a:ext cx="0" cy="0"/>
          <a:chOff x="0" y="0"/>
          <a:chExt cx="0" cy="0"/>
        </a:xfrm>
      </p:grpSpPr>
      <p:sp>
        <p:nvSpPr>
          <p:cNvPr id="1336" name="Google Shape;1336;p5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Cause and effect </a:t>
            </a:r>
            <a:endParaRPr/>
          </a:p>
        </p:txBody>
      </p:sp>
      <p:sp>
        <p:nvSpPr>
          <p:cNvPr id="1337" name="Google Shape;1337;p59"/>
          <p:cNvSpPr txBox="1"/>
          <p:nvPr/>
        </p:nvSpPr>
        <p:spPr>
          <a:xfrm>
            <a:off x="720000" y="2442000"/>
            <a:ext cx="1305600" cy="71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Anton"/>
                <a:ea typeface="Anton"/>
                <a:cs typeface="Anton"/>
                <a:sym typeface="Anton"/>
              </a:rPr>
              <a:t>Modifiers</a:t>
            </a:r>
            <a:endParaRPr sz="2000">
              <a:solidFill>
                <a:schemeClr val="dk1"/>
              </a:solidFill>
              <a:latin typeface="Anton"/>
              <a:ea typeface="Anton"/>
              <a:cs typeface="Anton"/>
              <a:sym typeface="Anton"/>
            </a:endParaRPr>
          </a:p>
        </p:txBody>
      </p:sp>
      <p:cxnSp>
        <p:nvCxnSpPr>
          <p:cNvPr id="1338" name="Google Shape;1338;p59"/>
          <p:cNvCxnSpPr>
            <a:stCxn id="1337" idx="3"/>
            <a:endCxn id="1339" idx="1"/>
          </p:cNvCxnSpPr>
          <p:nvPr/>
        </p:nvCxnSpPr>
        <p:spPr>
          <a:xfrm flipH="1" rot="10800000">
            <a:off x="2025600" y="1892250"/>
            <a:ext cx="428400" cy="908100"/>
          </a:xfrm>
          <a:prstGeom prst="bentConnector3">
            <a:avLst>
              <a:gd fmla="val 49997" name="adj1"/>
            </a:avLst>
          </a:prstGeom>
          <a:noFill/>
          <a:ln cap="flat" cmpd="sng" w="9525">
            <a:solidFill>
              <a:schemeClr val="dk1"/>
            </a:solidFill>
            <a:prstDash val="solid"/>
            <a:round/>
            <a:headEnd len="med" w="med" type="none"/>
            <a:tailEnd len="med" w="med" type="none"/>
          </a:ln>
        </p:spPr>
      </p:cxnSp>
      <p:cxnSp>
        <p:nvCxnSpPr>
          <p:cNvPr id="1340" name="Google Shape;1340;p59"/>
          <p:cNvCxnSpPr>
            <a:stCxn id="1337" idx="3"/>
            <a:endCxn id="1341" idx="1"/>
          </p:cNvCxnSpPr>
          <p:nvPr/>
        </p:nvCxnSpPr>
        <p:spPr>
          <a:xfrm>
            <a:off x="2025600" y="2800350"/>
            <a:ext cx="428400" cy="770400"/>
          </a:xfrm>
          <a:prstGeom prst="bentConnector3">
            <a:avLst>
              <a:gd fmla="val 49997" name="adj1"/>
            </a:avLst>
          </a:prstGeom>
          <a:noFill/>
          <a:ln cap="flat" cmpd="sng" w="9525">
            <a:solidFill>
              <a:schemeClr val="dk1"/>
            </a:solidFill>
            <a:prstDash val="solid"/>
            <a:round/>
            <a:headEnd len="med" w="med" type="none"/>
            <a:tailEnd len="med" w="med" type="none"/>
          </a:ln>
        </p:spPr>
      </p:cxnSp>
      <p:cxnSp>
        <p:nvCxnSpPr>
          <p:cNvPr id="1342" name="Google Shape;1342;p59"/>
          <p:cNvCxnSpPr>
            <a:stCxn id="1339" idx="3"/>
            <a:endCxn id="1343" idx="1"/>
          </p:cNvCxnSpPr>
          <p:nvPr/>
        </p:nvCxnSpPr>
        <p:spPr>
          <a:xfrm flipH="1" rot="10800000">
            <a:off x="3845075" y="1484725"/>
            <a:ext cx="939600" cy="407400"/>
          </a:xfrm>
          <a:prstGeom prst="bentConnector3">
            <a:avLst>
              <a:gd fmla="val 49995" name="adj1"/>
            </a:avLst>
          </a:prstGeom>
          <a:noFill/>
          <a:ln cap="flat" cmpd="sng" w="9525">
            <a:solidFill>
              <a:schemeClr val="dk1"/>
            </a:solidFill>
            <a:prstDash val="solid"/>
            <a:round/>
            <a:headEnd len="med" w="med" type="none"/>
            <a:tailEnd len="med" w="med" type="oval"/>
          </a:ln>
        </p:spPr>
      </p:cxnSp>
      <p:cxnSp>
        <p:nvCxnSpPr>
          <p:cNvPr id="1344" name="Google Shape;1344;p59"/>
          <p:cNvCxnSpPr>
            <a:stCxn id="1339" idx="3"/>
            <a:endCxn id="1345" idx="1"/>
          </p:cNvCxnSpPr>
          <p:nvPr/>
        </p:nvCxnSpPr>
        <p:spPr>
          <a:xfrm>
            <a:off x="3845075" y="1892125"/>
            <a:ext cx="939600" cy="405000"/>
          </a:xfrm>
          <a:prstGeom prst="bentConnector3">
            <a:avLst>
              <a:gd fmla="val 49996" name="adj1"/>
            </a:avLst>
          </a:prstGeom>
          <a:noFill/>
          <a:ln cap="flat" cmpd="sng" w="9525">
            <a:solidFill>
              <a:schemeClr val="dk1"/>
            </a:solidFill>
            <a:prstDash val="solid"/>
            <a:round/>
            <a:headEnd len="med" w="med" type="none"/>
            <a:tailEnd len="med" w="med" type="oval"/>
          </a:ln>
        </p:spPr>
      </p:cxnSp>
      <p:cxnSp>
        <p:nvCxnSpPr>
          <p:cNvPr id="1346" name="Google Shape;1346;p59"/>
          <p:cNvCxnSpPr>
            <a:stCxn id="1341" idx="3"/>
            <a:endCxn id="1347" idx="1"/>
          </p:cNvCxnSpPr>
          <p:nvPr/>
        </p:nvCxnSpPr>
        <p:spPr>
          <a:xfrm flipH="1" rot="10800000">
            <a:off x="3845075" y="3109302"/>
            <a:ext cx="939600" cy="461400"/>
          </a:xfrm>
          <a:prstGeom prst="bentConnector3">
            <a:avLst>
              <a:gd fmla="val 49995" name="adj1"/>
            </a:avLst>
          </a:prstGeom>
          <a:noFill/>
          <a:ln cap="flat" cmpd="sng" w="9525">
            <a:solidFill>
              <a:schemeClr val="dk1"/>
            </a:solidFill>
            <a:prstDash val="solid"/>
            <a:round/>
            <a:headEnd len="med" w="med" type="none"/>
            <a:tailEnd len="med" w="med" type="oval"/>
          </a:ln>
        </p:spPr>
      </p:cxnSp>
      <p:cxnSp>
        <p:nvCxnSpPr>
          <p:cNvPr id="1348" name="Google Shape;1348;p59"/>
          <p:cNvCxnSpPr>
            <a:stCxn id="1341" idx="3"/>
            <a:endCxn id="1349" idx="1"/>
          </p:cNvCxnSpPr>
          <p:nvPr/>
        </p:nvCxnSpPr>
        <p:spPr>
          <a:xfrm>
            <a:off x="3845075" y="3570702"/>
            <a:ext cx="939600" cy="351000"/>
          </a:xfrm>
          <a:prstGeom prst="bentConnector3">
            <a:avLst>
              <a:gd fmla="val 49996" name="adj1"/>
            </a:avLst>
          </a:prstGeom>
          <a:noFill/>
          <a:ln cap="flat" cmpd="sng" w="9525">
            <a:solidFill>
              <a:schemeClr val="dk1"/>
            </a:solidFill>
            <a:prstDash val="solid"/>
            <a:round/>
            <a:headEnd len="med" w="med" type="none"/>
            <a:tailEnd len="med" w="med" type="oval"/>
          </a:ln>
        </p:spPr>
      </p:cxnSp>
      <p:sp>
        <p:nvSpPr>
          <p:cNvPr id="1339" name="Google Shape;1339;p59"/>
          <p:cNvSpPr txBox="1"/>
          <p:nvPr/>
        </p:nvSpPr>
        <p:spPr>
          <a:xfrm>
            <a:off x="2453975" y="1677325"/>
            <a:ext cx="1391100" cy="4296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Anton"/>
                <a:ea typeface="Anton"/>
                <a:cs typeface="Anton"/>
                <a:sym typeface="Anton"/>
              </a:rPr>
              <a:t>Public</a:t>
            </a:r>
            <a:endParaRPr sz="2000">
              <a:solidFill>
                <a:schemeClr val="dk1"/>
              </a:solidFill>
              <a:latin typeface="Anton"/>
              <a:ea typeface="Anton"/>
              <a:cs typeface="Anton"/>
              <a:sym typeface="Anton"/>
            </a:endParaRPr>
          </a:p>
        </p:txBody>
      </p:sp>
      <p:sp>
        <p:nvSpPr>
          <p:cNvPr id="1341" name="Google Shape;1341;p59"/>
          <p:cNvSpPr txBox="1"/>
          <p:nvPr/>
        </p:nvSpPr>
        <p:spPr>
          <a:xfrm>
            <a:off x="2453975" y="3355902"/>
            <a:ext cx="1391100" cy="4296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Anton"/>
                <a:ea typeface="Anton"/>
                <a:cs typeface="Anton"/>
                <a:sym typeface="Anton"/>
              </a:rPr>
              <a:t>Protected</a:t>
            </a:r>
            <a:endParaRPr sz="2000">
              <a:solidFill>
                <a:schemeClr val="dk1"/>
              </a:solidFill>
              <a:latin typeface="Anton"/>
              <a:ea typeface="Anton"/>
              <a:cs typeface="Anton"/>
              <a:sym typeface="Anton"/>
            </a:endParaRPr>
          </a:p>
        </p:txBody>
      </p:sp>
      <p:sp>
        <p:nvSpPr>
          <p:cNvPr id="1347" name="Google Shape;1347;p59"/>
          <p:cNvSpPr txBox="1"/>
          <p:nvPr/>
        </p:nvSpPr>
        <p:spPr>
          <a:xfrm>
            <a:off x="4784575" y="2894526"/>
            <a:ext cx="3639300" cy="4296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Anton"/>
                <a:ea typeface="Anton"/>
                <a:cs typeface="Anton"/>
                <a:sym typeface="Anton"/>
              </a:rPr>
              <a:t>Final</a:t>
            </a:r>
            <a:endParaRPr sz="2000">
              <a:solidFill>
                <a:schemeClr val="dk1"/>
              </a:solidFill>
              <a:latin typeface="Anton"/>
              <a:ea typeface="Anton"/>
              <a:cs typeface="Anton"/>
              <a:sym typeface="Anton"/>
            </a:endParaRPr>
          </a:p>
        </p:txBody>
      </p:sp>
      <p:sp>
        <p:nvSpPr>
          <p:cNvPr id="1350" name="Google Shape;1350;p59"/>
          <p:cNvSpPr txBox="1"/>
          <p:nvPr/>
        </p:nvSpPr>
        <p:spPr>
          <a:xfrm>
            <a:off x="4784584" y="3285701"/>
            <a:ext cx="3639300" cy="3042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Catamaran"/>
                <a:ea typeface="Catamaran"/>
                <a:cs typeface="Catamaran"/>
                <a:sym typeface="Catamaran"/>
              </a:rPr>
              <a:t>Saturn is</a:t>
            </a:r>
            <a:r>
              <a:rPr lang="en">
                <a:solidFill>
                  <a:schemeClr val="dk1"/>
                </a:solidFill>
                <a:latin typeface="Catamaran"/>
                <a:ea typeface="Catamaran"/>
                <a:cs typeface="Catamaran"/>
                <a:sym typeface="Catamaran"/>
              </a:rPr>
              <a:t> composed of hydrogen and helium</a:t>
            </a:r>
            <a:endParaRPr>
              <a:solidFill>
                <a:schemeClr val="dk1"/>
              </a:solidFill>
              <a:latin typeface="Catamaran"/>
              <a:ea typeface="Catamaran"/>
              <a:cs typeface="Catamaran"/>
              <a:sym typeface="Catamaran"/>
            </a:endParaRPr>
          </a:p>
        </p:txBody>
      </p:sp>
      <p:sp>
        <p:nvSpPr>
          <p:cNvPr id="1343" name="Google Shape;1343;p59"/>
          <p:cNvSpPr txBox="1"/>
          <p:nvPr/>
        </p:nvSpPr>
        <p:spPr>
          <a:xfrm>
            <a:off x="4784575" y="1269825"/>
            <a:ext cx="3639300" cy="4296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Anton"/>
                <a:ea typeface="Anton"/>
                <a:cs typeface="Anton"/>
                <a:sym typeface="Anton"/>
              </a:rPr>
              <a:t>Abstract</a:t>
            </a:r>
            <a:endParaRPr sz="2000">
              <a:solidFill>
                <a:schemeClr val="dk1"/>
              </a:solidFill>
              <a:latin typeface="Anton"/>
              <a:ea typeface="Anton"/>
              <a:cs typeface="Anton"/>
              <a:sym typeface="Anton"/>
            </a:endParaRPr>
          </a:p>
        </p:txBody>
      </p:sp>
      <p:sp>
        <p:nvSpPr>
          <p:cNvPr id="1351" name="Google Shape;1351;p59"/>
          <p:cNvSpPr txBox="1"/>
          <p:nvPr/>
        </p:nvSpPr>
        <p:spPr>
          <a:xfrm>
            <a:off x="4784586" y="1661008"/>
            <a:ext cx="3639300" cy="3042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Catamaran"/>
                <a:ea typeface="Catamaran"/>
                <a:cs typeface="Catamaran"/>
                <a:sym typeface="Catamaran"/>
              </a:rPr>
              <a:t>The Moon is Earth’s only natural satellite</a:t>
            </a:r>
            <a:endParaRPr>
              <a:solidFill>
                <a:schemeClr val="dk1"/>
              </a:solidFill>
              <a:latin typeface="Catamaran"/>
              <a:ea typeface="Catamaran"/>
              <a:cs typeface="Catamaran"/>
              <a:sym typeface="Catamaran"/>
            </a:endParaRPr>
          </a:p>
        </p:txBody>
      </p:sp>
      <p:sp>
        <p:nvSpPr>
          <p:cNvPr id="1345" name="Google Shape;1345;p59"/>
          <p:cNvSpPr txBox="1"/>
          <p:nvPr/>
        </p:nvSpPr>
        <p:spPr>
          <a:xfrm>
            <a:off x="4784600" y="2082176"/>
            <a:ext cx="3639300" cy="4296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Anton"/>
                <a:ea typeface="Anton"/>
                <a:cs typeface="Anton"/>
                <a:sym typeface="Anton"/>
              </a:rPr>
              <a:t>Static</a:t>
            </a:r>
            <a:endParaRPr sz="2000">
              <a:solidFill>
                <a:schemeClr val="dk1"/>
              </a:solidFill>
              <a:latin typeface="Anton"/>
              <a:ea typeface="Anton"/>
              <a:cs typeface="Anton"/>
              <a:sym typeface="Anton"/>
            </a:endParaRPr>
          </a:p>
        </p:txBody>
      </p:sp>
      <p:sp>
        <p:nvSpPr>
          <p:cNvPr id="1352" name="Google Shape;1352;p59"/>
          <p:cNvSpPr txBox="1"/>
          <p:nvPr/>
        </p:nvSpPr>
        <p:spPr>
          <a:xfrm>
            <a:off x="4784603" y="2473355"/>
            <a:ext cx="3639300" cy="3042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Catamaran"/>
                <a:ea typeface="Catamaran"/>
                <a:cs typeface="Catamaran"/>
                <a:sym typeface="Catamaran"/>
              </a:rPr>
              <a:t>Neptune is the farthest planet from the Sun </a:t>
            </a:r>
            <a:endParaRPr>
              <a:solidFill>
                <a:schemeClr val="dk1"/>
              </a:solidFill>
              <a:latin typeface="Catamaran"/>
              <a:ea typeface="Catamaran"/>
              <a:cs typeface="Catamaran"/>
              <a:sym typeface="Catamaran"/>
            </a:endParaRPr>
          </a:p>
        </p:txBody>
      </p:sp>
      <p:sp>
        <p:nvSpPr>
          <p:cNvPr id="1349" name="Google Shape;1349;p59"/>
          <p:cNvSpPr txBox="1"/>
          <p:nvPr/>
        </p:nvSpPr>
        <p:spPr>
          <a:xfrm>
            <a:off x="4784600" y="3706877"/>
            <a:ext cx="3639300" cy="4296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Anton"/>
                <a:ea typeface="Anton"/>
                <a:cs typeface="Anton"/>
                <a:sym typeface="Anton"/>
              </a:rPr>
              <a:t>Synchronized</a:t>
            </a:r>
            <a:endParaRPr sz="2000">
              <a:solidFill>
                <a:schemeClr val="dk1"/>
              </a:solidFill>
              <a:latin typeface="Anton"/>
              <a:ea typeface="Anton"/>
              <a:cs typeface="Anton"/>
              <a:sym typeface="Anton"/>
            </a:endParaRPr>
          </a:p>
        </p:txBody>
      </p:sp>
      <p:sp>
        <p:nvSpPr>
          <p:cNvPr id="1353" name="Google Shape;1353;p59"/>
          <p:cNvSpPr txBox="1"/>
          <p:nvPr/>
        </p:nvSpPr>
        <p:spPr>
          <a:xfrm>
            <a:off x="4784609" y="4098045"/>
            <a:ext cx="3639300" cy="3042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Catamaran"/>
                <a:ea typeface="Catamaran"/>
                <a:cs typeface="Catamaran"/>
                <a:sym typeface="Catamaran"/>
              </a:rPr>
              <a:t>Despite being red, Mars is a cold place</a:t>
            </a:r>
            <a:endParaRPr>
              <a:solidFill>
                <a:schemeClr val="dk1"/>
              </a:solidFill>
              <a:latin typeface="Catamaran"/>
              <a:ea typeface="Catamaran"/>
              <a:cs typeface="Catamaran"/>
              <a:sym typeface="Catamaran"/>
            </a:endParaRPr>
          </a:p>
        </p:txBody>
      </p:sp>
      <p:cxnSp>
        <p:nvCxnSpPr>
          <p:cNvPr id="1354" name="Google Shape;1354;p59"/>
          <p:cNvCxnSpPr>
            <a:stCxn id="1339" idx="3"/>
            <a:endCxn id="1347" idx="1"/>
          </p:cNvCxnSpPr>
          <p:nvPr/>
        </p:nvCxnSpPr>
        <p:spPr>
          <a:xfrm>
            <a:off x="3845075" y="1892125"/>
            <a:ext cx="939600" cy="1217100"/>
          </a:xfrm>
          <a:prstGeom prst="bentConnector3">
            <a:avLst>
              <a:gd fmla="val 49995" name="adj1"/>
            </a:avLst>
          </a:prstGeom>
          <a:noFill/>
          <a:ln cap="flat" cmpd="sng" w="9525">
            <a:solidFill>
              <a:schemeClr val="dk1"/>
            </a:solidFill>
            <a:prstDash val="solid"/>
            <a:round/>
            <a:headEnd len="med" w="med" type="none"/>
            <a:tailEnd len="med" w="med" type="oval"/>
          </a:ln>
        </p:spPr>
      </p:cxnSp>
      <p:cxnSp>
        <p:nvCxnSpPr>
          <p:cNvPr id="1355" name="Google Shape;1355;p59"/>
          <p:cNvCxnSpPr>
            <a:stCxn id="1339" idx="3"/>
            <a:endCxn id="1349" idx="1"/>
          </p:cNvCxnSpPr>
          <p:nvPr/>
        </p:nvCxnSpPr>
        <p:spPr>
          <a:xfrm>
            <a:off x="3845075" y="1892125"/>
            <a:ext cx="939600" cy="2029500"/>
          </a:xfrm>
          <a:prstGeom prst="bentConnector3">
            <a:avLst>
              <a:gd fmla="val 49996" name="adj1"/>
            </a:avLst>
          </a:prstGeom>
          <a:noFill/>
          <a:ln cap="flat" cmpd="sng" w="9525">
            <a:solidFill>
              <a:schemeClr val="dk1"/>
            </a:solidFill>
            <a:prstDash val="solid"/>
            <a:round/>
            <a:headEnd len="med" w="med" type="none"/>
            <a:tailEnd len="med" w="med" type="oval"/>
          </a:ln>
        </p:spPr>
      </p:cxnSp>
      <p:grpSp>
        <p:nvGrpSpPr>
          <p:cNvPr id="1356" name="Google Shape;1356;p59"/>
          <p:cNvGrpSpPr/>
          <p:nvPr/>
        </p:nvGrpSpPr>
        <p:grpSpPr>
          <a:xfrm rot="-5400000">
            <a:off x="8521774" y="3455458"/>
            <a:ext cx="884427" cy="2121396"/>
            <a:chOff x="3117442" y="2754471"/>
            <a:chExt cx="648978" cy="1556645"/>
          </a:xfrm>
        </p:grpSpPr>
        <p:sp>
          <p:nvSpPr>
            <p:cNvPr id="1357" name="Google Shape;1357;p59"/>
            <p:cNvSpPr/>
            <p:nvPr/>
          </p:nvSpPr>
          <p:spPr>
            <a:xfrm rot="-5400000">
              <a:off x="2522788" y="3592320"/>
              <a:ext cx="1313451" cy="124142"/>
            </a:xfrm>
            <a:custGeom>
              <a:rect b="b" l="l" r="r" t="t"/>
              <a:pathLst>
                <a:path extrusionOk="0" h="2854" w="30196">
                  <a:moveTo>
                    <a:pt x="15276" y="1"/>
                  </a:moveTo>
                  <a:lnTo>
                    <a:pt x="12666" y="2625"/>
                  </a:lnTo>
                  <a:lnTo>
                    <a:pt x="1" y="2625"/>
                  </a:lnTo>
                  <a:lnTo>
                    <a:pt x="1" y="2854"/>
                  </a:lnTo>
                  <a:lnTo>
                    <a:pt x="12780" y="2854"/>
                  </a:lnTo>
                  <a:lnTo>
                    <a:pt x="15390" y="243"/>
                  </a:lnTo>
                  <a:lnTo>
                    <a:pt x="23235" y="243"/>
                  </a:lnTo>
                  <a:lnTo>
                    <a:pt x="25374" y="2383"/>
                  </a:lnTo>
                  <a:lnTo>
                    <a:pt x="29425" y="2383"/>
                  </a:lnTo>
                  <a:cubicBezTo>
                    <a:pt x="29482" y="2554"/>
                    <a:pt x="29596" y="2625"/>
                    <a:pt x="29782" y="2625"/>
                  </a:cubicBezTo>
                  <a:cubicBezTo>
                    <a:pt x="30010" y="2625"/>
                    <a:pt x="30195" y="2497"/>
                    <a:pt x="30195" y="2269"/>
                  </a:cubicBezTo>
                  <a:cubicBezTo>
                    <a:pt x="30195" y="2083"/>
                    <a:pt x="30010" y="1912"/>
                    <a:pt x="29782" y="1912"/>
                  </a:cubicBezTo>
                  <a:cubicBezTo>
                    <a:pt x="29653" y="1912"/>
                    <a:pt x="29482" y="1969"/>
                    <a:pt x="29425" y="2140"/>
                  </a:cubicBezTo>
                  <a:lnTo>
                    <a:pt x="25503" y="2140"/>
                  </a:lnTo>
                  <a:lnTo>
                    <a:pt x="23306"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59"/>
            <p:cNvSpPr/>
            <p:nvPr/>
          </p:nvSpPr>
          <p:spPr>
            <a:xfrm rot="-5400000">
              <a:off x="3104412" y="3972336"/>
              <a:ext cx="644024" cy="33537"/>
            </a:xfrm>
            <a:custGeom>
              <a:rect b="b" l="l" r="r" t="t"/>
              <a:pathLst>
                <a:path extrusionOk="0" h="771" w="14806">
                  <a:moveTo>
                    <a:pt x="14392" y="1"/>
                  </a:moveTo>
                  <a:cubicBezTo>
                    <a:pt x="14264" y="1"/>
                    <a:pt x="14092" y="115"/>
                    <a:pt x="14035" y="300"/>
                  </a:cubicBezTo>
                  <a:lnTo>
                    <a:pt x="1" y="300"/>
                  </a:lnTo>
                  <a:lnTo>
                    <a:pt x="1" y="543"/>
                  </a:lnTo>
                  <a:lnTo>
                    <a:pt x="14035" y="543"/>
                  </a:lnTo>
                  <a:cubicBezTo>
                    <a:pt x="14092" y="657"/>
                    <a:pt x="14264" y="771"/>
                    <a:pt x="14392" y="771"/>
                  </a:cubicBezTo>
                  <a:cubicBezTo>
                    <a:pt x="14620" y="771"/>
                    <a:pt x="14806" y="600"/>
                    <a:pt x="14806" y="414"/>
                  </a:cubicBezTo>
                  <a:cubicBezTo>
                    <a:pt x="14806" y="186"/>
                    <a:pt x="14620" y="1"/>
                    <a:pt x="1439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59"/>
            <p:cNvSpPr/>
            <p:nvPr/>
          </p:nvSpPr>
          <p:spPr>
            <a:xfrm rot="-5400000">
              <a:off x="3456174" y="4000870"/>
              <a:ext cx="452331" cy="168161"/>
            </a:xfrm>
            <a:custGeom>
              <a:rect b="b" l="l" r="r" t="t"/>
              <a:pathLst>
                <a:path extrusionOk="0" h="3866" w="10399">
                  <a:moveTo>
                    <a:pt x="1" y="1"/>
                  </a:moveTo>
                  <a:lnTo>
                    <a:pt x="1" y="243"/>
                  </a:lnTo>
                  <a:lnTo>
                    <a:pt x="9928" y="243"/>
                  </a:lnTo>
                  <a:lnTo>
                    <a:pt x="9928" y="3153"/>
                  </a:lnTo>
                  <a:cubicBezTo>
                    <a:pt x="9757" y="3153"/>
                    <a:pt x="9628" y="3338"/>
                    <a:pt x="9628" y="3509"/>
                  </a:cubicBezTo>
                  <a:cubicBezTo>
                    <a:pt x="9628" y="3695"/>
                    <a:pt x="9814" y="3866"/>
                    <a:pt x="10042" y="3866"/>
                  </a:cubicBezTo>
                  <a:cubicBezTo>
                    <a:pt x="10227" y="3866"/>
                    <a:pt x="10398" y="3695"/>
                    <a:pt x="10398" y="3509"/>
                  </a:cubicBezTo>
                  <a:cubicBezTo>
                    <a:pt x="10398" y="3338"/>
                    <a:pt x="10284" y="3153"/>
                    <a:pt x="10170" y="3153"/>
                  </a:cubicBezTo>
                  <a:lnTo>
                    <a:pt x="1017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59"/>
            <p:cNvSpPr/>
            <p:nvPr/>
          </p:nvSpPr>
          <p:spPr>
            <a:xfrm rot="-5400000">
              <a:off x="3085206" y="3642908"/>
              <a:ext cx="1140330" cy="196087"/>
            </a:xfrm>
            <a:custGeom>
              <a:rect b="b" l="l" r="r" t="t"/>
              <a:pathLst>
                <a:path extrusionOk="0" h="4508" w="26216">
                  <a:moveTo>
                    <a:pt x="25859" y="0"/>
                  </a:moveTo>
                  <a:cubicBezTo>
                    <a:pt x="25674" y="0"/>
                    <a:pt x="25560" y="114"/>
                    <a:pt x="25503" y="229"/>
                  </a:cubicBezTo>
                  <a:lnTo>
                    <a:pt x="16531" y="229"/>
                  </a:lnTo>
                  <a:lnTo>
                    <a:pt x="12481" y="4279"/>
                  </a:lnTo>
                  <a:lnTo>
                    <a:pt x="11240" y="4279"/>
                  </a:lnTo>
                  <a:lnTo>
                    <a:pt x="11240" y="57"/>
                  </a:lnTo>
                  <a:lnTo>
                    <a:pt x="1" y="57"/>
                  </a:lnTo>
                  <a:lnTo>
                    <a:pt x="1" y="286"/>
                  </a:lnTo>
                  <a:lnTo>
                    <a:pt x="10997" y="286"/>
                  </a:lnTo>
                  <a:lnTo>
                    <a:pt x="10997" y="4507"/>
                  </a:lnTo>
                  <a:lnTo>
                    <a:pt x="12609" y="4507"/>
                  </a:lnTo>
                  <a:lnTo>
                    <a:pt x="16645" y="471"/>
                  </a:lnTo>
                  <a:lnTo>
                    <a:pt x="25503" y="471"/>
                  </a:lnTo>
                  <a:cubicBezTo>
                    <a:pt x="25560" y="642"/>
                    <a:pt x="25674" y="771"/>
                    <a:pt x="25859" y="771"/>
                  </a:cubicBezTo>
                  <a:cubicBezTo>
                    <a:pt x="26087" y="771"/>
                    <a:pt x="26216" y="585"/>
                    <a:pt x="26216" y="357"/>
                  </a:cubicBezTo>
                  <a:cubicBezTo>
                    <a:pt x="26216" y="171"/>
                    <a:pt x="26087" y="0"/>
                    <a:pt x="2585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59"/>
            <p:cNvSpPr/>
            <p:nvPr/>
          </p:nvSpPr>
          <p:spPr>
            <a:xfrm rot="-5400000">
              <a:off x="2913348" y="3546126"/>
              <a:ext cx="1336374" cy="193607"/>
            </a:xfrm>
            <a:custGeom>
              <a:rect b="b" l="l" r="r" t="t"/>
              <a:pathLst>
                <a:path extrusionOk="0" h="4451" w="30723">
                  <a:moveTo>
                    <a:pt x="30309" y="1"/>
                  </a:moveTo>
                  <a:cubicBezTo>
                    <a:pt x="30195" y="1"/>
                    <a:pt x="30010" y="115"/>
                    <a:pt x="29953" y="300"/>
                  </a:cubicBezTo>
                  <a:lnTo>
                    <a:pt x="16232" y="300"/>
                  </a:lnTo>
                  <a:lnTo>
                    <a:pt x="12609" y="3866"/>
                  </a:lnTo>
                  <a:lnTo>
                    <a:pt x="12609" y="714"/>
                  </a:lnTo>
                  <a:lnTo>
                    <a:pt x="1" y="714"/>
                  </a:lnTo>
                  <a:lnTo>
                    <a:pt x="1" y="956"/>
                  </a:lnTo>
                  <a:lnTo>
                    <a:pt x="12367" y="956"/>
                  </a:lnTo>
                  <a:lnTo>
                    <a:pt x="12367" y="4451"/>
                  </a:lnTo>
                  <a:lnTo>
                    <a:pt x="16346" y="528"/>
                  </a:lnTo>
                  <a:lnTo>
                    <a:pt x="29953" y="528"/>
                  </a:lnTo>
                  <a:cubicBezTo>
                    <a:pt x="30010" y="657"/>
                    <a:pt x="30195" y="771"/>
                    <a:pt x="30309" y="771"/>
                  </a:cubicBezTo>
                  <a:cubicBezTo>
                    <a:pt x="30552" y="771"/>
                    <a:pt x="30723" y="600"/>
                    <a:pt x="30723" y="414"/>
                  </a:cubicBezTo>
                  <a:cubicBezTo>
                    <a:pt x="30723" y="172"/>
                    <a:pt x="30552" y="1"/>
                    <a:pt x="3030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59"/>
            <p:cNvSpPr/>
            <p:nvPr/>
          </p:nvSpPr>
          <p:spPr>
            <a:xfrm rot="-5400000">
              <a:off x="2875811" y="3622116"/>
              <a:ext cx="1233415" cy="144586"/>
            </a:xfrm>
            <a:custGeom>
              <a:rect b="b" l="l" r="r" t="t"/>
              <a:pathLst>
                <a:path extrusionOk="0" h="3324" w="28356">
                  <a:moveTo>
                    <a:pt x="27942" y="0"/>
                  </a:moveTo>
                  <a:cubicBezTo>
                    <a:pt x="27813" y="0"/>
                    <a:pt x="27642" y="114"/>
                    <a:pt x="27585" y="228"/>
                  </a:cubicBezTo>
                  <a:lnTo>
                    <a:pt x="16175" y="228"/>
                  </a:lnTo>
                  <a:lnTo>
                    <a:pt x="13679" y="2796"/>
                  </a:lnTo>
                  <a:lnTo>
                    <a:pt x="13679" y="1127"/>
                  </a:lnTo>
                  <a:lnTo>
                    <a:pt x="1" y="1127"/>
                  </a:lnTo>
                  <a:lnTo>
                    <a:pt x="1" y="1369"/>
                  </a:lnTo>
                  <a:lnTo>
                    <a:pt x="13436" y="1369"/>
                  </a:lnTo>
                  <a:lnTo>
                    <a:pt x="13436" y="3323"/>
                  </a:lnTo>
                  <a:lnTo>
                    <a:pt x="16289" y="471"/>
                  </a:lnTo>
                  <a:lnTo>
                    <a:pt x="27585" y="471"/>
                  </a:lnTo>
                  <a:cubicBezTo>
                    <a:pt x="27642" y="656"/>
                    <a:pt x="27813" y="770"/>
                    <a:pt x="27942" y="770"/>
                  </a:cubicBezTo>
                  <a:cubicBezTo>
                    <a:pt x="28170" y="770"/>
                    <a:pt x="28355" y="585"/>
                    <a:pt x="28355" y="357"/>
                  </a:cubicBezTo>
                  <a:cubicBezTo>
                    <a:pt x="28355" y="171"/>
                    <a:pt x="28170" y="0"/>
                    <a:pt x="27942"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59"/>
            <p:cNvSpPr/>
            <p:nvPr/>
          </p:nvSpPr>
          <p:spPr>
            <a:xfrm rot="-5400000">
              <a:off x="2601887" y="3552324"/>
              <a:ext cx="1419541" cy="98043"/>
            </a:xfrm>
            <a:custGeom>
              <a:rect b="b" l="l" r="r" t="t"/>
              <a:pathLst>
                <a:path extrusionOk="0" h="2254" w="32635">
                  <a:moveTo>
                    <a:pt x="16289" y="0"/>
                  </a:moveTo>
                  <a:lnTo>
                    <a:pt x="14321" y="1897"/>
                  </a:lnTo>
                  <a:lnTo>
                    <a:pt x="1" y="1897"/>
                  </a:lnTo>
                  <a:lnTo>
                    <a:pt x="1" y="2140"/>
                  </a:lnTo>
                  <a:lnTo>
                    <a:pt x="14449" y="2140"/>
                  </a:lnTo>
                  <a:lnTo>
                    <a:pt x="16346" y="229"/>
                  </a:lnTo>
                  <a:lnTo>
                    <a:pt x="21395" y="229"/>
                  </a:lnTo>
                  <a:lnTo>
                    <a:pt x="23178" y="2012"/>
                  </a:lnTo>
                  <a:lnTo>
                    <a:pt x="31864" y="2012"/>
                  </a:lnTo>
                  <a:cubicBezTo>
                    <a:pt x="31921" y="2197"/>
                    <a:pt x="32092" y="2254"/>
                    <a:pt x="32221" y="2254"/>
                  </a:cubicBezTo>
                  <a:cubicBezTo>
                    <a:pt x="32449" y="2254"/>
                    <a:pt x="32634" y="2140"/>
                    <a:pt x="32634" y="1897"/>
                  </a:cubicBezTo>
                  <a:cubicBezTo>
                    <a:pt x="32634" y="1655"/>
                    <a:pt x="32449" y="1541"/>
                    <a:pt x="32221" y="1541"/>
                  </a:cubicBezTo>
                  <a:cubicBezTo>
                    <a:pt x="32035" y="1541"/>
                    <a:pt x="31921" y="1655"/>
                    <a:pt x="31864" y="1783"/>
                  </a:cubicBezTo>
                  <a:lnTo>
                    <a:pt x="23306" y="1783"/>
                  </a:lnTo>
                  <a:lnTo>
                    <a:pt x="21523"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59"/>
            <p:cNvSpPr/>
            <p:nvPr/>
          </p:nvSpPr>
          <p:spPr>
            <a:xfrm rot="-5400000">
              <a:off x="2574592" y="3483446"/>
              <a:ext cx="1556645" cy="98696"/>
            </a:xfrm>
            <a:custGeom>
              <a:rect b="b" l="l" r="r" t="t"/>
              <a:pathLst>
                <a:path extrusionOk="0" h="2269" w="35787">
                  <a:moveTo>
                    <a:pt x="16703" y="1"/>
                  </a:moveTo>
                  <a:lnTo>
                    <a:pt x="14806" y="1841"/>
                  </a:lnTo>
                  <a:lnTo>
                    <a:pt x="1" y="1841"/>
                  </a:lnTo>
                  <a:lnTo>
                    <a:pt x="1" y="2083"/>
                  </a:lnTo>
                  <a:lnTo>
                    <a:pt x="14920" y="2083"/>
                  </a:lnTo>
                  <a:lnTo>
                    <a:pt x="16760" y="243"/>
                  </a:lnTo>
                  <a:lnTo>
                    <a:pt x="20810" y="243"/>
                  </a:lnTo>
                  <a:lnTo>
                    <a:pt x="22593" y="2026"/>
                  </a:lnTo>
                  <a:lnTo>
                    <a:pt x="35002" y="2026"/>
                  </a:lnTo>
                  <a:cubicBezTo>
                    <a:pt x="35073" y="2140"/>
                    <a:pt x="35244" y="2269"/>
                    <a:pt x="35358" y="2269"/>
                  </a:cubicBezTo>
                  <a:cubicBezTo>
                    <a:pt x="35601" y="2269"/>
                    <a:pt x="35786" y="2083"/>
                    <a:pt x="35786" y="1912"/>
                  </a:cubicBezTo>
                  <a:cubicBezTo>
                    <a:pt x="35786" y="1670"/>
                    <a:pt x="35601" y="1484"/>
                    <a:pt x="35358" y="1484"/>
                  </a:cubicBezTo>
                  <a:cubicBezTo>
                    <a:pt x="35244" y="1484"/>
                    <a:pt x="35073" y="1613"/>
                    <a:pt x="35002" y="1784"/>
                  </a:cubicBezTo>
                  <a:lnTo>
                    <a:pt x="22650" y="1784"/>
                  </a:lnTo>
                  <a:lnTo>
                    <a:pt x="20924"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59"/>
            <p:cNvSpPr/>
            <p:nvPr/>
          </p:nvSpPr>
          <p:spPr>
            <a:xfrm rot="-5400000">
              <a:off x="2516589" y="3511045"/>
              <a:ext cx="1499576" cy="100566"/>
            </a:xfrm>
            <a:custGeom>
              <a:rect b="b" l="l" r="r" t="t"/>
              <a:pathLst>
                <a:path extrusionOk="0" h="2312" w="34475">
                  <a:moveTo>
                    <a:pt x="15747" y="1"/>
                  </a:moveTo>
                  <a:lnTo>
                    <a:pt x="13679" y="2012"/>
                  </a:lnTo>
                  <a:lnTo>
                    <a:pt x="1" y="2012"/>
                  </a:lnTo>
                  <a:lnTo>
                    <a:pt x="1" y="2254"/>
                  </a:lnTo>
                  <a:lnTo>
                    <a:pt x="13793" y="2254"/>
                  </a:lnTo>
                  <a:lnTo>
                    <a:pt x="15818" y="229"/>
                  </a:lnTo>
                  <a:lnTo>
                    <a:pt x="22108" y="229"/>
                  </a:lnTo>
                  <a:lnTo>
                    <a:pt x="24019" y="2069"/>
                  </a:lnTo>
                  <a:lnTo>
                    <a:pt x="33761" y="2069"/>
                  </a:lnTo>
                  <a:cubicBezTo>
                    <a:pt x="33818" y="2197"/>
                    <a:pt x="33932" y="2311"/>
                    <a:pt x="34117" y="2311"/>
                  </a:cubicBezTo>
                  <a:cubicBezTo>
                    <a:pt x="34289" y="2311"/>
                    <a:pt x="34474" y="2140"/>
                    <a:pt x="34474" y="1955"/>
                  </a:cubicBezTo>
                  <a:cubicBezTo>
                    <a:pt x="34474" y="1712"/>
                    <a:pt x="34289" y="1541"/>
                    <a:pt x="34117" y="1541"/>
                  </a:cubicBezTo>
                  <a:cubicBezTo>
                    <a:pt x="33932" y="1541"/>
                    <a:pt x="33761" y="1655"/>
                    <a:pt x="33761" y="1841"/>
                  </a:cubicBezTo>
                  <a:lnTo>
                    <a:pt x="24076" y="1841"/>
                  </a:lnTo>
                  <a:lnTo>
                    <a:pt x="2223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59"/>
            <p:cNvSpPr/>
            <p:nvPr/>
          </p:nvSpPr>
          <p:spPr>
            <a:xfrm rot="-5400000">
              <a:off x="2595407" y="3628314"/>
              <a:ext cx="1251380" cy="114224"/>
            </a:xfrm>
            <a:custGeom>
              <a:rect b="b" l="l" r="r" t="t"/>
              <a:pathLst>
                <a:path extrusionOk="0" h="2626" w="28769">
                  <a:moveTo>
                    <a:pt x="15519" y="1"/>
                  </a:moveTo>
                  <a:lnTo>
                    <a:pt x="13137" y="2383"/>
                  </a:lnTo>
                  <a:lnTo>
                    <a:pt x="1" y="2383"/>
                  </a:lnTo>
                  <a:lnTo>
                    <a:pt x="1" y="2625"/>
                  </a:lnTo>
                  <a:lnTo>
                    <a:pt x="13251" y="2625"/>
                  </a:lnTo>
                  <a:lnTo>
                    <a:pt x="15633" y="243"/>
                  </a:lnTo>
                  <a:lnTo>
                    <a:pt x="22707" y="243"/>
                  </a:lnTo>
                  <a:lnTo>
                    <a:pt x="24547" y="2083"/>
                  </a:lnTo>
                  <a:lnTo>
                    <a:pt x="28056" y="2083"/>
                  </a:lnTo>
                  <a:cubicBezTo>
                    <a:pt x="28056" y="2268"/>
                    <a:pt x="28227" y="2383"/>
                    <a:pt x="28412" y="2383"/>
                  </a:cubicBezTo>
                  <a:cubicBezTo>
                    <a:pt x="28583" y="2383"/>
                    <a:pt x="28769" y="2197"/>
                    <a:pt x="28769" y="1969"/>
                  </a:cubicBezTo>
                  <a:cubicBezTo>
                    <a:pt x="28769" y="1784"/>
                    <a:pt x="28583" y="1612"/>
                    <a:pt x="28412" y="1612"/>
                  </a:cubicBezTo>
                  <a:cubicBezTo>
                    <a:pt x="28227" y="1612"/>
                    <a:pt x="28113" y="1726"/>
                    <a:pt x="28056" y="1841"/>
                  </a:cubicBezTo>
                  <a:lnTo>
                    <a:pt x="24661" y="1841"/>
                  </a:lnTo>
                  <a:lnTo>
                    <a:pt x="22821"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 name="Google Shape;1367;p59"/>
          <p:cNvGrpSpPr/>
          <p:nvPr/>
        </p:nvGrpSpPr>
        <p:grpSpPr>
          <a:xfrm rot="5400000">
            <a:off x="128233" y="-637021"/>
            <a:ext cx="634157" cy="2353051"/>
            <a:chOff x="4128096" y="2589445"/>
            <a:chExt cx="465334" cy="1726630"/>
          </a:xfrm>
        </p:grpSpPr>
        <p:sp>
          <p:nvSpPr>
            <p:cNvPr id="1368" name="Google Shape;1368;p59"/>
            <p:cNvSpPr/>
            <p:nvPr/>
          </p:nvSpPr>
          <p:spPr>
            <a:xfrm rot="-5400000">
              <a:off x="4350516" y="3592343"/>
              <a:ext cx="447328" cy="38495"/>
            </a:xfrm>
            <a:custGeom>
              <a:rect b="b" l="l" r="r" t="t"/>
              <a:pathLst>
                <a:path extrusionOk="0" h="885" w="10284">
                  <a:moveTo>
                    <a:pt x="9927" y="0"/>
                  </a:moveTo>
                  <a:cubicBezTo>
                    <a:pt x="9742" y="0"/>
                    <a:pt x="9628" y="114"/>
                    <a:pt x="9571" y="242"/>
                  </a:cubicBezTo>
                  <a:lnTo>
                    <a:pt x="0" y="242"/>
                  </a:lnTo>
                  <a:lnTo>
                    <a:pt x="0" y="884"/>
                  </a:lnTo>
                  <a:lnTo>
                    <a:pt x="243" y="884"/>
                  </a:lnTo>
                  <a:lnTo>
                    <a:pt x="243" y="471"/>
                  </a:lnTo>
                  <a:lnTo>
                    <a:pt x="9571" y="471"/>
                  </a:lnTo>
                  <a:cubicBezTo>
                    <a:pt x="9628" y="656"/>
                    <a:pt x="9742" y="770"/>
                    <a:pt x="9927" y="770"/>
                  </a:cubicBezTo>
                  <a:cubicBezTo>
                    <a:pt x="10155" y="770"/>
                    <a:pt x="10284" y="599"/>
                    <a:pt x="10284" y="357"/>
                  </a:cubicBezTo>
                  <a:cubicBezTo>
                    <a:pt x="10284" y="171"/>
                    <a:pt x="10155" y="0"/>
                    <a:pt x="9927"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59"/>
            <p:cNvSpPr/>
            <p:nvPr/>
          </p:nvSpPr>
          <p:spPr>
            <a:xfrm rot="-5400000">
              <a:off x="4258650" y="2857151"/>
              <a:ext cx="602484" cy="67073"/>
            </a:xfrm>
            <a:custGeom>
              <a:rect b="b" l="l" r="r" t="t"/>
              <a:pathLst>
                <a:path extrusionOk="0" h="1542" w="13851">
                  <a:moveTo>
                    <a:pt x="13494" y="1"/>
                  </a:moveTo>
                  <a:cubicBezTo>
                    <a:pt x="13322" y="1"/>
                    <a:pt x="13137" y="58"/>
                    <a:pt x="13137" y="243"/>
                  </a:cubicBezTo>
                  <a:lnTo>
                    <a:pt x="1" y="243"/>
                  </a:lnTo>
                  <a:lnTo>
                    <a:pt x="1" y="1541"/>
                  </a:lnTo>
                  <a:lnTo>
                    <a:pt x="243" y="1541"/>
                  </a:lnTo>
                  <a:lnTo>
                    <a:pt x="243" y="472"/>
                  </a:lnTo>
                  <a:lnTo>
                    <a:pt x="13137" y="472"/>
                  </a:lnTo>
                  <a:cubicBezTo>
                    <a:pt x="13137" y="600"/>
                    <a:pt x="13322" y="714"/>
                    <a:pt x="13494" y="714"/>
                  </a:cubicBezTo>
                  <a:cubicBezTo>
                    <a:pt x="13679" y="714"/>
                    <a:pt x="13850" y="543"/>
                    <a:pt x="13850" y="357"/>
                  </a:cubicBezTo>
                  <a:cubicBezTo>
                    <a:pt x="13850" y="115"/>
                    <a:pt x="13679" y="1"/>
                    <a:pt x="1349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59"/>
            <p:cNvSpPr/>
            <p:nvPr/>
          </p:nvSpPr>
          <p:spPr>
            <a:xfrm rot="-5400000">
              <a:off x="4342753" y="2990231"/>
              <a:ext cx="395827" cy="105525"/>
            </a:xfrm>
            <a:custGeom>
              <a:rect b="b" l="l" r="r" t="t"/>
              <a:pathLst>
                <a:path extrusionOk="0" h="2426" w="9100">
                  <a:moveTo>
                    <a:pt x="8686" y="1"/>
                  </a:moveTo>
                  <a:cubicBezTo>
                    <a:pt x="8558" y="1"/>
                    <a:pt x="8387" y="115"/>
                    <a:pt x="8330" y="229"/>
                  </a:cubicBezTo>
                  <a:lnTo>
                    <a:pt x="0" y="229"/>
                  </a:lnTo>
                  <a:lnTo>
                    <a:pt x="0" y="2425"/>
                  </a:lnTo>
                  <a:lnTo>
                    <a:pt x="243" y="2425"/>
                  </a:lnTo>
                  <a:lnTo>
                    <a:pt x="243" y="471"/>
                  </a:lnTo>
                  <a:lnTo>
                    <a:pt x="8330" y="471"/>
                  </a:lnTo>
                  <a:cubicBezTo>
                    <a:pt x="8387" y="642"/>
                    <a:pt x="8558" y="771"/>
                    <a:pt x="8686" y="771"/>
                  </a:cubicBezTo>
                  <a:cubicBezTo>
                    <a:pt x="8914" y="771"/>
                    <a:pt x="9100" y="585"/>
                    <a:pt x="9100" y="357"/>
                  </a:cubicBezTo>
                  <a:cubicBezTo>
                    <a:pt x="9100" y="172"/>
                    <a:pt x="8914" y="1"/>
                    <a:pt x="8686"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59"/>
            <p:cNvSpPr/>
            <p:nvPr/>
          </p:nvSpPr>
          <p:spPr>
            <a:xfrm rot="-5400000">
              <a:off x="4236967" y="2935946"/>
              <a:ext cx="565859" cy="147065"/>
            </a:xfrm>
            <a:custGeom>
              <a:rect b="b" l="l" r="r" t="t"/>
              <a:pathLst>
                <a:path extrusionOk="0" h="3381" w="13009">
                  <a:moveTo>
                    <a:pt x="12594" y="0"/>
                  </a:moveTo>
                  <a:cubicBezTo>
                    <a:pt x="12480" y="0"/>
                    <a:pt x="12295" y="114"/>
                    <a:pt x="12238" y="242"/>
                  </a:cubicBezTo>
                  <a:lnTo>
                    <a:pt x="0" y="242"/>
                  </a:lnTo>
                  <a:lnTo>
                    <a:pt x="0" y="3380"/>
                  </a:lnTo>
                  <a:lnTo>
                    <a:pt x="243" y="3380"/>
                  </a:lnTo>
                  <a:lnTo>
                    <a:pt x="243" y="471"/>
                  </a:lnTo>
                  <a:lnTo>
                    <a:pt x="12238" y="471"/>
                  </a:lnTo>
                  <a:cubicBezTo>
                    <a:pt x="12295" y="656"/>
                    <a:pt x="12480" y="770"/>
                    <a:pt x="12594" y="770"/>
                  </a:cubicBezTo>
                  <a:cubicBezTo>
                    <a:pt x="12837" y="770"/>
                    <a:pt x="13008" y="599"/>
                    <a:pt x="13008" y="357"/>
                  </a:cubicBezTo>
                  <a:cubicBezTo>
                    <a:pt x="13008" y="171"/>
                    <a:pt x="12837" y="0"/>
                    <a:pt x="12594"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59"/>
            <p:cNvSpPr/>
            <p:nvPr/>
          </p:nvSpPr>
          <p:spPr>
            <a:xfrm rot="-5400000">
              <a:off x="4284728" y="3027769"/>
              <a:ext cx="421317" cy="196087"/>
            </a:xfrm>
            <a:custGeom>
              <a:rect b="b" l="l" r="r" t="t"/>
              <a:pathLst>
                <a:path extrusionOk="0" h="4508" w="9686">
                  <a:moveTo>
                    <a:pt x="9329" y="0"/>
                  </a:moveTo>
                  <a:cubicBezTo>
                    <a:pt x="9157" y="0"/>
                    <a:pt x="8972" y="114"/>
                    <a:pt x="8972" y="300"/>
                  </a:cubicBezTo>
                  <a:lnTo>
                    <a:pt x="1" y="300"/>
                  </a:lnTo>
                  <a:lnTo>
                    <a:pt x="1" y="4507"/>
                  </a:lnTo>
                  <a:lnTo>
                    <a:pt x="243" y="4507"/>
                  </a:lnTo>
                  <a:lnTo>
                    <a:pt x="243" y="528"/>
                  </a:lnTo>
                  <a:lnTo>
                    <a:pt x="8972" y="528"/>
                  </a:lnTo>
                  <a:cubicBezTo>
                    <a:pt x="8972" y="656"/>
                    <a:pt x="9157" y="770"/>
                    <a:pt x="9329" y="770"/>
                  </a:cubicBezTo>
                  <a:cubicBezTo>
                    <a:pt x="9514" y="770"/>
                    <a:pt x="9685" y="585"/>
                    <a:pt x="9685" y="414"/>
                  </a:cubicBezTo>
                  <a:cubicBezTo>
                    <a:pt x="9685" y="171"/>
                    <a:pt x="9514" y="0"/>
                    <a:pt x="932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59"/>
            <p:cNvSpPr/>
            <p:nvPr/>
          </p:nvSpPr>
          <p:spPr>
            <a:xfrm rot="-5400000">
              <a:off x="3936988" y="3222875"/>
              <a:ext cx="1067777" cy="245108"/>
            </a:xfrm>
            <a:custGeom>
              <a:rect b="b" l="l" r="r" t="t"/>
              <a:pathLst>
                <a:path extrusionOk="0" h="5635" w="24548">
                  <a:moveTo>
                    <a:pt x="24190" y="0"/>
                  </a:moveTo>
                  <a:cubicBezTo>
                    <a:pt x="24005" y="0"/>
                    <a:pt x="23834" y="115"/>
                    <a:pt x="23834" y="229"/>
                  </a:cubicBezTo>
                  <a:lnTo>
                    <a:pt x="11525" y="229"/>
                  </a:lnTo>
                  <a:lnTo>
                    <a:pt x="11525" y="4151"/>
                  </a:lnTo>
                  <a:lnTo>
                    <a:pt x="1" y="4151"/>
                  </a:lnTo>
                  <a:lnTo>
                    <a:pt x="1" y="5634"/>
                  </a:lnTo>
                  <a:lnTo>
                    <a:pt x="243" y="5634"/>
                  </a:lnTo>
                  <a:lnTo>
                    <a:pt x="243" y="4393"/>
                  </a:lnTo>
                  <a:lnTo>
                    <a:pt x="11768" y="4393"/>
                  </a:lnTo>
                  <a:lnTo>
                    <a:pt x="11768" y="471"/>
                  </a:lnTo>
                  <a:lnTo>
                    <a:pt x="23834" y="471"/>
                  </a:lnTo>
                  <a:cubicBezTo>
                    <a:pt x="23834" y="642"/>
                    <a:pt x="24005" y="771"/>
                    <a:pt x="24190" y="771"/>
                  </a:cubicBezTo>
                  <a:cubicBezTo>
                    <a:pt x="24362" y="771"/>
                    <a:pt x="24547" y="585"/>
                    <a:pt x="24547" y="357"/>
                  </a:cubicBezTo>
                  <a:cubicBezTo>
                    <a:pt x="24547" y="172"/>
                    <a:pt x="24362" y="0"/>
                    <a:pt x="2419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59"/>
            <p:cNvSpPr/>
            <p:nvPr/>
          </p:nvSpPr>
          <p:spPr>
            <a:xfrm rot="-5400000">
              <a:off x="3583049" y="3406216"/>
              <a:ext cx="1613105" cy="206613"/>
            </a:xfrm>
            <a:custGeom>
              <a:rect b="b" l="l" r="r" t="t"/>
              <a:pathLst>
                <a:path extrusionOk="0" h="4750" w="37085">
                  <a:moveTo>
                    <a:pt x="36670" y="0"/>
                  </a:moveTo>
                  <a:cubicBezTo>
                    <a:pt x="36542" y="0"/>
                    <a:pt x="36371" y="114"/>
                    <a:pt x="36314" y="228"/>
                  </a:cubicBezTo>
                  <a:lnTo>
                    <a:pt x="20325" y="228"/>
                  </a:lnTo>
                  <a:lnTo>
                    <a:pt x="20325" y="4507"/>
                  </a:lnTo>
                  <a:lnTo>
                    <a:pt x="1" y="4507"/>
                  </a:lnTo>
                  <a:lnTo>
                    <a:pt x="1" y="4750"/>
                  </a:lnTo>
                  <a:lnTo>
                    <a:pt x="20568" y="4750"/>
                  </a:lnTo>
                  <a:lnTo>
                    <a:pt x="20568" y="471"/>
                  </a:lnTo>
                  <a:lnTo>
                    <a:pt x="36314" y="471"/>
                  </a:lnTo>
                  <a:cubicBezTo>
                    <a:pt x="36371" y="642"/>
                    <a:pt x="36542" y="713"/>
                    <a:pt x="36670" y="713"/>
                  </a:cubicBezTo>
                  <a:cubicBezTo>
                    <a:pt x="36899" y="713"/>
                    <a:pt x="37084" y="585"/>
                    <a:pt x="37084" y="357"/>
                  </a:cubicBezTo>
                  <a:cubicBezTo>
                    <a:pt x="37084" y="171"/>
                    <a:pt x="36899" y="0"/>
                    <a:pt x="3667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59"/>
            <p:cNvSpPr/>
            <p:nvPr/>
          </p:nvSpPr>
          <p:spPr>
            <a:xfrm rot="-5400000">
              <a:off x="3683572" y="3550758"/>
              <a:ext cx="1318409" cy="212224"/>
            </a:xfrm>
            <a:custGeom>
              <a:rect b="b" l="l" r="r" t="t"/>
              <a:pathLst>
                <a:path extrusionOk="0" h="4879" w="30310">
                  <a:moveTo>
                    <a:pt x="29896" y="0"/>
                  </a:moveTo>
                  <a:cubicBezTo>
                    <a:pt x="29767" y="0"/>
                    <a:pt x="29596" y="71"/>
                    <a:pt x="29539" y="243"/>
                  </a:cubicBezTo>
                  <a:lnTo>
                    <a:pt x="18956" y="243"/>
                  </a:lnTo>
                  <a:lnTo>
                    <a:pt x="18956" y="4636"/>
                  </a:lnTo>
                  <a:lnTo>
                    <a:pt x="1" y="4636"/>
                  </a:lnTo>
                  <a:lnTo>
                    <a:pt x="1" y="4878"/>
                  </a:lnTo>
                  <a:lnTo>
                    <a:pt x="19198" y="4878"/>
                  </a:lnTo>
                  <a:lnTo>
                    <a:pt x="19198" y="485"/>
                  </a:lnTo>
                  <a:lnTo>
                    <a:pt x="29539" y="485"/>
                  </a:lnTo>
                  <a:cubicBezTo>
                    <a:pt x="29596" y="599"/>
                    <a:pt x="29767" y="713"/>
                    <a:pt x="29896" y="713"/>
                  </a:cubicBezTo>
                  <a:cubicBezTo>
                    <a:pt x="30124" y="713"/>
                    <a:pt x="30309" y="542"/>
                    <a:pt x="30309" y="357"/>
                  </a:cubicBezTo>
                  <a:cubicBezTo>
                    <a:pt x="30309" y="129"/>
                    <a:pt x="30124" y="0"/>
                    <a:pt x="2989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59"/>
            <p:cNvSpPr/>
            <p:nvPr/>
          </p:nvSpPr>
          <p:spPr>
            <a:xfrm rot="-5400000">
              <a:off x="3890469" y="3910287"/>
              <a:ext cx="679996" cy="131580"/>
            </a:xfrm>
            <a:custGeom>
              <a:rect b="b" l="l" r="r" t="t"/>
              <a:pathLst>
                <a:path extrusionOk="0" h="3025" w="15633">
                  <a:moveTo>
                    <a:pt x="15219" y="1"/>
                  </a:moveTo>
                  <a:cubicBezTo>
                    <a:pt x="15034" y="1"/>
                    <a:pt x="14863" y="115"/>
                    <a:pt x="14863" y="357"/>
                  </a:cubicBezTo>
                  <a:cubicBezTo>
                    <a:pt x="14863" y="528"/>
                    <a:pt x="14977" y="714"/>
                    <a:pt x="15219" y="714"/>
                  </a:cubicBezTo>
                  <a:lnTo>
                    <a:pt x="15219" y="2796"/>
                  </a:lnTo>
                  <a:lnTo>
                    <a:pt x="1" y="2796"/>
                  </a:lnTo>
                  <a:lnTo>
                    <a:pt x="1" y="3024"/>
                  </a:lnTo>
                  <a:lnTo>
                    <a:pt x="15447" y="3024"/>
                  </a:lnTo>
                  <a:lnTo>
                    <a:pt x="15447" y="657"/>
                  </a:lnTo>
                  <a:cubicBezTo>
                    <a:pt x="15504" y="585"/>
                    <a:pt x="15633" y="471"/>
                    <a:pt x="15633" y="357"/>
                  </a:cubicBezTo>
                  <a:cubicBezTo>
                    <a:pt x="15633" y="115"/>
                    <a:pt x="15447" y="1"/>
                    <a:pt x="1521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59"/>
            <p:cNvSpPr/>
            <p:nvPr/>
          </p:nvSpPr>
          <p:spPr>
            <a:xfrm rot="-5400000">
              <a:off x="3593294" y="3509501"/>
              <a:ext cx="1400924" cy="212224"/>
            </a:xfrm>
            <a:custGeom>
              <a:rect b="b" l="l" r="r" t="t"/>
              <a:pathLst>
                <a:path extrusionOk="0" h="4879" w="32207">
                  <a:moveTo>
                    <a:pt x="31850" y="0"/>
                  </a:moveTo>
                  <a:cubicBezTo>
                    <a:pt x="31678" y="0"/>
                    <a:pt x="31493" y="57"/>
                    <a:pt x="31493" y="243"/>
                  </a:cubicBezTo>
                  <a:lnTo>
                    <a:pt x="17715" y="243"/>
                  </a:lnTo>
                  <a:lnTo>
                    <a:pt x="17715" y="4636"/>
                  </a:lnTo>
                  <a:lnTo>
                    <a:pt x="1" y="4636"/>
                  </a:lnTo>
                  <a:lnTo>
                    <a:pt x="1" y="4878"/>
                  </a:lnTo>
                  <a:lnTo>
                    <a:pt x="17943" y="4878"/>
                  </a:lnTo>
                  <a:lnTo>
                    <a:pt x="17943" y="485"/>
                  </a:lnTo>
                  <a:lnTo>
                    <a:pt x="31493" y="485"/>
                  </a:lnTo>
                  <a:cubicBezTo>
                    <a:pt x="31493" y="599"/>
                    <a:pt x="31678" y="714"/>
                    <a:pt x="31850" y="714"/>
                  </a:cubicBezTo>
                  <a:cubicBezTo>
                    <a:pt x="32035" y="714"/>
                    <a:pt x="32206" y="542"/>
                    <a:pt x="32206" y="357"/>
                  </a:cubicBezTo>
                  <a:cubicBezTo>
                    <a:pt x="32206" y="129"/>
                    <a:pt x="32035" y="0"/>
                    <a:pt x="3185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59"/>
            <p:cNvSpPr/>
            <p:nvPr/>
          </p:nvSpPr>
          <p:spPr>
            <a:xfrm rot="-5400000">
              <a:off x="3468913" y="3442188"/>
              <a:ext cx="1533069" cy="214704"/>
            </a:xfrm>
            <a:custGeom>
              <a:rect b="b" l="l" r="r" t="t"/>
              <a:pathLst>
                <a:path extrusionOk="0" h="4936" w="35245">
                  <a:moveTo>
                    <a:pt x="34831" y="0"/>
                  </a:moveTo>
                  <a:cubicBezTo>
                    <a:pt x="34702" y="0"/>
                    <a:pt x="34531" y="71"/>
                    <a:pt x="34474" y="243"/>
                  </a:cubicBezTo>
                  <a:lnTo>
                    <a:pt x="16403" y="243"/>
                  </a:lnTo>
                  <a:lnTo>
                    <a:pt x="16403" y="4707"/>
                  </a:lnTo>
                  <a:lnTo>
                    <a:pt x="1" y="4707"/>
                  </a:lnTo>
                  <a:lnTo>
                    <a:pt x="1" y="4935"/>
                  </a:lnTo>
                  <a:lnTo>
                    <a:pt x="16645" y="4935"/>
                  </a:lnTo>
                  <a:lnTo>
                    <a:pt x="16645" y="485"/>
                  </a:lnTo>
                  <a:lnTo>
                    <a:pt x="34474" y="485"/>
                  </a:lnTo>
                  <a:cubicBezTo>
                    <a:pt x="34531" y="599"/>
                    <a:pt x="34702" y="713"/>
                    <a:pt x="34831" y="713"/>
                  </a:cubicBezTo>
                  <a:cubicBezTo>
                    <a:pt x="35059" y="713"/>
                    <a:pt x="35244" y="542"/>
                    <a:pt x="35244" y="357"/>
                  </a:cubicBezTo>
                  <a:cubicBezTo>
                    <a:pt x="35244" y="129"/>
                    <a:pt x="35059" y="0"/>
                    <a:pt x="34831"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82" name="Shape 1382"/>
        <p:cNvGrpSpPr/>
        <p:nvPr/>
      </p:nvGrpSpPr>
      <p:grpSpPr>
        <a:xfrm>
          <a:off x="0" y="0"/>
          <a:ext cx="0" cy="0"/>
          <a:chOff x="0" y="0"/>
          <a:chExt cx="0" cy="0"/>
        </a:xfrm>
      </p:grpSpPr>
      <p:sp>
        <p:nvSpPr>
          <p:cNvPr id="1383" name="Google Shape;1383;p6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Question and answer</a:t>
            </a:r>
            <a:endParaRPr/>
          </a:p>
        </p:txBody>
      </p:sp>
      <p:sp>
        <p:nvSpPr>
          <p:cNvPr id="1384" name="Google Shape;1384;p60"/>
          <p:cNvSpPr txBox="1"/>
          <p:nvPr>
            <p:ph idx="1" type="subTitle"/>
          </p:nvPr>
        </p:nvSpPr>
        <p:spPr>
          <a:xfrm>
            <a:off x="2307563" y="1943207"/>
            <a:ext cx="4767000" cy="640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Is Mercury the closest planet to the Sun and the smallest one in the Solar System? Note that it’s a bit larger than the Moon</a:t>
            </a:r>
            <a:endParaRPr/>
          </a:p>
        </p:txBody>
      </p:sp>
      <p:sp>
        <p:nvSpPr>
          <p:cNvPr id="1385" name="Google Shape;1385;p60"/>
          <p:cNvSpPr txBox="1"/>
          <p:nvPr>
            <p:ph idx="2" type="subTitle"/>
          </p:nvPr>
        </p:nvSpPr>
        <p:spPr>
          <a:xfrm>
            <a:off x="2307563" y="3454382"/>
            <a:ext cx="4767000" cy="642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 It’s hot and has a poisonous atmosphere</a:t>
            </a:r>
            <a:endParaRPr/>
          </a:p>
        </p:txBody>
      </p:sp>
      <p:sp>
        <p:nvSpPr>
          <p:cNvPr id="1386" name="Google Shape;1386;p60"/>
          <p:cNvSpPr txBox="1"/>
          <p:nvPr>
            <p:ph idx="3" type="subTitle"/>
          </p:nvPr>
        </p:nvSpPr>
        <p:spPr>
          <a:xfrm>
            <a:off x="2307563" y="1556950"/>
            <a:ext cx="4767000" cy="488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What are Java IDEs?</a:t>
            </a:r>
            <a:endParaRPr/>
          </a:p>
        </p:txBody>
      </p:sp>
      <p:sp>
        <p:nvSpPr>
          <p:cNvPr id="1387" name="Google Shape;1387;p60"/>
          <p:cNvSpPr txBox="1"/>
          <p:nvPr>
            <p:ph idx="4" type="subTitle"/>
          </p:nvPr>
        </p:nvSpPr>
        <p:spPr>
          <a:xfrm>
            <a:off x="2307563" y="3071200"/>
            <a:ext cx="4767000" cy="488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Eclipse and NetBeans</a:t>
            </a:r>
            <a:endParaRPr/>
          </a:p>
        </p:txBody>
      </p:sp>
      <p:cxnSp>
        <p:nvCxnSpPr>
          <p:cNvPr id="1388" name="Google Shape;1388;p60"/>
          <p:cNvCxnSpPr>
            <a:stCxn id="1386" idx="1"/>
            <a:endCxn id="1387" idx="1"/>
          </p:cNvCxnSpPr>
          <p:nvPr/>
        </p:nvCxnSpPr>
        <p:spPr>
          <a:xfrm>
            <a:off x="2307563" y="1801150"/>
            <a:ext cx="600" cy="1514100"/>
          </a:xfrm>
          <a:prstGeom prst="bentConnector3">
            <a:avLst>
              <a:gd fmla="val -39687500" name="adj1"/>
            </a:avLst>
          </a:prstGeom>
          <a:noFill/>
          <a:ln cap="flat" cmpd="sng" w="9525">
            <a:solidFill>
              <a:schemeClr val="dk1"/>
            </a:solidFill>
            <a:prstDash val="solid"/>
            <a:round/>
            <a:headEnd len="med" w="med" type="none"/>
            <a:tailEnd len="med" w="med" type="oval"/>
          </a:ln>
        </p:spPr>
      </p:cxnSp>
      <p:grpSp>
        <p:nvGrpSpPr>
          <p:cNvPr id="1389" name="Google Shape;1389;p60"/>
          <p:cNvGrpSpPr/>
          <p:nvPr/>
        </p:nvGrpSpPr>
        <p:grpSpPr>
          <a:xfrm>
            <a:off x="7738344" y="2561920"/>
            <a:ext cx="1149364" cy="2581575"/>
            <a:chOff x="1390914" y="2488356"/>
            <a:chExt cx="811526" cy="1822760"/>
          </a:xfrm>
        </p:grpSpPr>
        <p:sp>
          <p:nvSpPr>
            <p:cNvPr id="1390" name="Google Shape;1390;p60"/>
            <p:cNvSpPr/>
            <p:nvPr/>
          </p:nvSpPr>
          <p:spPr>
            <a:xfrm rot="-5400000">
              <a:off x="1739909" y="2894384"/>
              <a:ext cx="868558" cy="56503"/>
            </a:xfrm>
            <a:custGeom>
              <a:rect b="b" l="l" r="r" t="t"/>
              <a:pathLst>
                <a:path extrusionOk="0" h="1299" w="19968">
                  <a:moveTo>
                    <a:pt x="19554" y="0"/>
                  </a:moveTo>
                  <a:cubicBezTo>
                    <a:pt x="19426" y="0"/>
                    <a:pt x="19255" y="114"/>
                    <a:pt x="19198" y="229"/>
                  </a:cubicBezTo>
                  <a:lnTo>
                    <a:pt x="0" y="229"/>
                  </a:lnTo>
                  <a:lnTo>
                    <a:pt x="0" y="1298"/>
                  </a:lnTo>
                  <a:lnTo>
                    <a:pt x="228" y="1298"/>
                  </a:lnTo>
                  <a:lnTo>
                    <a:pt x="228" y="471"/>
                  </a:lnTo>
                  <a:lnTo>
                    <a:pt x="19198" y="471"/>
                  </a:lnTo>
                  <a:cubicBezTo>
                    <a:pt x="19255" y="642"/>
                    <a:pt x="19426" y="770"/>
                    <a:pt x="19554" y="770"/>
                  </a:cubicBezTo>
                  <a:cubicBezTo>
                    <a:pt x="19783" y="770"/>
                    <a:pt x="19968" y="585"/>
                    <a:pt x="19968" y="357"/>
                  </a:cubicBezTo>
                  <a:cubicBezTo>
                    <a:pt x="19968" y="171"/>
                    <a:pt x="19783" y="0"/>
                    <a:pt x="19554"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60"/>
            <p:cNvSpPr/>
            <p:nvPr/>
          </p:nvSpPr>
          <p:spPr>
            <a:xfrm rot="-5400000">
              <a:off x="1765616" y="2959195"/>
              <a:ext cx="778040" cy="95608"/>
            </a:xfrm>
            <a:custGeom>
              <a:rect b="b" l="l" r="r" t="t"/>
              <a:pathLst>
                <a:path extrusionOk="0" h="2198" w="17887">
                  <a:moveTo>
                    <a:pt x="17472" y="1"/>
                  </a:moveTo>
                  <a:cubicBezTo>
                    <a:pt x="17358" y="1"/>
                    <a:pt x="17173" y="115"/>
                    <a:pt x="17116" y="243"/>
                  </a:cubicBezTo>
                  <a:lnTo>
                    <a:pt x="0" y="243"/>
                  </a:lnTo>
                  <a:lnTo>
                    <a:pt x="0" y="2197"/>
                  </a:lnTo>
                  <a:lnTo>
                    <a:pt x="243" y="2197"/>
                  </a:lnTo>
                  <a:lnTo>
                    <a:pt x="243" y="471"/>
                  </a:lnTo>
                  <a:lnTo>
                    <a:pt x="17116" y="471"/>
                  </a:lnTo>
                  <a:cubicBezTo>
                    <a:pt x="17173" y="657"/>
                    <a:pt x="17358" y="714"/>
                    <a:pt x="17472" y="714"/>
                  </a:cubicBezTo>
                  <a:cubicBezTo>
                    <a:pt x="17715" y="714"/>
                    <a:pt x="17886" y="600"/>
                    <a:pt x="17886" y="357"/>
                  </a:cubicBezTo>
                  <a:cubicBezTo>
                    <a:pt x="17886" y="186"/>
                    <a:pt x="17715" y="1"/>
                    <a:pt x="1747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60"/>
            <p:cNvSpPr/>
            <p:nvPr/>
          </p:nvSpPr>
          <p:spPr>
            <a:xfrm rot="-5400000">
              <a:off x="1756634" y="3001714"/>
              <a:ext cx="760032" cy="131580"/>
            </a:xfrm>
            <a:custGeom>
              <a:rect b="b" l="l" r="r" t="t"/>
              <a:pathLst>
                <a:path extrusionOk="0" h="3025" w="17473">
                  <a:moveTo>
                    <a:pt x="17116" y="0"/>
                  </a:moveTo>
                  <a:cubicBezTo>
                    <a:pt x="16931" y="0"/>
                    <a:pt x="16817" y="58"/>
                    <a:pt x="16759" y="229"/>
                  </a:cubicBezTo>
                  <a:lnTo>
                    <a:pt x="1" y="229"/>
                  </a:lnTo>
                  <a:lnTo>
                    <a:pt x="1" y="3024"/>
                  </a:lnTo>
                  <a:lnTo>
                    <a:pt x="243" y="3024"/>
                  </a:lnTo>
                  <a:lnTo>
                    <a:pt x="243" y="471"/>
                  </a:lnTo>
                  <a:lnTo>
                    <a:pt x="16759" y="471"/>
                  </a:lnTo>
                  <a:cubicBezTo>
                    <a:pt x="16817" y="585"/>
                    <a:pt x="16931" y="714"/>
                    <a:pt x="17116" y="714"/>
                  </a:cubicBezTo>
                  <a:cubicBezTo>
                    <a:pt x="17287" y="714"/>
                    <a:pt x="17473" y="528"/>
                    <a:pt x="17473" y="357"/>
                  </a:cubicBezTo>
                  <a:cubicBezTo>
                    <a:pt x="17473" y="115"/>
                    <a:pt x="17287" y="0"/>
                    <a:pt x="1711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60"/>
            <p:cNvSpPr/>
            <p:nvPr/>
          </p:nvSpPr>
          <p:spPr>
            <a:xfrm rot="-5400000">
              <a:off x="1370420" y="3504542"/>
              <a:ext cx="1460472" cy="152676"/>
            </a:xfrm>
            <a:custGeom>
              <a:rect b="b" l="l" r="r" t="t"/>
              <a:pathLst>
                <a:path extrusionOk="0" h="3510" w="33576">
                  <a:moveTo>
                    <a:pt x="33162" y="1"/>
                  </a:moveTo>
                  <a:cubicBezTo>
                    <a:pt x="33048" y="1"/>
                    <a:pt x="32862" y="115"/>
                    <a:pt x="32805" y="229"/>
                  </a:cubicBezTo>
                  <a:lnTo>
                    <a:pt x="18371" y="229"/>
                  </a:lnTo>
                  <a:lnTo>
                    <a:pt x="18371" y="3267"/>
                  </a:lnTo>
                  <a:lnTo>
                    <a:pt x="1" y="3267"/>
                  </a:lnTo>
                  <a:lnTo>
                    <a:pt x="1" y="3509"/>
                  </a:lnTo>
                  <a:lnTo>
                    <a:pt x="18600" y="3509"/>
                  </a:lnTo>
                  <a:lnTo>
                    <a:pt x="18600" y="471"/>
                  </a:lnTo>
                  <a:lnTo>
                    <a:pt x="32805" y="471"/>
                  </a:lnTo>
                  <a:cubicBezTo>
                    <a:pt x="32862" y="657"/>
                    <a:pt x="33048" y="714"/>
                    <a:pt x="33162" y="714"/>
                  </a:cubicBezTo>
                  <a:cubicBezTo>
                    <a:pt x="33404" y="714"/>
                    <a:pt x="33575" y="586"/>
                    <a:pt x="33575" y="357"/>
                  </a:cubicBezTo>
                  <a:cubicBezTo>
                    <a:pt x="33575" y="172"/>
                    <a:pt x="33404" y="1"/>
                    <a:pt x="3316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60"/>
            <p:cNvSpPr/>
            <p:nvPr/>
          </p:nvSpPr>
          <p:spPr>
            <a:xfrm rot="-5400000">
              <a:off x="1428446" y="3604151"/>
              <a:ext cx="1253859" cy="160071"/>
            </a:xfrm>
            <a:custGeom>
              <a:rect b="b" l="l" r="r" t="t"/>
              <a:pathLst>
                <a:path extrusionOk="0" h="3680" w="28826">
                  <a:moveTo>
                    <a:pt x="28469" y="0"/>
                  </a:moveTo>
                  <a:cubicBezTo>
                    <a:pt x="28298" y="0"/>
                    <a:pt x="28170" y="114"/>
                    <a:pt x="28113" y="285"/>
                  </a:cubicBezTo>
                  <a:lnTo>
                    <a:pt x="17302" y="285"/>
                  </a:lnTo>
                  <a:lnTo>
                    <a:pt x="17302" y="3437"/>
                  </a:lnTo>
                  <a:lnTo>
                    <a:pt x="1" y="3437"/>
                  </a:lnTo>
                  <a:lnTo>
                    <a:pt x="1" y="3680"/>
                  </a:lnTo>
                  <a:lnTo>
                    <a:pt x="17530" y="3680"/>
                  </a:lnTo>
                  <a:lnTo>
                    <a:pt x="17530" y="528"/>
                  </a:lnTo>
                  <a:lnTo>
                    <a:pt x="28113" y="528"/>
                  </a:lnTo>
                  <a:cubicBezTo>
                    <a:pt x="28170" y="642"/>
                    <a:pt x="28298" y="770"/>
                    <a:pt x="28469" y="770"/>
                  </a:cubicBezTo>
                  <a:cubicBezTo>
                    <a:pt x="28655" y="770"/>
                    <a:pt x="28826" y="585"/>
                    <a:pt x="28826" y="414"/>
                  </a:cubicBezTo>
                  <a:cubicBezTo>
                    <a:pt x="28826" y="171"/>
                    <a:pt x="28655" y="0"/>
                    <a:pt x="2846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60"/>
            <p:cNvSpPr/>
            <p:nvPr/>
          </p:nvSpPr>
          <p:spPr>
            <a:xfrm rot="-5400000">
              <a:off x="1332600" y="3552324"/>
              <a:ext cx="1354991" cy="162594"/>
            </a:xfrm>
            <a:custGeom>
              <a:rect b="b" l="l" r="r" t="t"/>
              <a:pathLst>
                <a:path extrusionOk="0" h="3738" w="31151">
                  <a:moveTo>
                    <a:pt x="30723" y="0"/>
                  </a:moveTo>
                  <a:cubicBezTo>
                    <a:pt x="30609" y="0"/>
                    <a:pt x="30438" y="114"/>
                    <a:pt x="30366" y="229"/>
                  </a:cubicBezTo>
                  <a:lnTo>
                    <a:pt x="16104" y="229"/>
                  </a:lnTo>
                  <a:lnTo>
                    <a:pt x="16104" y="3495"/>
                  </a:lnTo>
                  <a:lnTo>
                    <a:pt x="1" y="3495"/>
                  </a:lnTo>
                  <a:lnTo>
                    <a:pt x="1" y="3737"/>
                  </a:lnTo>
                  <a:lnTo>
                    <a:pt x="16346" y="3737"/>
                  </a:lnTo>
                  <a:lnTo>
                    <a:pt x="16346" y="471"/>
                  </a:lnTo>
                  <a:lnTo>
                    <a:pt x="30366" y="471"/>
                  </a:lnTo>
                  <a:cubicBezTo>
                    <a:pt x="30438" y="642"/>
                    <a:pt x="30609" y="770"/>
                    <a:pt x="30723" y="770"/>
                  </a:cubicBezTo>
                  <a:cubicBezTo>
                    <a:pt x="30965" y="770"/>
                    <a:pt x="31151" y="585"/>
                    <a:pt x="31151" y="357"/>
                  </a:cubicBezTo>
                  <a:cubicBezTo>
                    <a:pt x="31151" y="171"/>
                    <a:pt x="30965" y="0"/>
                    <a:pt x="30723"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60"/>
            <p:cNvSpPr/>
            <p:nvPr/>
          </p:nvSpPr>
          <p:spPr>
            <a:xfrm rot="-5400000">
              <a:off x="1296281" y="3552020"/>
              <a:ext cx="1292963" cy="225230"/>
            </a:xfrm>
            <a:custGeom>
              <a:rect b="b" l="l" r="r" t="t"/>
              <a:pathLst>
                <a:path extrusionOk="0" h="5178" w="29725">
                  <a:moveTo>
                    <a:pt x="29368" y="1"/>
                  </a:moveTo>
                  <a:cubicBezTo>
                    <a:pt x="29183" y="1"/>
                    <a:pt x="29068" y="129"/>
                    <a:pt x="29011" y="243"/>
                  </a:cubicBezTo>
                  <a:lnTo>
                    <a:pt x="18728" y="243"/>
                  </a:lnTo>
                  <a:lnTo>
                    <a:pt x="18728" y="1555"/>
                  </a:lnTo>
                  <a:lnTo>
                    <a:pt x="14977" y="1555"/>
                  </a:lnTo>
                  <a:lnTo>
                    <a:pt x="14977" y="4935"/>
                  </a:lnTo>
                  <a:lnTo>
                    <a:pt x="1" y="4935"/>
                  </a:lnTo>
                  <a:lnTo>
                    <a:pt x="1" y="5178"/>
                  </a:lnTo>
                  <a:lnTo>
                    <a:pt x="15219" y="5178"/>
                  </a:lnTo>
                  <a:lnTo>
                    <a:pt x="15219" y="1783"/>
                  </a:lnTo>
                  <a:lnTo>
                    <a:pt x="18956" y="1783"/>
                  </a:lnTo>
                  <a:lnTo>
                    <a:pt x="18956" y="485"/>
                  </a:lnTo>
                  <a:lnTo>
                    <a:pt x="29011" y="485"/>
                  </a:lnTo>
                  <a:cubicBezTo>
                    <a:pt x="29068" y="657"/>
                    <a:pt x="29183" y="771"/>
                    <a:pt x="29368" y="771"/>
                  </a:cubicBezTo>
                  <a:cubicBezTo>
                    <a:pt x="29596" y="771"/>
                    <a:pt x="29725" y="600"/>
                    <a:pt x="29725" y="357"/>
                  </a:cubicBezTo>
                  <a:cubicBezTo>
                    <a:pt x="29725" y="186"/>
                    <a:pt x="29596" y="1"/>
                    <a:pt x="29368"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60"/>
            <p:cNvSpPr/>
            <p:nvPr/>
          </p:nvSpPr>
          <p:spPr>
            <a:xfrm rot="-5400000">
              <a:off x="1295063" y="3592342"/>
              <a:ext cx="1215407" cy="222142"/>
            </a:xfrm>
            <a:custGeom>
              <a:rect b="b" l="l" r="r" t="t"/>
              <a:pathLst>
                <a:path extrusionOk="0" h="5107" w="27942">
                  <a:moveTo>
                    <a:pt x="27585" y="0"/>
                  </a:moveTo>
                  <a:cubicBezTo>
                    <a:pt x="27400" y="0"/>
                    <a:pt x="27286" y="114"/>
                    <a:pt x="27229" y="228"/>
                  </a:cubicBezTo>
                  <a:lnTo>
                    <a:pt x="17302" y="228"/>
                  </a:lnTo>
                  <a:lnTo>
                    <a:pt x="17302" y="1369"/>
                  </a:lnTo>
                  <a:lnTo>
                    <a:pt x="14035" y="1369"/>
                  </a:lnTo>
                  <a:lnTo>
                    <a:pt x="14035" y="4864"/>
                  </a:lnTo>
                  <a:lnTo>
                    <a:pt x="1" y="4864"/>
                  </a:lnTo>
                  <a:lnTo>
                    <a:pt x="1" y="5106"/>
                  </a:lnTo>
                  <a:lnTo>
                    <a:pt x="14264" y="5106"/>
                  </a:lnTo>
                  <a:lnTo>
                    <a:pt x="14264" y="1598"/>
                  </a:lnTo>
                  <a:lnTo>
                    <a:pt x="17530" y="1598"/>
                  </a:lnTo>
                  <a:lnTo>
                    <a:pt x="17530" y="471"/>
                  </a:lnTo>
                  <a:lnTo>
                    <a:pt x="27229" y="471"/>
                  </a:lnTo>
                  <a:cubicBezTo>
                    <a:pt x="27286" y="656"/>
                    <a:pt x="27400" y="713"/>
                    <a:pt x="27585" y="713"/>
                  </a:cubicBezTo>
                  <a:cubicBezTo>
                    <a:pt x="27756" y="713"/>
                    <a:pt x="27942" y="585"/>
                    <a:pt x="27942" y="357"/>
                  </a:cubicBezTo>
                  <a:cubicBezTo>
                    <a:pt x="27942" y="171"/>
                    <a:pt x="27756" y="0"/>
                    <a:pt x="27585"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60"/>
            <p:cNvSpPr/>
            <p:nvPr/>
          </p:nvSpPr>
          <p:spPr>
            <a:xfrm rot="-5400000">
              <a:off x="1190518" y="3668963"/>
              <a:ext cx="1163297" cy="121010"/>
            </a:xfrm>
            <a:custGeom>
              <a:rect b="b" l="l" r="r" t="t"/>
              <a:pathLst>
                <a:path extrusionOk="0" h="2782" w="26744">
                  <a:moveTo>
                    <a:pt x="26330" y="0"/>
                  </a:moveTo>
                  <a:cubicBezTo>
                    <a:pt x="26216" y="0"/>
                    <a:pt x="26030" y="114"/>
                    <a:pt x="25973" y="286"/>
                  </a:cubicBezTo>
                  <a:lnTo>
                    <a:pt x="17116" y="286"/>
                  </a:lnTo>
                  <a:lnTo>
                    <a:pt x="14863" y="2553"/>
                  </a:lnTo>
                  <a:lnTo>
                    <a:pt x="1" y="2553"/>
                  </a:lnTo>
                  <a:lnTo>
                    <a:pt x="1" y="2782"/>
                  </a:lnTo>
                  <a:lnTo>
                    <a:pt x="14920" y="2782"/>
                  </a:lnTo>
                  <a:lnTo>
                    <a:pt x="17245" y="528"/>
                  </a:lnTo>
                  <a:lnTo>
                    <a:pt x="25973" y="528"/>
                  </a:lnTo>
                  <a:cubicBezTo>
                    <a:pt x="26030" y="642"/>
                    <a:pt x="26216" y="770"/>
                    <a:pt x="26330" y="770"/>
                  </a:cubicBezTo>
                  <a:cubicBezTo>
                    <a:pt x="26572" y="770"/>
                    <a:pt x="26744" y="585"/>
                    <a:pt x="26744" y="414"/>
                  </a:cubicBezTo>
                  <a:cubicBezTo>
                    <a:pt x="26744" y="171"/>
                    <a:pt x="26572" y="0"/>
                    <a:pt x="2633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60"/>
            <p:cNvSpPr/>
            <p:nvPr/>
          </p:nvSpPr>
          <p:spPr>
            <a:xfrm rot="-5400000">
              <a:off x="1172533" y="3722921"/>
              <a:ext cx="1034240" cy="142150"/>
            </a:xfrm>
            <a:custGeom>
              <a:rect b="b" l="l" r="r" t="t"/>
              <a:pathLst>
                <a:path extrusionOk="0" h="3268" w="23777">
                  <a:moveTo>
                    <a:pt x="23363" y="1"/>
                  </a:moveTo>
                  <a:cubicBezTo>
                    <a:pt x="23235" y="1"/>
                    <a:pt x="23064" y="58"/>
                    <a:pt x="23007" y="229"/>
                  </a:cubicBezTo>
                  <a:lnTo>
                    <a:pt x="16588" y="229"/>
                  </a:lnTo>
                  <a:lnTo>
                    <a:pt x="13793" y="3025"/>
                  </a:lnTo>
                  <a:lnTo>
                    <a:pt x="1" y="3025"/>
                  </a:lnTo>
                  <a:lnTo>
                    <a:pt x="1" y="3267"/>
                  </a:lnTo>
                  <a:lnTo>
                    <a:pt x="13850" y="3267"/>
                  </a:lnTo>
                  <a:lnTo>
                    <a:pt x="16703" y="472"/>
                  </a:lnTo>
                  <a:lnTo>
                    <a:pt x="23007" y="472"/>
                  </a:lnTo>
                  <a:cubicBezTo>
                    <a:pt x="23064" y="586"/>
                    <a:pt x="23235" y="714"/>
                    <a:pt x="23363" y="714"/>
                  </a:cubicBezTo>
                  <a:cubicBezTo>
                    <a:pt x="23591" y="714"/>
                    <a:pt x="23777" y="529"/>
                    <a:pt x="23777" y="357"/>
                  </a:cubicBezTo>
                  <a:cubicBezTo>
                    <a:pt x="23777" y="115"/>
                    <a:pt x="23591" y="1"/>
                    <a:pt x="23363"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60"/>
            <p:cNvSpPr/>
            <p:nvPr/>
          </p:nvSpPr>
          <p:spPr>
            <a:xfrm rot="-5400000">
              <a:off x="1371361" y="4014833"/>
              <a:ext cx="455419" cy="137148"/>
            </a:xfrm>
            <a:custGeom>
              <a:rect b="b" l="l" r="r" t="t"/>
              <a:pathLst>
                <a:path extrusionOk="0" h="3153" w="10470">
                  <a:moveTo>
                    <a:pt x="1" y="1"/>
                  </a:moveTo>
                  <a:lnTo>
                    <a:pt x="1" y="243"/>
                  </a:lnTo>
                  <a:lnTo>
                    <a:pt x="9928" y="243"/>
                  </a:lnTo>
                  <a:lnTo>
                    <a:pt x="9928" y="2382"/>
                  </a:lnTo>
                  <a:cubicBezTo>
                    <a:pt x="9814" y="2439"/>
                    <a:pt x="9685" y="2611"/>
                    <a:pt x="9685" y="2739"/>
                  </a:cubicBezTo>
                  <a:cubicBezTo>
                    <a:pt x="9685" y="2967"/>
                    <a:pt x="9871" y="3153"/>
                    <a:pt x="10042" y="3153"/>
                  </a:cubicBezTo>
                  <a:cubicBezTo>
                    <a:pt x="10284" y="3153"/>
                    <a:pt x="10470" y="2967"/>
                    <a:pt x="10470" y="2739"/>
                  </a:cubicBezTo>
                  <a:cubicBezTo>
                    <a:pt x="10470" y="2611"/>
                    <a:pt x="10341" y="2439"/>
                    <a:pt x="10170" y="2382"/>
                  </a:cubicBezTo>
                  <a:lnTo>
                    <a:pt x="1017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60"/>
            <p:cNvSpPr/>
            <p:nvPr/>
          </p:nvSpPr>
          <p:spPr>
            <a:xfrm rot="-5400000">
              <a:off x="1624774" y="4028143"/>
              <a:ext cx="498873" cy="67073"/>
            </a:xfrm>
            <a:custGeom>
              <a:rect b="b" l="l" r="r" t="t"/>
              <a:pathLst>
                <a:path extrusionOk="0" h="1542" w="11469">
                  <a:moveTo>
                    <a:pt x="11112" y="1"/>
                  </a:moveTo>
                  <a:cubicBezTo>
                    <a:pt x="10940" y="1"/>
                    <a:pt x="10755" y="172"/>
                    <a:pt x="10755" y="358"/>
                  </a:cubicBezTo>
                  <a:cubicBezTo>
                    <a:pt x="10755" y="529"/>
                    <a:pt x="10883" y="714"/>
                    <a:pt x="10997" y="714"/>
                  </a:cubicBezTo>
                  <a:lnTo>
                    <a:pt x="10997" y="1313"/>
                  </a:lnTo>
                  <a:lnTo>
                    <a:pt x="1" y="1313"/>
                  </a:lnTo>
                  <a:lnTo>
                    <a:pt x="1" y="1541"/>
                  </a:lnTo>
                  <a:lnTo>
                    <a:pt x="11240" y="1541"/>
                  </a:lnTo>
                  <a:lnTo>
                    <a:pt x="11240" y="714"/>
                  </a:lnTo>
                  <a:cubicBezTo>
                    <a:pt x="11411" y="714"/>
                    <a:pt x="11468" y="529"/>
                    <a:pt x="11468" y="358"/>
                  </a:cubicBezTo>
                  <a:cubicBezTo>
                    <a:pt x="11468" y="172"/>
                    <a:pt x="11354" y="1"/>
                    <a:pt x="1111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60"/>
            <p:cNvSpPr/>
            <p:nvPr/>
          </p:nvSpPr>
          <p:spPr>
            <a:xfrm rot="-5400000">
              <a:off x="1622294" y="3989082"/>
              <a:ext cx="540413" cy="103655"/>
            </a:xfrm>
            <a:custGeom>
              <a:rect b="b" l="l" r="r" t="t"/>
              <a:pathLst>
                <a:path extrusionOk="0" h="2383" w="12424">
                  <a:moveTo>
                    <a:pt x="12067" y="1"/>
                  </a:moveTo>
                  <a:cubicBezTo>
                    <a:pt x="11896" y="1"/>
                    <a:pt x="11711" y="172"/>
                    <a:pt x="11711" y="358"/>
                  </a:cubicBezTo>
                  <a:cubicBezTo>
                    <a:pt x="11711" y="529"/>
                    <a:pt x="11825" y="714"/>
                    <a:pt x="11953" y="714"/>
                  </a:cubicBezTo>
                  <a:lnTo>
                    <a:pt x="11953" y="2140"/>
                  </a:lnTo>
                  <a:lnTo>
                    <a:pt x="1" y="2140"/>
                  </a:lnTo>
                  <a:lnTo>
                    <a:pt x="1" y="2383"/>
                  </a:lnTo>
                  <a:lnTo>
                    <a:pt x="12181" y="2383"/>
                  </a:lnTo>
                  <a:lnTo>
                    <a:pt x="12181" y="714"/>
                  </a:lnTo>
                  <a:cubicBezTo>
                    <a:pt x="12367" y="714"/>
                    <a:pt x="12424" y="529"/>
                    <a:pt x="12424" y="358"/>
                  </a:cubicBezTo>
                  <a:cubicBezTo>
                    <a:pt x="12424" y="172"/>
                    <a:pt x="12310" y="1"/>
                    <a:pt x="1206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60"/>
            <p:cNvSpPr/>
            <p:nvPr/>
          </p:nvSpPr>
          <p:spPr>
            <a:xfrm rot="-5400000">
              <a:off x="1618271" y="3949043"/>
              <a:ext cx="584476" cy="139670"/>
            </a:xfrm>
            <a:custGeom>
              <a:rect b="b" l="l" r="r" t="t"/>
              <a:pathLst>
                <a:path extrusionOk="0" h="3211" w="13437">
                  <a:moveTo>
                    <a:pt x="13080" y="1"/>
                  </a:moveTo>
                  <a:cubicBezTo>
                    <a:pt x="12837" y="1"/>
                    <a:pt x="12666" y="172"/>
                    <a:pt x="12666" y="358"/>
                  </a:cubicBezTo>
                  <a:cubicBezTo>
                    <a:pt x="12666" y="529"/>
                    <a:pt x="12780" y="714"/>
                    <a:pt x="12966" y="714"/>
                  </a:cubicBezTo>
                  <a:lnTo>
                    <a:pt x="12966" y="2968"/>
                  </a:lnTo>
                  <a:lnTo>
                    <a:pt x="1" y="2968"/>
                  </a:lnTo>
                  <a:lnTo>
                    <a:pt x="1" y="3210"/>
                  </a:lnTo>
                  <a:lnTo>
                    <a:pt x="13194" y="3210"/>
                  </a:lnTo>
                  <a:lnTo>
                    <a:pt x="13194" y="714"/>
                  </a:lnTo>
                  <a:cubicBezTo>
                    <a:pt x="13322" y="714"/>
                    <a:pt x="13436" y="529"/>
                    <a:pt x="13436" y="358"/>
                  </a:cubicBezTo>
                  <a:cubicBezTo>
                    <a:pt x="13436" y="172"/>
                    <a:pt x="13251" y="1"/>
                    <a:pt x="1308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60"/>
            <p:cNvSpPr/>
            <p:nvPr/>
          </p:nvSpPr>
          <p:spPr>
            <a:xfrm rot="-5400000">
              <a:off x="1336628" y="3980100"/>
              <a:ext cx="491391" cy="170641"/>
            </a:xfrm>
            <a:custGeom>
              <a:rect b="b" l="l" r="r" t="t"/>
              <a:pathLst>
                <a:path extrusionOk="0" h="3923" w="11297">
                  <a:moveTo>
                    <a:pt x="1" y="0"/>
                  </a:moveTo>
                  <a:lnTo>
                    <a:pt x="1" y="229"/>
                  </a:lnTo>
                  <a:lnTo>
                    <a:pt x="10826" y="229"/>
                  </a:lnTo>
                  <a:lnTo>
                    <a:pt x="10826" y="3152"/>
                  </a:lnTo>
                  <a:cubicBezTo>
                    <a:pt x="10641" y="3209"/>
                    <a:pt x="10584" y="3381"/>
                    <a:pt x="10584" y="3509"/>
                  </a:cubicBezTo>
                  <a:cubicBezTo>
                    <a:pt x="10584" y="3737"/>
                    <a:pt x="10698" y="3923"/>
                    <a:pt x="10940" y="3923"/>
                  </a:cubicBezTo>
                  <a:cubicBezTo>
                    <a:pt x="11112" y="3923"/>
                    <a:pt x="11297" y="3737"/>
                    <a:pt x="11297" y="3509"/>
                  </a:cubicBezTo>
                  <a:cubicBezTo>
                    <a:pt x="11297" y="3381"/>
                    <a:pt x="11183" y="3209"/>
                    <a:pt x="11054" y="3152"/>
                  </a:cubicBezTo>
                  <a:lnTo>
                    <a:pt x="11054"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60"/>
            <p:cNvSpPr/>
            <p:nvPr/>
          </p:nvSpPr>
          <p:spPr>
            <a:xfrm rot="-5400000">
              <a:off x="1071705" y="3588601"/>
              <a:ext cx="1315930" cy="129101"/>
            </a:xfrm>
            <a:custGeom>
              <a:rect b="b" l="l" r="r" t="t"/>
              <a:pathLst>
                <a:path extrusionOk="0" h="2968" w="30253">
                  <a:moveTo>
                    <a:pt x="29839" y="1"/>
                  </a:moveTo>
                  <a:cubicBezTo>
                    <a:pt x="29725" y="1"/>
                    <a:pt x="29539" y="115"/>
                    <a:pt x="29482" y="229"/>
                  </a:cubicBezTo>
                  <a:lnTo>
                    <a:pt x="16760" y="229"/>
                  </a:lnTo>
                  <a:lnTo>
                    <a:pt x="14264" y="2725"/>
                  </a:lnTo>
                  <a:lnTo>
                    <a:pt x="1" y="2725"/>
                  </a:lnTo>
                  <a:lnTo>
                    <a:pt x="1" y="2967"/>
                  </a:lnTo>
                  <a:lnTo>
                    <a:pt x="14321" y="2967"/>
                  </a:lnTo>
                  <a:lnTo>
                    <a:pt x="16817" y="471"/>
                  </a:lnTo>
                  <a:lnTo>
                    <a:pt x="29482" y="471"/>
                  </a:lnTo>
                  <a:cubicBezTo>
                    <a:pt x="29539" y="642"/>
                    <a:pt x="29725" y="771"/>
                    <a:pt x="29839" y="771"/>
                  </a:cubicBezTo>
                  <a:cubicBezTo>
                    <a:pt x="30081" y="771"/>
                    <a:pt x="30252" y="585"/>
                    <a:pt x="30252" y="357"/>
                  </a:cubicBezTo>
                  <a:cubicBezTo>
                    <a:pt x="30252" y="172"/>
                    <a:pt x="30081" y="1"/>
                    <a:pt x="2983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60"/>
            <p:cNvSpPr/>
            <p:nvPr/>
          </p:nvSpPr>
          <p:spPr>
            <a:xfrm rot="-5400000">
              <a:off x="1008135" y="3602585"/>
              <a:ext cx="1253859" cy="163203"/>
            </a:xfrm>
            <a:custGeom>
              <a:rect b="b" l="l" r="r" t="t"/>
              <a:pathLst>
                <a:path extrusionOk="0" h="3752" w="28826">
                  <a:moveTo>
                    <a:pt x="28469" y="0"/>
                  </a:moveTo>
                  <a:cubicBezTo>
                    <a:pt x="28298" y="0"/>
                    <a:pt x="28170" y="129"/>
                    <a:pt x="28113" y="300"/>
                  </a:cubicBezTo>
                  <a:lnTo>
                    <a:pt x="16588" y="300"/>
                  </a:lnTo>
                  <a:lnTo>
                    <a:pt x="13322" y="3509"/>
                  </a:lnTo>
                  <a:lnTo>
                    <a:pt x="1" y="3509"/>
                  </a:lnTo>
                  <a:lnTo>
                    <a:pt x="1" y="3751"/>
                  </a:lnTo>
                  <a:lnTo>
                    <a:pt x="13436" y="3751"/>
                  </a:lnTo>
                  <a:lnTo>
                    <a:pt x="16703" y="542"/>
                  </a:lnTo>
                  <a:lnTo>
                    <a:pt x="28113" y="542"/>
                  </a:lnTo>
                  <a:cubicBezTo>
                    <a:pt x="28170" y="656"/>
                    <a:pt x="28298" y="785"/>
                    <a:pt x="28469" y="785"/>
                  </a:cubicBezTo>
                  <a:cubicBezTo>
                    <a:pt x="28655" y="785"/>
                    <a:pt x="28826" y="599"/>
                    <a:pt x="28826" y="428"/>
                  </a:cubicBezTo>
                  <a:cubicBezTo>
                    <a:pt x="28826" y="186"/>
                    <a:pt x="28655" y="0"/>
                    <a:pt x="2846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60"/>
            <p:cNvSpPr/>
            <p:nvPr/>
          </p:nvSpPr>
          <p:spPr>
            <a:xfrm rot="-5400000">
              <a:off x="911354" y="3681359"/>
              <a:ext cx="1109317" cy="150197"/>
            </a:xfrm>
            <a:custGeom>
              <a:rect b="b" l="l" r="r" t="t"/>
              <a:pathLst>
                <a:path extrusionOk="0" h="3453" w="25503">
                  <a:moveTo>
                    <a:pt x="25146" y="0"/>
                  </a:moveTo>
                  <a:cubicBezTo>
                    <a:pt x="24961" y="0"/>
                    <a:pt x="24847" y="57"/>
                    <a:pt x="24790" y="172"/>
                  </a:cubicBezTo>
                  <a:lnTo>
                    <a:pt x="16175" y="172"/>
                  </a:lnTo>
                  <a:lnTo>
                    <a:pt x="13493" y="2853"/>
                  </a:lnTo>
                  <a:lnTo>
                    <a:pt x="13493" y="243"/>
                  </a:lnTo>
                  <a:lnTo>
                    <a:pt x="1" y="243"/>
                  </a:lnTo>
                  <a:lnTo>
                    <a:pt x="1" y="471"/>
                  </a:lnTo>
                  <a:lnTo>
                    <a:pt x="13251" y="471"/>
                  </a:lnTo>
                  <a:lnTo>
                    <a:pt x="13251" y="3452"/>
                  </a:lnTo>
                  <a:lnTo>
                    <a:pt x="16289" y="414"/>
                  </a:lnTo>
                  <a:lnTo>
                    <a:pt x="24790" y="414"/>
                  </a:lnTo>
                  <a:cubicBezTo>
                    <a:pt x="24847" y="599"/>
                    <a:pt x="24961" y="714"/>
                    <a:pt x="25146" y="714"/>
                  </a:cubicBezTo>
                  <a:cubicBezTo>
                    <a:pt x="25374" y="714"/>
                    <a:pt x="25503" y="528"/>
                    <a:pt x="25503" y="357"/>
                  </a:cubicBezTo>
                  <a:cubicBezTo>
                    <a:pt x="25503" y="114"/>
                    <a:pt x="25374" y="0"/>
                    <a:pt x="2514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60"/>
            <p:cNvSpPr/>
            <p:nvPr/>
          </p:nvSpPr>
          <p:spPr>
            <a:xfrm rot="-5400000">
              <a:off x="862332" y="3518809"/>
              <a:ext cx="1398445" cy="186169"/>
            </a:xfrm>
            <a:custGeom>
              <a:rect b="b" l="l" r="r" t="t"/>
              <a:pathLst>
                <a:path extrusionOk="0" h="4280" w="32150">
                  <a:moveTo>
                    <a:pt x="1" y="0"/>
                  </a:moveTo>
                  <a:lnTo>
                    <a:pt x="1" y="243"/>
                  </a:lnTo>
                  <a:lnTo>
                    <a:pt x="11539" y="243"/>
                  </a:lnTo>
                  <a:lnTo>
                    <a:pt x="11539" y="4279"/>
                  </a:lnTo>
                  <a:lnTo>
                    <a:pt x="13137" y="4279"/>
                  </a:lnTo>
                  <a:lnTo>
                    <a:pt x="16460" y="956"/>
                  </a:lnTo>
                  <a:lnTo>
                    <a:pt x="31436" y="956"/>
                  </a:lnTo>
                  <a:cubicBezTo>
                    <a:pt x="31507" y="1070"/>
                    <a:pt x="31621" y="1127"/>
                    <a:pt x="31793" y="1127"/>
                  </a:cubicBezTo>
                  <a:cubicBezTo>
                    <a:pt x="31978" y="1127"/>
                    <a:pt x="32149" y="1013"/>
                    <a:pt x="32149" y="770"/>
                  </a:cubicBezTo>
                  <a:cubicBezTo>
                    <a:pt x="32149" y="599"/>
                    <a:pt x="31978" y="414"/>
                    <a:pt x="31793" y="414"/>
                  </a:cubicBezTo>
                  <a:cubicBezTo>
                    <a:pt x="31621" y="414"/>
                    <a:pt x="31436" y="528"/>
                    <a:pt x="31436" y="713"/>
                  </a:cubicBezTo>
                  <a:lnTo>
                    <a:pt x="16403" y="713"/>
                  </a:lnTo>
                  <a:lnTo>
                    <a:pt x="13023" y="4037"/>
                  </a:lnTo>
                  <a:lnTo>
                    <a:pt x="11768" y="4037"/>
                  </a:lnTo>
                  <a:lnTo>
                    <a:pt x="1176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60"/>
            <p:cNvSpPr/>
            <p:nvPr/>
          </p:nvSpPr>
          <p:spPr>
            <a:xfrm rot="-5400000">
              <a:off x="868857" y="3571876"/>
              <a:ext cx="1302881" cy="175599"/>
            </a:xfrm>
            <a:custGeom>
              <a:rect b="b" l="l" r="r" t="t"/>
              <a:pathLst>
                <a:path extrusionOk="0" h="4037" w="29953">
                  <a:moveTo>
                    <a:pt x="1" y="0"/>
                  </a:moveTo>
                  <a:lnTo>
                    <a:pt x="1" y="228"/>
                  </a:lnTo>
                  <a:lnTo>
                    <a:pt x="12310" y="228"/>
                  </a:lnTo>
                  <a:lnTo>
                    <a:pt x="12310" y="4036"/>
                  </a:lnTo>
                  <a:lnTo>
                    <a:pt x="13137" y="4036"/>
                  </a:lnTo>
                  <a:lnTo>
                    <a:pt x="16403" y="770"/>
                  </a:lnTo>
                  <a:lnTo>
                    <a:pt x="29183" y="770"/>
                  </a:lnTo>
                  <a:cubicBezTo>
                    <a:pt x="29240" y="941"/>
                    <a:pt x="29425" y="1070"/>
                    <a:pt x="29539" y="1070"/>
                  </a:cubicBezTo>
                  <a:cubicBezTo>
                    <a:pt x="29782" y="1070"/>
                    <a:pt x="29953" y="884"/>
                    <a:pt x="29953" y="642"/>
                  </a:cubicBezTo>
                  <a:cubicBezTo>
                    <a:pt x="29953" y="471"/>
                    <a:pt x="29782" y="285"/>
                    <a:pt x="29539" y="285"/>
                  </a:cubicBezTo>
                  <a:cubicBezTo>
                    <a:pt x="29425" y="285"/>
                    <a:pt x="29240" y="414"/>
                    <a:pt x="29183" y="528"/>
                  </a:cubicBezTo>
                  <a:lnTo>
                    <a:pt x="16289" y="528"/>
                  </a:lnTo>
                  <a:lnTo>
                    <a:pt x="13023" y="3794"/>
                  </a:lnTo>
                  <a:lnTo>
                    <a:pt x="12538" y="3794"/>
                  </a:lnTo>
                  <a:lnTo>
                    <a:pt x="1253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 name="Google Shape;1410;p60"/>
          <p:cNvGrpSpPr/>
          <p:nvPr/>
        </p:nvGrpSpPr>
        <p:grpSpPr>
          <a:xfrm rot="10800000">
            <a:off x="328441" y="-2"/>
            <a:ext cx="1301538" cy="2163076"/>
            <a:chOff x="2758672" y="2562182"/>
            <a:chExt cx="1575712" cy="2618736"/>
          </a:xfrm>
        </p:grpSpPr>
        <p:grpSp>
          <p:nvGrpSpPr>
            <p:cNvPr id="1411" name="Google Shape;1411;p60"/>
            <p:cNvGrpSpPr/>
            <p:nvPr/>
          </p:nvGrpSpPr>
          <p:grpSpPr>
            <a:xfrm>
              <a:off x="2758672" y="2562182"/>
              <a:ext cx="801990" cy="2618736"/>
              <a:chOff x="6961407" y="2871131"/>
              <a:chExt cx="439278" cy="1434374"/>
            </a:xfrm>
          </p:grpSpPr>
          <p:sp>
            <p:nvSpPr>
              <p:cNvPr id="1412" name="Google Shape;1412;p60"/>
              <p:cNvSpPr/>
              <p:nvPr/>
            </p:nvSpPr>
            <p:spPr>
              <a:xfrm rot="-5400000">
                <a:off x="6647504" y="3552324"/>
                <a:ext cx="1374825" cy="131536"/>
              </a:xfrm>
              <a:custGeom>
                <a:rect b="b" l="l" r="r" t="t"/>
                <a:pathLst>
                  <a:path extrusionOk="0" h="3024" w="31607">
                    <a:moveTo>
                      <a:pt x="31193" y="0"/>
                    </a:moveTo>
                    <a:cubicBezTo>
                      <a:pt x="31079" y="0"/>
                      <a:pt x="30893" y="114"/>
                      <a:pt x="30836" y="300"/>
                    </a:cubicBezTo>
                    <a:lnTo>
                      <a:pt x="17287" y="300"/>
                    </a:lnTo>
                    <a:lnTo>
                      <a:pt x="17287" y="2796"/>
                    </a:lnTo>
                    <a:lnTo>
                      <a:pt x="0" y="2796"/>
                    </a:lnTo>
                    <a:lnTo>
                      <a:pt x="0" y="3024"/>
                    </a:lnTo>
                    <a:lnTo>
                      <a:pt x="17529" y="3024"/>
                    </a:lnTo>
                    <a:lnTo>
                      <a:pt x="17529" y="528"/>
                    </a:lnTo>
                    <a:lnTo>
                      <a:pt x="30836" y="528"/>
                    </a:lnTo>
                    <a:cubicBezTo>
                      <a:pt x="30893" y="656"/>
                      <a:pt x="31079" y="770"/>
                      <a:pt x="31193" y="770"/>
                    </a:cubicBezTo>
                    <a:cubicBezTo>
                      <a:pt x="31435" y="770"/>
                      <a:pt x="31607" y="599"/>
                      <a:pt x="31607" y="414"/>
                    </a:cubicBezTo>
                    <a:cubicBezTo>
                      <a:pt x="31607" y="171"/>
                      <a:pt x="31435" y="0"/>
                      <a:pt x="31193"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60"/>
              <p:cNvSpPr/>
              <p:nvPr/>
            </p:nvSpPr>
            <p:spPr>
              <a:xfrm rot="-5400000">
                <a:off x="6677278" y="3618071"/>
                <a:ext cx="1230283" cy="144586"/>
              </a:xfrm>
              <a:custGeom>
                <a:rect b="b" l="l" r="r" t="t"/>
                <a:pathLst>
                  <a:path extrusionOk="0" h="3324" w="28284">
                    <a:moveTo>
                      <a:pt x="27870" y="0"/>
                    </a:moveTo>
                    <a:cubicBezTo>
                      <a:pt x="27741" y="0"/>
                      <a:pt x="27570" y="114"/>
                      <a:pt x="27513" y="228"/>
                    </a:cubicBezTo>
                    <a:lnTo>
                      <a:pt x="16103" y="228"/>
                    </a:lnTo>
                    <a:lnTo>
                      <a:pt x="16103" y="3081"/>
                    </a:lnTo>
                    <a:lnTo>
                      <a:pt x="0" y="3081"/>
                    </a:lnTo>
                    <a:lnTo>
                      <a:pt x="0" y="3324"/>
                    </a:lnTo>
                    <a:lnTo>
                      <a:pt x="16331" y="3324"/>
                    </a:lnTo>
                    <a:lnTo>
                      <a:pt x="16331" y="471"/>
                    </a:lnTo>
                    <a:lnTo>
                      <a:pt x="27513" y="471"/>
                    </a:lnTo>
                    <a:cubicBezTo>
                      <a:pt x="27570" y="656"/>
                      <a:pt x="27741" y="770"/>
                      <a:pt x="27870" y="770"/>
                    </a:cubicBezTo>
                    <a:cubicBezTo>
                      <a:pt x="28098" y="770"/>
                      <a:pt x="28283" y="585"/>
                      <a:pt x="28283" y="357"/>
                    </a:cubicBezTo>
                    <a:cubicBezTo>
                      <a:pt x="28283" y="171"/>
                      <a:pt x="28098" y="0"/>
                      <a:pt x="2787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60"/>
              <p:cNvSpPr/>
              <p:nvPr/>
            </p:nvSpPr>
            <p:spPr>
              <a:xfrm rot="-5400000">
                <a:off x="6529931" y="3512306"/>
                <a:ext cx="1434374" cy="152024"/>
              </a:xfrm>
              <a:custGeom>
                <a:rect b="b" l="l" r="r" t="t"/>
                <a:pathLst>
                  <a:path extrusionOk="0" h="3495" w="32976">
                    <a:moveTo>
                      <a:pt x="32562" y="1"/>
                    </a:moveTo>
                    <a:cubicBezTo>
                      <a:pt x="32448" y="1"/>
                      <a:pt x="32263" y="115"/>
                      <a:pt x="32206" y="286"/>
                    </a:cubicBezTo>
                    <a:lnTo>
                      <a:pt x="14976" y="286"/>
                    </a:lnTo>
                    <a:lnTo>
                      <a:pt x="14976" y="3267"/>
                    </a:lnTo>
                    <a:lnTo>
                      <a:pt x="0" y="3267"/>
                    </a:lnTo>
                    <a:lnTo>
                      <a:pt x="0" y="3495"/>
                    </a:lnTo>
                    <a:lnTo>
                      <a:pt x="15204" y="3495"/>
                    </a:lnTo>
                    <a:lnTo>
                      <a:pt x="15204" y="528"/>
                    </a:lnTo>
                    <a:lnTo>
                      <a:pt x="32206" y="528"/>
                    </a:lnTo>
                    <a:cubicBezTo>
                      <a:pt x="32263" y="642"/>
                      <a:pt x="32448" y="771"/>
                      <a:pt x="32562" y="771"/>
                    </a:cubicBezTo>
                    <a:cubicBezTo>
                      <a:pt x="32805" y="771"/>
                      <a:pt x="32976" y="585"/>
                      <a:pt x="32976" y="414"/>
                    </a:cubicBezTo>
                    <a:cubicBezTo>
                      <a:pt x="32976" y="172"/>
                      <a:pt x="32805" y="1"/>
                      <a:pt x="3256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60"/>
              <p:cNvSpPr/>
              <p:nvPr/>
            </p:nvSpPr>
            <p:spPr>
              <a:xfrm rot="-5400000">
                <a:off x="6645331" y="3671116"/>
                <a:ext cx="1098138" cy="170641"/>
              </a:xfrm>
              <a:custGeom>
                <a:rect b="b" l="l" r="r" t="t"/>
                <a:pathLst>
                  <a:path extrusionOk="0" h="3923" w="25246">
                    <a:moveTo>
                      <a:pt x="24832" y="0"/>
                    </a:moveTo>
                    <a:cubicBezTo>
                      <a:pt x="24718" y="0"/>
                      <a:pt x="24532" y="114"/>
                      <a:pt x="24475" y="285"/>
                    </a:cubicBezTo>
                    <a:lnTo>
                      <a:pt x="13835" y="285"/>
                    </a:lnTo>
                    <a:lnTo>
                      <a:pt x="13835" y="3680"/>
                    </a:lnTo>
                    <a:lnTo>
                      <a:pt x="0" y="3680"/>
                    </a:lnTo>
                    <a:lnTo>
                      <a:pt x="0" y="3923"/>
                    </a:lnTo>
                    <a:lnTo>
                      <a:pt x="14078" y="3923"/>
                    </a:lnTo>
                    <a:lnTo>
                      <a:pt x="14078" y="528"/>
                    </a:lnTo>
                    <a:lnTo>
                      <a:pt x="24475" y="528"/>
                    </a:lnTo>
                    <a:cubicBezTo>
                      <a:pt x="24532" y="642"/>
                      <a:pt x="24718" y="770"/>
                      <a:pt x="24832" y="770"/>
                    </a:cubicBezTo>
                    <a:cubicBezTo>
                      <a:pt x="25074" y="770"/>
                      <a:pt x="25245" y="585"/>
                      <a:pt x="25245" y="414"/>
                    </a:cubicBezTo>
                    <a:cubicBezTo>
                      <a:pt x="25245" y="171"/>
                      <a:pt x="25074" y="0"/>
                      <a:pt x="24832"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60"/>
              <p:cNvSpPr/>
              <p:nvPr/>
            </p:nvSpPr>
            <p:spPr>
              <a:xfrm rot="-5400000">
                <a:off x="6506661" y="3582076"/>
                <a:ext cx="1284264" cy="162594"/>
              </a:xfrm>
              <a:custGeom>
                <a:rect b="b" l="l" r="r" t="t"/>
                <a:pathLst>
                  <a:path extrusionOk="0" h="3738" w="29525">
                    <a:moveTo>
                      <a:pt x="29111" y="1"/>
                    </a:moveTo>
                    <a:cubicBezTo>
                      <a:pt x="28996" y="1"/>
                      <a:pt x="28811" y="115"/>
                      <a:pt x="28754" y="300"/>
                    </a:cubicBezTo>
                    <a:lnTo>
                      <a:pt x="12708" y="300"/>
                    </a:lnTo>
                    <a:lnTo>
                      <a:pt x="12708" y="3509"/>
                    </a:lnTo>
                    <a:lnTo>
                      <a:pt x="0" y="3509"/>
                    </a:lnTo>
                    <a:lnTo>
                      <a:pt x="0" y="3737"/>
                    </a:lnTo>
                    <a:lnTo>
                      <a:pt x="12951" y="3737"/>
                    </a:lnTo>
                    <a:lnTo>
                      <a:pt x="12951" y="528"/>
                    </a:lnTo>
                    <a:lnTo>
                      <a:pt x="28754" y="528"/>
                    </a:lnTo>
                    <a:cubicBezTo>
                      <a:pt x="28811" y="657"/>
                      <a:pt x="28996" y="771"/>
                      <a:pt x="29111" y="771"/>
                    </a:cubicBezTo>
                    <a:cubicBezTo>
                      <a:pt x="29353" y="771"/>
                      <a:pt x="29524" y="600"/>
                      <a:pt x="29524" y="414"/>
                    </a:cubicBezTo>
                    <a:cubicBezTo>
                      <a:pt x="29524" y="172"/>
                      <a:pt x="29353" y="1"/>
                      <a:pt x="29111"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60"/>
              <p:cNvSpPr/>
              <p:nvPr/>
            </p:nvSpPr>
            <p:spPr>
              <a:xfrm rot="-5400000">
                <a:off x="6617711" y="3742147"/>
                <a:ext cx="953596" cy="173120"/>
              </a:xfrm>
              <a:custGeom>
                <a:rect b="b" l="l" r="r" t="t"/>
                <a:pathLst>
                  <a:path extrusionOk="0" h="3980" w="21923">
                    <a:moveTo>
                      <a:pt x="21566" y="0"/>
                    </a:moveTo>
                    <a:cubicBezTo>
                      <a:pt x="21394" y="0"/>
                      <a:pt x="21209" y="114"/>
                      <a:pt x="21209" y="300"/>
                    </a:cubicBezTo>
                    <a:lnTo>
                      <a:pt x="11168" y="300"/>
                    </a:lnTo>
                    <a:lnTo>
                      <a:pt x="11168" y="3752"/>
                    </a:lnTo>
                    <a:lnTo>
                      <a:pt x="0" y="3752"/>
                    </a:lnTo>
                    <a:lnTo>
                      <a:pt x="0" y="3980"/>
                    </a:lnTo>
                    <a:lnTo>
                      <a:pt x="11410" y="3980"/>
                    </a:lnTo>
                    <a:lnTo>
                      <a:pt x="11410" y="542"/>
                    </a:lnTo>
                    <a:lnTo>
                      <a:pt x="21209" y="542"/>
                    </a:lnTo>
                    <a:cubicBezTo>
                      <a:pt x="21209" y="656"/>
                      <a:pt x="21394" y="771"/>
                      <a:pt x="21566" y="771"/>
                    </a:cubicBezTo>
                    <a:cubicBezTo>
                      <a:pt x="21751" y="771"/>
                      <a:pt x="21922" y="599"/>
                      <a:pt x="21922" y="414"/>
                    </a:cubicBezTo>
                    <a:cubicBezTo>
                      <a:pt x="21922" y="186"/>
                      <a:pt x="21751" y="0"/>
                      <a:pt x="2156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60"/>
              <p:cNvSpPr/>
              <p:nvPr/>
            </p:nvSpPr>
            <p:spPr>
              <a:xfrm rot="-5400000">
                <a:off x="6516884" y="3690342"/>
                <a:ext cx="1059686" cy="170641"/>
              </a:xfrm>
              <a:custGeom>
                <a:rect b="b" l="l" r="r" t="t"/>
                <a:pathLst>
                  <a:path extrusionOk="0" h="3923" w="24362">
                    <a:moveTo>
                      <a:pt x="24004" y="1"/>
                    </a:moveTo>
                    <a:cubicBezTo>
                      <a:pt x="23819" y="1"/>
                      <a:pt x="23648" y="115"/>
                      <a:pt x="23648" y="300"/>
                    </a:cubicBezTo>
                    <a:lnTo>
                      <a:pt x="10098" y="300"/>
                    </a:lnTo>
                    <a:lnTo>
                      <a:pt x="10098" y="3680"/>
                    </a:lnTo>
                    <a:lnTo>
                      <a:pt x="0" y="3680"/>
                    </a:lnTo>
                    <a:lnTo>
                      <a:pt x="0" y="3923"/>
                    </a:lnTo>
                    <a:lnTo>
                      <a:pt x="10341" y="3923"/>
                    </a:lnTo>
                    <a:lnTo>
                      <a:pt x="10341" y="543"/>
                    </a:lnTo>
                    <a:lnTo>
                      <a:pt x="23648" y="543"/>
                    </a:lnTo>
                    <a:cubicBezTo>
                      <a:pt x="23648" y="657"/>
                      <a:pt x="23819" y="771"/>
                      <a:pt x="24004" y="771"/>
                    </a:cubicBezTo>
                    <a:cubicBezTo>
                      <a:pt x="24176" y="771"/>
                      <a:pt x="24361" y="600"/>
                      <a:pt x="24361" y="414"/>
                    </a:cubicBezTo>
                    <a:cubicBezTo>
                      <a:pt x="24361" y="186"/>
                      <a:pt x="24176" y="1"/>
                      <a:pt x="2400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 name="Google Shape;1419;p60"/>
            <p:cNvGrpSpPr/>
            <p:nvPr/>
          </p:nvGrpSpPr>
          <p:grpSpPr>
            <a:xfrm>
              <a:off x="3617285" y="2670899"/>
              <a:ext cx="717099" cy="2510019"/>
              <a:chOff x="7780935" y="2930680"/>
              <a:chExt cx="392780" cy="1374825"/>
            </a:xfrm>
          </p:grpSpPr>
          <p:sp>
            <p:nvSpPr>
              <p:cNvPr id="1420" name="Google Shape;1420;p60"/>
              <p:cNvSpPr/>
              <p:nvPr/>
            </p:nvSpPr>
            <p:spPr>
              <a:xfrm rot="-5400000">
                <a:off x="7866274" y="3998065"/>
                <a:ext cx="449808" cy="165073"/>
              </a:xfrm>
              <a:custGeom>
                <a:rect b="b" l="l" r="r" t="t"/>
                <a:pathLst>
                  <a:path extrusionOk="0" h="3795" w="10341">
                    <a:moveTo>
                      <a:pt x="0" y="0"/>
                    </a:moveTo>
                    <a:lnTo>
                      <a:pt x="0" y="229"/>
                    </a:lnTo>
                    <a:lnTo>
                      <a:pt x="9856" y="229"/>
                    </a:lnTo>
                    <a:lnTo>
                      <a:pt x="9856" y="3081"/>
                    </a:lnTo>
                    <a:cubicBezTo>
                      <a:pt x="9685" y="3081"/>
                      <a:pt x="9556" y="3267"/>
                      <a:pt x="9556" y="3438"/>
                    </a:cubicBezTo>
                    <a:cubicBezTo>
                      <a:pt x="9556" y="3623"/>
                      <a:pt x="9742" y="3794"/>
                      <a:pt x="9984" y="3794"/>
                    </a:cubicBezTo>
                    <a:cubicBezTo>
                      <a:pt x="10155" y="3794"/>
                      <a:pt x="10341" y="3623"/>
                      <a:pt x="10341" y="3438"/>
                    </a:cubicBezTo>
                    <a:cubicBezTo>
                      <a:pt x="10341" y="3267"/>
                      <a:pt x="10212" y="3081"/>
                      <a:pt x="10098" y="3081"/>
                    </a:cubicBezTo>
                    <a:lnTo>
                      <a:pt x="1009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60"/>
              <p:cNvSpPr/>
              <p:nvPr/>
            </p:nvSpPr>
            <p:spPr>
              <a:xfrm rot="-5400000">
                <a:off x="7822212" y="3954002"/>
                <a:ext cx="498829" cy="204177"/>
              </a:xfrm>
              <a:custGeom>
                <a:rect b="b" l="l" r="r" t="t"/>
                <a:pathLst>
                  <a:path extrusionOk="0" h="4694" w="11468">
                    <a:moveTo>
                      <a:pt x="0" y="1"/>
                    </a:moveTo>
                    <a:lnTo>
                      <a:pt x="0" y="243"/>
                    </a:lnTo>
                    <a:lnTo>
                      <a:pt x="10925" y="243"/>
                    </a:lnTo>
                    <a:lnTo>
                      <a:pt x="10925" y="3980"/>
                    </a:lnTo>
                    <a:cubicBezTo>
                      <a:pt x="10811" y="3980"/>
                      <a:pt x="10697" y="4166"/>
                      <a:pt x="10697" y="4337"/>
                    </a:cubicBezTo>
                    <a:cubicBezTo>
                      <a:pt x="10697" y="4522"/>
                      <a:pt x="10868" y="4693"/>
                      <a:pt x="11054" y="4693"/>
                    </a:cubicBezTo>
                    <a:cubicBezTo>
                      <a:pt x="11282" y="4693"/>
                      <a:pt x="11467" y="4522"/>
                      <a:pt x="11467" y="4337"/>
                    </a:cubicBezTo>
                    <a:cubicBezTo>
                      <a:pt x="11467" y="4166"/>
                      <a:pt x="11339" y="3980"/>
                      <a:pt x="11168" y="3980"/>
                    </a:cubicBezTo>
                    <a:lnTo>
                      <a:pt x="11168"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60"/>
              <p:cNvSpPr/>
              <p:nvPr/>
            </p:nvSpPr>
            <p:spPr>
              <a:xfrm rot="-5400000">
                <a:off x="7418033" y="3559740"/>
                <a:ext cx="1266256" cy="225274"/>
              </a:xfrm>
              <a:custGeom>
                <a:rect b="b" l="l" r="r" t="t"/>
                <a:pathLst>
                  <a:path extrusionOk="0" h="5179" w="29111">
                    <a:moveTo>
                      <a:pt x="0" y="1"/>
                    </a:moveTo>
                    <a:lnTo>
                      <a:pt x="0" y="243"/>
                    </a:lnTo>
                    <a:lnTo>
                      <a:pt x="11995" y="243"/>
                    </a:lnTo>
                    <a:lnTo>
                      <a:pt x="11995" y="5178"/>
                    </a:lnTo>
                    <a:lnTo>
                      <a:pt x="16631" y="5178"/>
                    </a:lnTo>
                    <a:lnTo>
                      <a:pt x="20909" y="828"/>
                    </a:lnTo>
                    <a:lnTo>
                      <a:pt x="28340" y="828"/>
                    </a:lnTo>
                    <a:cubicBezTo>
                      <a:pt x="28397" y="1013"/>
                      <a:pt x="28526" y="1127"/>
                      <a:pt x="28697" y="1127"/>
                    </a:cubicBezTo>
                    <a:cubicBezTo>
                      <a:pt x="28939" y="1127"/>
                      <a:pt x="29111" y="956"/>
                      <a:pt x="29111" y="714"/>
                    </a:cubicBezTo>
                    <a:cubicBezTo>
                      <a:pt x="29111" y="543"/>
                      <a:pt x="28939" y="357"/>
                      <a:pt x="28697" y="357"/>
                    </a:cubicBezTo>
                    <a:cubicBezTo>
                      <a:pt x="28583" y="357"/>
                      <a:pt x="28397" y="471"/>
                      <a:pt x="28340" y="600"/>
                    </a:cubicBezTo>
                    <a:lnTo>
                      <a:pt x="20852" y="600"/>
                    </a:lnTo>
                    <a:lnTo>
                      <a:pt x="16516" y="4936"/>
                    </a:lnTo>
                    <a:lnTo>
                      <a:pt x="12238" y="4936"/>
                    </a:lnTo>
                    <a:lnTo>
                      <a:pt x="12238"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60"/>
              <p:cNvSpPr/>
              <p:nvPr/>
            </p:nvSpPr>
            <p:spPr>
              <a:xfrm rot="-5400000">
                <a:off x="7317206" y="3505455"/>
                <a:ext cx="1374825" cy="225274"/>
              </a:xfrm>
              <a:custGeom>
                <a:rect b="b" l="l" r="r" t="t"/>
                <a:pathLst>
                  <a:path extrusionOk="0" h="5179" w="31607">
                    <a:moveTo>
                      <a:pt x="0" y="1"/>
                    </a:moveTo>
                    <a:lnTo>
                      <a:pt x="0" y="243"/>
                    </a:lnTo>
                    <a:lnTo>
                      <a:pt x="13065" y="243"/>
                    </a:lnTo>
                    <a:lnTo>
                      <a:pt x="13065" y="5178"/>
                    </a:lnTo>
                    <a:lnTo>
                      <a:pt x="15917" y="5178"/>
                    </a:lnTo>
                    <a:lnTo>
                      <a:pt x="20382" y="714"/>
                    </a:lnTo>
                    <a:lnTo>
                      <a:pt x="30836" y="714"/>
                    </a:lnTo>
                    <a:cubicBezTo>
                      <a:pt x="30893" y="900"/>
                      <a:pt x="31022" y="1014"/>
                      <a:pt x="31193" y="1014"/>
                    </a:cubicBezTo>
                    <a:cubicBezTo>
                      <a:pt x="31435" y="1014"/>
                      <a:pt x="31607" y="828"/>
                      <a:pt x="31607" y="600"/>
                    </a:cubicBezTo>
                    <a:cubicBezTo>
                      <a:pt x="31607" y="415"/>
                      <a:pt x="31435" y="243"/>
                      <a:pt x="31193" y="243"/>
                    </a:cubicBezTo>
                    <a:cubicBezTo>
                      <a:pt x="31079" y="243"/>
                      <a:pt x="30893" y="358"/>
                      <a:pt x="30836" y="472"/>
                    </a:cubicBezTo>
                    <a:lnTo>
                      <a:pt x="20253" y="472"/>
                    </a:lnTo>
                    <a:lnTo>
                      <a:pt x="15803" y="4936"/>
                    </a:lnTo>
                    <a:lnTo>
                      <a:pt x="13307" y="4936"/>
                    </a:lnTo>
                    <a:lnTo>
                      <a:pt x="1330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60"/>
              <p:cNvSpPr/>
              <p:nvPr/>
            </p:nvSpPr>
            <p:spPr>
              <a:xfrm rot="-5400000">
                <a:off x="7374298" y="3624573"/>
                <a:ext cx="1144680" cy="217183"/>
              </a:xfrm>
              <a:custGeom>
                <a:rect b="b" l="l" r="r" t="t"/>
                <a:pathLst>
                  <a:path extrusionOk="0" h="4993" w="26316">
                    <a:moveTo>
                      <a:pt x="25901" y="0"/>
                    </a:moveTo>
                    <a:cubicBezTo>
                      <a:pt x="25730" y="0"/>
                      <a:pt x="25602" y="114"/>
                      <a:pt x="25545" y="228"/>
                    </a:cubicBezTo>
                    <a:lnTo>
                      <a:pt x="20253" y="228"/>
                    </a:lnTo>
                    <a:lnTo>
                      <a:pt x="15689" y="4750"/>
                    </a:lnTo>
                    <a:lnTo>
                      <a:pt x="14491" y="4750"/>
                    </a:lnTo>
                    <a:lnTo>
                      <a:pt x="14491" y="171"/>
                    </a:lnTo>
                    <a:lnTo>
                      <a:pt x="0" y="171"/>
                    </a:lnTo>
                    <a:lnTo>
                      <a:pt x="0" y="414"/>
                    </a:lnTo>
                    <a:lnTo>
                      <a:pt x="14263" y="414"/>
                    </a:lnTo>
                    <a:lnTo>
                      <a:pt x="14263" y="4992"/>
                    </a:lnTo>
                    <a:lnTo>
                      <a:pt x="15803" y="4992"/>
                    </a:lnTo>
                    <a:lnTo>
                      <a:pt x="20325" y="471"/>
                    </a:lnTo>
                    <a:lnTo>
                      <a:pt x="25545" y="471"/>
                    </a:lnTo>
                    <a:cubicBezTo>
                      <a:pt x="25602" y="642"/>
                      <a:pt x="25787" y="713"/>
                      <a:pt x="25901" y="713"/>
                    </a:cubicBezTo>
                    <a:cubicBezTo>
                      <a:pt x="26144" y="713"/>
                      <a:pt x="26315" y="585"/>
                      <a:pt x="26315" y="357"/>
                    </a:cubicBezTo>
                    <a:cubicBezTo>
                      <a:pt x="26315" y="171"/>
                      <a:pt x="26144" y="0"/>
                      <a:pt x="25901"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60"/>
              <p:cNvSpPr/>
              <p:nvPr/>
            </p:nvSpPr>
            <p:spPr>
              <a:xfrm rot="-5400000">
                <a:off x="7256398" y="3576791"/>
                <a:ext cx="1253250" cy="204177"/>
              </a:xfrm>
              <a:custGeom>
                <a:rect b="b" l="l" r="r" t="t"/>
                <a:pathLst>
                  <a:path extrusionOk="0" h="4694" w="28812">
                    <a:moveTo>
                      <a:pt x="28397" y="1"/>
                    </a:moveTo>
                    <a:cubicBezTo>
                      <a:pt x="28283" y="1"/>
                      <a:pt x="28098" y="115"/>
                      <a:pt x="28041" y="243"/>
                    </a:cubicBezTo>
                    <a:lnTo>
                      <a:pt x="19540" y="243"/>
                    </a:lnTo>
                    <a:lnTo>
                      <a:pt x="15618" y="4166"/>
                    </a:lnTo>
                    <a:lnTo>
                      <a:pt x="15618" y="172"/>
                    </a:lnTo>
                    <a:lnTo>
                      <a:pt x="0" y="172"/>
                    </a:lnTo>
                    <a:lnTo>
                      <a:pt x="0" y="415"/>
                    </a:lnTo>
                    <a:lnTo>
                      <a:pt x="15390" y="415"/>
                    </a:lnTo>
                    <a:lnTo>
                      <a:pt x="15390" y="4693"/>
                    </a:lnTo>
                    <a:lnTo>
                      <a:pt x="19669" y="472"/>
                    </a:lnTo>
                    <a:lnTo>
                      <a:pt x="28041" y="472"/>
                    </a:lnTo>
                    <a:cubicBezTo>
                      <a:pt x="28098" y="657"/>
                      <a:pt x="28226" y="771"/>
                      <a:pt x="28397" y="771"/>
                    </a:cubicBezTo>
                    <a:cubicBezTo>
                      <a:pt x="28640" y="771"/>
                      <a:pt x="28811" y="600"/>
                      <a:pt x="28811" y="357"/>
                    </a:cubicBezTo>
                    <a:cubicBezTo>
                      <a:pt x="28811" y="172"/>
                      <a:pt x="28640" y="1"/>
                      <a:pt x="2839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9" name="Shape 1429"/>
        <p:cNvGrpSpPr/>
        <p:nvPr/>
      </p:nvGrpSpPr>
      <p:grpSpPr>
        <a:xfrm>
          <a:off x="0" y="0"/>
          <a:ext cx="0" cy="0"/>
          <a:chOff x="0" y="0"/>
          <a:chExt cx="0" cy="0"/>
        </a:xfrm>
      </p:grpSpPr>
      <p:sp>
        <p:nvSpPr>
          <p:cNvPr id="1430" name="Google Shape;1430;p6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Timeline</a:t>
            </a:r>
            <a:endParaRPr/>
          </a:p>
        </p:txBody>
      </p:sp>
      <p:sp>
        <p:nvSpPr>
          <p:cNvPr id="1431" name="Google Shape;1431;p61"/>
          <p:cNvSpPr txBox="1"/>
          <p:nvPr/>
        </p:nvSpPr>
        <p:spPr>
          <a:xfrm flipH="1">
            <a:off x="982600" y="2082200"/>
            <a:ext cx="2143200" cy="461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Anton"/>
                <a:ea typeface="Anton"/>
                <a:cs typeface="Anton"/>
                <a:sym typeface="Anton"/>
              </a:rPr>
              <a:t>Project start</a:t>
            </a:r>
            <a:endParaRPr sz="2000">
              <a:solidFill>
                <a:schemeClr val="dk1"/>
              </a:solidFill>
              <a:latin typeface="Anton"/>
              <a:ea typeface="Anton"/>
              <a:cs typeface="Anton"/>
              <a:sym typeface="Anton"/>
            </a:endParaRPr>
          </a:p>
        </p:txBody>
      </p:sp>
      <p:sp>
        <p:nvSpPr>
          <p:cNvPr id="1432" name="Google Shape;1432;p61"/>
          <p:cNvSpPr txBox="1"/>
          <p:nvPr/>
        </p:nvSpPr>
        <p:spPr>
          <a:xfrm flipH="1">
            <a:off x="982602" y="1445306"/>
            <a:ext cx="2143200" cy="5718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Catamaran"/>
                <a:ea typeface="Catamaran"/>
                <a:cs typeface="Catamaran"/>
                <a:sym typeface="Catamaran"/>
              </a:rPr>
              <a:t>Venus is the second planet from the Sun</a:t>
            </a:r>
            <a:endParaRPr>
              <a:solidFill>
                <a:schemeClr val="dk1"/>
              </a:solidFill>
              <a:latin typeface="Catamaran"/>
              <a:ea typeface="Catamaran"/>
              <a:cs typeface="Catamaran"/>
              <a:sym typeface="Catamaran"/>
            </a:endParaRPr>
          </a:p>
        </p:txBody>
      </p:sp>
      <p:sp>
        <p:nvSpPr>
          <p:cNvPr id="1433" name="Google Shape;1433;p61"/>
          <p:cNvSpPr txBox="1"/>
          <p:nvPr/>
        </p:nvSpPr>
        <p:spPr>
          <a:xfrm flipH="1">
            <a:off x="2663450" y="3375000"/>
            <a:ext cx="2143200" cy="4611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Anton"/>
                <a:ea typeface="Anton"/>
                <a:cs typeface="Anton"/>
                <a:sym typeface="Anton"/>
              </a:rPr>
              <a:t>Data analysis</a:t>
            </a:r>
            <a:endParaRPr sz="2000">
              <a:solidFill>
                <a:schemeClr val="dk1"/>
              </a:solidFill>
              <a:latin typeface="Anton"/>
              <a:ea typeface="Anton"/>
              <a:cs typeface="Anton"/>
              <a:sym typeface="Anton"/>
            </a:endParaRPr>
          </a:p>
        </p:txBody>
      </p:sp>
      <p:sp>
        <p:nvSpPr>
          <p:cNvPr id="1434" name="Google Shape;1434;p61"/>
          <p:cNvSpPr txBox="1"/>
          <p:nvPr/>
        </p:nvSpPr>
        <p:spPr>
          <a:xfrm flipH="1">
            <a:off x="2661127" y="3732085"/>
            <a:ext cx="2143200" cy="5718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Catamaran"/>
                <a:ea typeface="Catamaran"/>
                <a:cs typeface="Catamaran"/>
                <a:sym typeface="Catamaran"/>
              </a:rPr>
              <a:t>Mercury is the closest planet to the Sun</a:t>
            </a:r>
            <a:endParaRPr>
              <a:solidFill>
                <a:schemeClr val="dk1"/>
              </a:solidFill>
              <a:latin typeface="Catamaran"/>
              <a:ea typeface="Catamaran"/>
              <a:cs typeface="Catamaran"/>
              <a:sym typeface="Catamaran"/>
            </a:endParaRPr>
          </a:p>
        </p:txBody>
      </p:sp>
      <p:sp>
        <p:nvSpPr>
          <p:cNvPr id="1435" name="Google Shape;1435;p61"/>
          <p:cNvSpPr txBox="1"/>
          <p:nvPr/>
        </p:nvSpPr>
        <p:spPr>
          <a:xfrm flipH="1">
            <a:off x="4339675" y="2082200"/>
            <a:ext cx="2143200" cy="461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Anton"/>
                <a:ea typeface="Anton"/>
                <a:cs typeface="Anton"/>
                <a:sym typeface="Anton"/>
              </a:rPr>
              <a:t>Prototype</a:t>
            </a:r>
            <a:endParaRPr sz="2000">
              <a:solidFill>
                <a:schemeClr val="dk1"/>
              </a:solidFill>
              <a:latin typeface="Anton"/>
              <a:ea typeface="Anton"/>
              <a:cs typeface="Anton"/>
              <a:sym typeface="Anton"/>
            </a:endParaRPr>
          </a:p>
        </p:txBody>
      </p:sp>
      <p:sp>
        <p:nvSpPr>
          <p:cNvPr id="1436" name="Google Shape;1436;p61"/>
          <p:cNvSpPr txBox="1"/>
          <p:nvPr/>
        </p:nvSpPr>
        <p:spPr>
          <a:xfrm flipH="1">
            <a:off x="4339677" y="1445306"/>
            <a:ext cx="2143200" cy="5718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Catamaran"/>
                <a:ea typeface="Catamaran"/>
                <a:cs typeface="Catamaran"/>
                <a:sym typeface="Catamaran"/>
              </a:rPr>
              <a:t>Despite being red, Mars is a very cold place</a:t>
            </a:r>
            <a:endParaRPr>
              <a:solidFill>
                <a:schemeClr val="dk1"/>
              </a:solidFill>
              <a:latin typeface="Catamaran"/>
              <a:ea typeface="Catamaran"/>
              <a:cs typeface="Catamaran"/>
              <a:sym typeface="Catamaran"/>
            </a:endParaRPr>
          </a:p>
        </p:txBody>
      </p:sp>
      <p:sp>
        <p:nvSpPr>
          <p:cNvPr id="1437" name="Google Shape;1437;p61"/>
          <p:cNvSpPr txBox="1"/>
          <p:nvPr/>
        </p:nvSpPr>
        <p:spPr>
          <a:xfrm flipH="1">
            <a:off x="6018200" y="3375000"/>
            <a:ext cx="2143200" cy="4611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Anton"/>
                <a:ea typeface="Anton"/>
                <a:cs typeface="Anton"/>
                <a:sym typeface="Anton"/>
              </a:rPr>
              <a:t>Feedback</a:t>
            </a:r>
            <a:endParaRPr sz="2000">
              <a:solidFill>
                <a:schemeClr val="dk1"/>
              </a:solidFill>
              <a:latin typeface="Anton"/>
              <a:ea typeface="Anton"/>
              <a:cs typeface="Anton"/>
              <a:sym typeface="Anton"/>
            </a:endParaRPr>
          </a:p>
        </p:txBody>
      </p:sp>
      <p:sp>
        <p:nvSpPr>
          <p:cNvPr id="1438" name="Google Shape;1438;p61"/>
          <p:cNvSpPr txBox="1"/>
          <p:nvPr/>
        </p:nvSpPr>
        <p:spPr>
          <a:xfrm flipH="1">
            <a:off x="6018202" y="3732085"/>
            <a:ext cx="2143200" cy="5718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Catamaran"/>
                <a:ea typeface="Catamaran"/>
                <a:cs typeface="Catamaran"/>
                <a:sym typeface="Catamaran"/>
              </a:rPr>
              <a:t>Jupiter is the biggest planet of them all</a:t>
            </a:r>
            <a:endParaRPr>
              <a:solidFill>
                <a:schemeClr val="dk1"/>
              </a:solidFill>
              <a:latin typeface="Catamaran"/>
              <a:ea typeface="Catamaran"/>
              <a:cs typeface="Catamaran"/>
              <a:sym typeface="Catamaran"/>
            </a:endParaRPr>
          </a:p>
        </p:txBody>
      </p:sp>
      <p:cxnSp>
        <p:nvCxnSpPr>
          <p:cNvPr id="1439" name="Google Shape;1439;p61"/>
          <p:cNvCxnSpPr>
            <a:stCxn id="1431" idx="2"/>
            <a:endCxn id="1433" idx="0"/>
          </p:cNvCxnSpPr>
          <p:nvPr/>
        </p:nvCxnSpPr>
        <p:spPr>
          <a:xfrm flipH="1" rot="-5400000">
            <a:off x="2478850" y="2118650"/>
            <a:ext cx="831600" cy="1680900"/>
          </a:xfrm>
          <a:prstGeom prst="bentConnector3">
            <a:avLst>
              <a:gd fmla="val 50006" name="adj1"/>
            </a:avLst>
          </a:prstGeom>
          <a:noFill/>
          <a:ln cap="flat" cmpd="sng" w="9525">
            <a:solidFill>
              <a:schemeClr val="dk1"/>
            </a:solidFill>
            <a:prstDash val="solid"/>
            <a:round/>
            <a:headEnd len="med" w="med" type="oval"/>
            <a:tailEnd len="med" w="med" type="oval"/>
          </a:ln>
        </p:spPr>
      </p:cxnSp>
      <p:cxnSp>
        <p:nvCxnSpPr>
          <p:cNvPr id="1440" name="Google Shape;1440;p61"/>
          <p:cNvCxnSpPr>
            <a:stCxn id="1433" idx="0"/>
            <a:endCxn id="1435" idx="2"/>
          </p:cNvCxnSpPr>
          <p:nvPr/>
        </p:nvCxnSpPr>
        <p:spPr>
          <a:xfrm rot="-5400000">
            <a:off x="4157300" y="2121150"/>
            <a:ext cx="831600" cy="1676100"/>
          </a:xfrm>
          <a:prstGeom prst="bentConnector3">
            <a:avLst>
              <a:gd fmla="val 50006" name="adj1"/>
            </a:avLst>
          </a:prstGeom>
          <a:noFill/>
          <a:ln cap="flat" cmpd="sng" w="9525">
            <a:solidFill>
              <a:schemeClr val="dk1"/>
            </a:solidFill>
            <a:prstDash val="solid"/>
            <a:round/>
            <a:headEnd len="med" w="med" type="oval"/>
            <a:tailEnd len="med" w="med" type="oval"/>
          </a:ln>
        </p:spPr>
      </p:cxnSp>
      <p:cxnSp>
        <p:nvCxnSpPr>
          <p:cNvPr id="1441" name="Google Shape;1441;p61"/>
          <p:cNvCxnSpPr>
            <a:stCxn id="1435" idx="2"/>
            <a:endCxn id="1437" idx="0"/>
          </p:cNvCxnSpPr>
          <p:nvPr/>
        </p:nvCxnSpPr>
        <p:spPr>
          <a:xfrm flipH="1" rot="-5400000">
            <a:off x="5834725" y="2119850"/>
            <a:ext cx="831600" cy="1678500"/>
          </a:xfrm>
          <a:prstGeom prst="bentConnector3">
            <a:avLst>
              <a:gd fmla="val 50006" name="adj1"/>
            </a:avLst>
          </a:prstGeom>
          <a:noFill/>
          <a:ln cap="flat" cmpd="sng" w="9525">
            <a:solidFill>
              <a:schemeClr val="dk1"/>
            </a:solidFill>
            <a:prstDash val="solid"/>
            <a:round/>
            <a:headEnd len="med" w="med" type="oval"/>
            <a:tailEnd len="med" w="med" type="oval"/>
          </a:ln>
        </p:spPr>
      </p:cxnSp>
      <p:grpSp>
        <p:nvGrpSpPr>
          <p:cNvPr id="1442" name="Google Shape;1442;p61"/>
          <p:cNvGrpSpPr/>
          <p:nvPr/>
        </p:nvGrpSpPr>
        <p:grpSpPr>
          <a:xfrm rot="5400000">
            <a:off x="893537" y="3241118"/>
            <a:ext cx="689348" cy="2476420"/>
            <a:chOff x="8623429" y="2586962"/>
            <a:chExt cx="478381" cy="1718543"/>
          </a:xfrm>
        </p:grpSpPr>
        <p:sp>
          <p:nvSpPr>
            <p:cNvPr id="1443" name="Google Shape;1443;p61"/>
            <p:cNvSpPr/>
            <p:nvPr/>
          </p:nvSpPr>
          <p:spPr>
            <a:xfrm rot="-5400000">
              <a:off x="8267028" y="3481249"/>
              <a:ext cx="1527458" cy="121054"/>
            </a:xfrm>
            <a:custGeom>
              <a:rect b="b" l="l" r="r" t="t"/>
              <a:pathLst>
                <a:path extrusionOk="0" h="2783" w="35116">
                  <a:moveTo>
                    <a:pt x="18185" y="1"/>
                  </a:moveTo>
                  <a:lnTo>
                    <a:pt x="15917" y="2254"/>
                  </a:lnTo>
                  <a:lnTo>
                    <a:pt x="0" y="2254"/>
                  </a:lnTo>
                  <a:lnTo>
                    <a:pt x="0" y="2497"/>
                  </a:lnTo>
                  <a:lnTo>
                    <a:pt x="16046" y="2497"/>
                  </a:lnTo>
                  <a:lnTo>
                    <a:pt x="18299" y="229"/>
                  </a:lnTo>
                  <a:lnTo>
                    <a:pt x="22878" y="229"/>
                  </a:lnTo>
                  <a:lnTo>
                    <a:pt x="25131" y="2497"/>
                  </a:lnTo>
                  <a:lnTo>
                    <a:pt x="34402" y="2497"/>
                  </a:lnTo>
                  <a:cubicBezTo>
                    <a:pt x="34459" y="2668"/>
                    <a:pt x="34588" y="2782"/>
                    <a:pt x="34759" y="2782"/>
                  </a:cubicBezTo>
                  <a:cubicBezTo>
                    <a:pt x="35001" y="2782"/>
                    <a:pt x="35115" y="2611"/>
                    <a:pt x="35115" y="2368"/>
                  </a:cubicBezTo>
                  <a:cubicBezTo>
                    <a:pt x="35115" y="2197"/>
                    <a:pt x="35001" y="2012"/>
                    <a:pt x="34759" y="2012"/>
                  </a:cubicBezTo>
                  <a:cubicBezTo>
                    <a:pt x="34588" y="2012"/>
                    <a:pt x="34459" y="2140"/>
                    <a:pt x="34402" y="2254"/>
                  </a:cubicBezTo>
                  <a:lnTo>
                    <a:pt x="25245" y="2254"/>
                  </a:lnTo>
                  <a:lnTo>
                    <a:pt x="22935"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61"/>
            <p:cNvSpPr/>
            <p:nvPr/>
          </p:nvSpPr>
          <p:spPr>
            <a:xfrm rot="-5400000">
              <a:off x="8122184" y="3470418"/>
              <a:ext cx="1506971" cy="163203"/>
            </a:xfrm>
            <a:custGeom>
              <a:rect b="b" l="l" r="r" t="t"/>
              <a:pathLst>
                <a:path extrusionOk="0" h="3752" w="34645">
                  <a:moveTo>
                    <a:pt x="14135" y="0"/>
                  </a:moveTo>
                  <a:lnTo>
                    <a:pt x="14135" y="3509"/>
                  </a:lnTo>
                  <a:lnTo>
                    <a:pt x="0" y="3509"/>
                  </a:lnTo>
                  <a:lnTo>
                    <a:pt x="0" y="3751"/>
                  </a:lnTo>
                  <a:lnTo>
                    <a:pt x="14377" y="3751"/>
                  </a:lnTo>
                  <a:lnTo>
                    <a:pt x="14377" y="243"/>
                  </a:lnTo>
                  <a:lnTo>
                    <a:pt x="24832" y="243"/>
                  </a:lnTo>
                  <a:lnTo>
                    <a:pt x="27684" y="3095"/>
                  </a:lnTo>
                  <a:lnTo>
                    <a:pt x="33874" y="3095"/>
                  </a:lnTo>
                  <a:cubicBezTo>
                    <a:pt x="33931" y="3209"/>
                    <a:pt x="34103" y="3338"/>
                    <a:pt x="34231" y="3338"/>
                  </a:cubicBezTo>
                  <a:cubicBezTo>
                    <a:pt x="34459" y="3338"/>
                    <a:pt x="34645" y="3152"/>
                    <a:pt x="34645" y="2910"/>
                  </a:cubicBezTo>
                  <a:cubicBezTo>
                    <a:pt x="34645" y="2739"/>
                    <a:pt x="34459" y="2553"/>
                    <a:pt x="34231" y="2553"/>
                  </a:cubicBezTo>
                  <a:cubicBezTo>
                    <a:pt x="34046" y="2553"/>
                    <a:pt x="33931" y="2682"/>
                    <a:pt x="33874" y="2853"/>
                  </a:cubicBezTo>
                  <a:lnTo>
                    <a:pt x="27741" y="2853"/>
                  </a:lnTo>
                  <a:lnTo>
                    <a:pt x="24960"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61"/>
            <p:cNvSpPr/>
            <p:nvPr/>
          </p:nvSpPr>
          <p:spPr>
            <a:xfrm rot="-5400000">
              <a:off x="8039648" y="3426986"/>
              <a:ext cx="1578959" cy="178079"/>
            </a:xfrm>
            <a:custGeom>
              <a:rect b="b" l="l" r="r" t="t"/>
              <a:pathLst>
                <a:path extrusionOk="0" h="4094" w="36300">
                  <a:moveTo>
                    <a:pt x="13193" y="0"/>
                  </a:moveTo>
                  <a:lnTo>
                    <a:pt x="13193" y="3866"/>
                  </a:lnTo>
                  <a:lnTo>
                    <a:pt x="0" y="3866"/>
                  </a:lnTo>
                  <a:lnTo>
                    <a:pt x="0" y="4094"/>
                  </a:lnTo>
                  <a:lnTo>
                    <a:pt x="13421" y="4094"/>
                  </a:lnTo>
                  <a:lnTo>
                    <a:pt x="13421" y="228"/>
                  </a:lnTo>
                  <a:lnTo>
                    <a:pt x="25488" y="228"/>
                  </a:lnTo>
                  <a:lnTo>
                    <a:pt x="28397" y="3152"/>
                  </a:lnTo>
                  <a:lnTo>
                    <a:pt x="35586" y="3152"/>
                  </a:lnTo>
                  <a:cubicBezTo>
                    <a:pt x="35657" y="3266"/>
                    <a:pt x="35771" y="3381"/>
                    <a:pt x="35942" y="3381"/>
                  </a:cubicBezTo>
                  <a:cubicBezTo>
                    <a:pt x="36185" y="3381"/>
                    <a:pt x="36299" y="3266"/>
                    <a:pt x="36299" y="3024"/>
                  </a:cubicBezTo>
                  <a:cubicBezTo>
                    <a:pt x="36299" y="2853"/>
                    <a:pt x="36185" y="2667"/>
                    <a:pt x="35942" y="2667"/>
                  </a:cubicBezTo>
                  <a:cubicBezTo>
                    <a:pt x="35771" y="2667"/>
                    <a:pt x="35657" y="2724"/>
                    <a:pt x="35586" y="2910"/>
                  </a:cubicBezTo>
                  <a:lnTo>
                    <a:pt x="28454" y="2910"/>
                  </a:lnTo>
                  <a:lnTo>
                    <a:pt x="25602"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61"/>
            <p:cNvSpPr/>
            <p:nvPr/>
          </p:nvSpPr>
          <p:spPr>
            <a:xfrm rot="-5400000">
              <a:off x="8073163" y="3501432"/>
              <a:ext cx="1413930" cy="194216"/>
            </a:xfrm>
            <a:custGeom>
              <a:rect b="b" l="l" r="r" t="t"/>
              <a:pathLst>
                <a:path extrusionOk="0" h="4465" w="32506">
                  <a:moveTo>
                    <a:pt x="12238" y="0"/>
                  </a:moveTo>
                  <a:lnTo>
                    <a:pt x="12238" y="4222"/>
                  </a:lnTo>
                  <a:lnTo>
                    <a:pt x="0" y="4222"/>
                  </a:lnTo>
                  <a:lnTo>
                    <a:pt x="0" y="4464"/>
                  </a:lnTo>
                  <a:lnTo>
                    <a:pt x="12480" y="4464"/>
                  </a:lnTo>
                  <a:lnTo>
                    <a:pt x="12480" y="243"/>
                  </a:lnTo>
                  <a:lnTo>
                    <a:pt x="26258" y="243"/>
                  </a:lnTo>
                  <a:lnTo>
                    <a:pt x="29353" y="3323"/>
                  </a:lnTo>
                  <a:lnTo>
                    <a:pt x="31792" y="3323"/>
                  </a:lnTo>
                  <a:cubicBezTo>
                    <a:pt x="31849" y="3452"/>
                    <a:pt x="31963" y="3566"/>
                    <a:pt x="32149" y="3566"/>
                  </a:cubicBezTo>
                  <a:cubicBezTo>
                    <a:pt x="32377" y="3566"/>
                    <a:pt x="32505" y="3395"/>
                    <a:pt x="32505" y="3209"/>
                  </a:cubicBezTo>
                  <a:cubicBezTo>
                    <a:pt x="32505" y="2967"/>
                    <a:pt x="32377" y="2796"/>
                    <a:pt x="32149" y="2796"/>
                  </a:cubicBezTo>
                  <a:cubicBezTo>
                    <a:pt x="31963" y="2796"/>
                    <a:pt x="31849" y="2910"/>
                    <a:pt x="31792" y="3095"/>
                  </a:cubicBezTo>
                  <a:lnTo>
                    <a:pt x="29467" y="3095"/>
                  </a:lnTo>
                  <a:lnTo>
                    <a:pt x="26386"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61"/>
            <p:cNvSpPr/>
            <p:nvPr/>
          </p:nvSpPr>
          <p:spPr>
            <a:xfrm rot="-5400000">
              <a:off x="8472362" y="4017291"/>
              <a:ext cx="439281" cy="137148"/>
            </a:xfrm>
            <a:custGeom>
              <a:rect b="b" l="l" r="r" t="t"/>
              <a:pathLst>
                <a:path extrusionOk="0" h="3153" w="10099">
                  <a:moveTo>
                    <a:pt x="9742" y="1"/>
                  </a:moveTo>
                  <a:cubicBezTo>
                    <a:pt x="9499" y="1"/>
                    <a:pt x="9328" y="186"/>
                    <a:pt x="9328" y="357"/>
                  </a:cubicBezTo>
                  <a:cubicBezTo>
                    <a:pt x="9328" y="543"/>
                    <a:pt x="9442" y="714"/>
                    <a:pt x="9628" y="714"/>
                  </a:cubicBezTo>
                  <a:lnTo>
                    <a:pt x="9628" y="2910"/>
                  </a:lnTo>
                  <a:lnTo>
                    <a:pt x="0" y="2910"/>
                  </a:lnTo>
                  <a:lnTo>
                    <a:pt x="0" y="3153"/>
                  </a:lnTo>
                  <a:lnTo>
                    <a:pt x="9856" y="3153"/>
                  </a:lnTo>
                  <a:lnTo>
                    <a:pt x="9856" y="714"/>
                  </a:lnTo>
                  <a:cubicBezTo>
                    <a:pt x="9984" y="714"/>
                    <a:pt x="10098" y="543"/>
                    <a:pt x="10098" y="357"/>
                  </a:cubicBezTo>
                  <a:cubicBezTo>
                    <a:pt x="10098" y="186"/>
                    <a:pt x="9913" y="1"/>
                    <a:pt x="974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61"/>
            <p:cNvSpPr/>
            <p:nvPr/>
          </p:nvSpPr>
          <p:spPr>
            <a:xfrm rot="-5400000">
              <a:off x="8472688" y="3978513"/>
              <a:ext cx="477733" cy="176252"/>
            </a:xfrm>
            <a:custGeom>
              <a:rect b="b" l="l" r="r" t="t"/>
              <a:pathLst>
                <a:path extrusionOk="0" h="4052" w="10983">
                  <a:moveTo>
                    <a:pt x="10569" y="1"/>
                  </a:moveTo>
                  <a:cubicBezTo>
                    <a:pt x="10398" y="1"/>
                    <a:pt x="10212" y="186"/>
                    <a:pt x="10212" y="357"/>
                  </a:cubicBezTo>
                  <a:cubicBezTo>
                    <a:pt x="10212" y="543"/>
                    <a:pt x="10341" y="714"/>
                    <a:pt x="10455" y="714"/>
                  </a:cubicBezTo>
                  <a:lnTo>
                    <a:pt x="10455" y="3809"/>
                  </a:lnTo>
                  <a:lnTo>
                    <a:pt x="0" y="3809"/>
                  </a:lnTo>
                  <a:lnTo>
                    <a:pt x="0" y="4052"/>
                  </a:lnTo>
                  <a:lnTo>
                    <a:pt x="10697" y="4052"/>
                  </a:lnTo>
                  <a:lnTo>
                    <a:pt x="10697" y="714"/>
                  </a:lnTo>
                  <a:cubicBezTo>
                    <a:pt x="10868" y="714"/>
                    <a:pt x="10983" y="543"/>
                    <a:pt x="10983" y="357"/>
                  </a:cubicBezTo>
                  <a:cubicBezTo>
                    <a:pt x="10983" y="186"/>
                    <a:pt x="10811" y="1"/>
                    <a:pt x="1056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61"/>
            <p:cNvSpPr/>
            <p:nvPr/>
          </p:nvSpPr>
          <p:spPr>
            <a:xfrm rot="-5400000">
              <a:off x="8182970" y="3430727"/>
              <a:ext cx="1620499" cy="129057"/>
            </a:xfrm>
            <a:custGeom>
              <a:rect b="b" l="l" r="r" t="t"/>
              <a:pathLst>
                <a:path extrusionOk="0" h="2967" w="37255">
                  <a:moveTo>
                    <a:pt x="17700" y="0"/>
                  </a:moveTo>
                  <a:lnTo>
                    <a:pt x="15261" y="2382"/>
                  </a:lnTo>
                  <a:lnTo>
                    <a:pt x="0" y="2382"/>
                  </a:lnTo>
                  <a:lnTo>
                    <a:pt x="0" y="2610"/>
                  </a:lnTo>
                  <a:lnTo>
                    <a:pt x="15390" y="2610"/>
                  </a:lnTo>
                  <a:lnTo>
                    <a:pt x="17829" y="243"/>
                  </a:lnTo>
                  <a:lnTo>
                    <a:pt x="23462" y="243"/>
                  </a:lnTo>
                  <a:lnTo>
                    <a:pt x="26030" y="2739"/>
                  </a:lnTo>
                  <a:lnTo>
                    <a:pt x="36484" y="2739"/>
                  </a:lnTo>
                  <a:cubicBezTo>
                    <a:pt x="36542" y="2910"/>
                    <a:pt x="36727" y="2967"/>
                    <a:pt x="36841" y="2967"/>
                  </a:cubicBezTo>
                  <a:cubicBezTo>
                    <a:pt x="37084" y="2967"/>
                    <a:pt x="37255" y="2853"/>
                    <a:pt x="37255" y="2610"/>
                  </a:cubicBezTo>
                  <a:cubicBezTo>
                    <a:pt x="37255" y="2382"/>
                    <a:pt x="37084" y="2254"/>
                    <a:pt x="36841" y="2254"/>
                  </a:cubicBezTo>
                  <a:cubicBezTo>
                    <a:pt x="36727" y="2254"/>
                    <a:pt x="36542" y="2311"/>
                    <a:pt x="36484" y="2496"/>
                  </a:cubicBezTo>
                  <a:lnTo>
                    <a:pt x="26087" y="2496"/>
                  </a:lnTo>
                  <a:lnTo>
                    <a:pt x="23591"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61"/>
            <p:cNvSpPr/>
            <p:nvPr/>
          </p:nvSpPr>
          <p:spPr>
            <a:xfrm rot="-5400000">
              <a:off x="8089908" y="3371157"/>
              <a:ext cx="1718543" cy="150153"/>
            </a:xfrm>
            <a:custGeom>
              <a:rect b="b" l="l" r="r" t="t"/>
              <a:pathLst>
                <a:path extrusionOk="0" h="3452" w="39509">
                  <a:moveTo>
                    <a:pt x="17344" y="0"/>
                  </a:moveTo>
                  <a:lnTo>
                    <a:pt x="14620" y="2681"/>
                  </a:lnTo>
                  <a:lnTo>
                    <a:pt x="0" y="2681"/>
                  </a:lnTo>
                  <a:lnTo>
                    <a:pt x="0" y="2924"/>
                  </a:lnTo>
                  <a:lnTo>
                    <a:pt x="14734" y="2924"/>
                  </a:lnTo>
                  <a:lnTo>
                    <a:pt x="17401" y="243"/>
                  </a:lnTo>
                  <a:lnTo>
                    <a:pt x="24062" y="243"/>
                  </a:lnTo>
                  <a:lnTo>
                    <a:pt x="27028" y="3152"/>
                  </a:lnTo>
                  <a:lnTo>
                    <a:pt x="38738" y="3152"/>
                  </a:lnTo>
                  <a:cubicBezTo>
                    <a:pt x="38795" y="3338"/>
                    <a:pt x="38980" y="3452"/>
                    <a:pt x="39095" y="3452"/>
                  </a:cubicBezTo>
                  <a:cubicBezTo>
                    <a:pt x="39337" y="3452"/>
                    <a:pt x="39508" y="3281"/>
                    <a:pt x="39508" y="3038"/>
                  </a:cubicBezTo>
                  <a:cubicBezTo>
                    <a:pt x="39508" y="2853"/>
                    <a:pt x="39337" y="2681"/>
                    <a:pt x="39095" y="2681"/>
                  </a:cubicBezTo>
                  <a:cubicBezTo>
                    <a:pt x="38980" y="2681"/>
                    <a:pt x="38795" y="2796"/>
                    <a:pt x="38738" y="2924"/>
                  </a:cubicBezTo>
                  <a:lnTo>
                    <a:pt x="27157" y="2924"/>
                  </a:lnTo>
                  <a:lnTo>
                    <a:pt x="24176"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61"/>
            <p:cNvSpPr/>
            <p:nvPr/>
          </p:nvSpPr>
          <p:spPr>
            <a:xfrm rot="-5400000">
              <a:off x="8069444" y="3539297"/>
              <a:ext cx="1330763" cy="201654"/>
            </a:xfrm>
            <a:custGeom>
              <a:rect b="b" l="l" r="r" t="t"/>
              <a:pathLst>
                <a:path extrusionOk="0" h="4636" w="30594">
                  <a:moveTo>
                    <a:pt x="11282" y="0"/>
                  </a:moveTo>
                  <a:lnTo>
                    <a:pt x="11282" y="4393"/>
                  </a:lnTo>
                  <a:lnTo>
                    <a:pt x="0" y="4393"/>
                  </a:lnTo>
                  <a:lnTo>
                    <a:pt x="0" y="4636"/>
                  </a:lnTo>
                  <a:lnTo>
                    <a:pt x="11524" y="4636"/>
                  </a:lnTo>
                  <a:lnTo>
                    <a:pt x="11524" y="243"/>
                  </a:lnTo>
                  <a:lnTo>
                    <a:pt x="26914" y="243"/>
                  </a:lnTo>
                  <a:lnTo>
                    <a:pt x="29881" y="3152"/>
                  </a:lnTo>
                  <a:cubicBezTo>
                    <a:pt x="29824" y="3209"/>
                    <a:pt x="29824" y="3267"/>
                    <a:pt x="29824" y="3324"/>
                  </a:cubicBezTo>
                  <a:cubicBezTo>
                    <a:pt x="29824" y="3566"/>
                    <a:pt x="30009" y="3737"/>
                    <a:pt x="30180" y="3737"/>
                  </a:cubicBezTo>
                  <a:cubicBezTo>
                    <a:pt x="30423" y="3737"/>
                    <a:pt x="30594" y="3566"/>
                    <a:pt x="30594" y="3324"/>
                  </a:cubicBezTo>
                  <a:cubicBezTo>
                    <a:pt x="30594" y="3152"/>
                    <a:pt x="30423" y="2967"/>
                    <a:pt x="30180" y="2967"/>
                  </a:cubicBezTo>
                  <a:cubicBezTo>
                    <a:pt x="30123" y="2967"/>
                    <a:pt x="30123" y="2967"/>
                    <a:pt x="30066" y="3024"/>
                  </a:cubicBezTo>
                  <a:lnTo>
                    <a:pt x="2702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61"/>
            <p:cNvSpPr/>
            <p:nvPr/>
          </p:nvSpPr>
          <p:spPr>
            <a:xfrm rot="-5400000">
              <a:off x="8940152" y="3389472"/>
              <a:ext cx="230232" cy="93085"/>
            </a:xfrm>
            <a:custGeom>
              <a:rect b="b" l="l" r="r" t="t"/>
              <a:pathLst>
                <a:path extrusionOk="0" h="2140" w="5293">
                  <a:moveTo>
                    <a:pt x="4879" y="0"/>
                  </a:moveTo>
                  <a:cubicBezTo>
                    <a:pt x="4765" y="0"/>
                    <a:pt x="4579" y="114"/>
                    <a:pt x="4522" y="243"/>
                  </a:cubicBezTo>
                  <a:lnTo>
                    <a:pt x="1912" y="243"/>
                  </a:lnTo>
                  <a:lnTo>
                    <a:pt x="1" y="2140"/>
                  </a:lnTo>
                  <a:lnTo>
                    <a:pt x="357" y="2140"/>
                  </a:lnTo>
                  <a:lnTo>
                    <a:pt x="2026" y="471"/>
                  </a:lnTo>
                  <a:lnTo>
                    <a:pt x="4522" y="471"/>
                  </a:lnTo>
                  <a:cubicBezTo>
                    <a:pt x="4579" y="656"/>
                    <a:pt x="4765" y="770"/>
                    <a:pt x="4879" y="770"/>
                  </a:cubicBezTo>
                  <a:cubicBezTo>
                    <a:pt x="5121" y="770"/>
                    <a:pt x="5292" y="599"/>
                    <a:pt x="5292" y="357"/>
                  </a:cubicBezTo>
                  <a:cubicBezTo>
                    <a:pt x="5292" y="186"/>
                    <a:pt x="5121" y="0"/>
                    <a:pt x="487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61"/>
            <p:cNvSpPr/>
            <p:nvPr/>
          </p:nvSpPr>
          <p:spPr>
            <a:xfrm rot="-5400000">
              <a:off x="8976450" y="3345735"/>
              <a:ext cx="196696" cy="54024"/>
            </a:xfrm>
            <a:custGeom>
              <a:rect b="b" l="l" r="r" t="t"/>
              <a:pathLst>
                <a:path extrusionOk="0" h="1242" w="4522">
                  <a:moveTo>
                    <a:pt x="4165" y="1"/>
                  </a:moveTo>
                  <a:cubicBezTo>
                    <a:pt x="3994" y="1"/>
                    <a:pt x="3866" y="115"/>
                    <a:pt x="3809" y="229"/>
                  </a:cubicBezTo>
                  <a:lnTo>
                    <a:pt x="1013" y="229"/>
                  </a:lnTo>
                  <a:lnTo>
                    <a:pt x="1" y="1242"/>
                  </a:lnTo>
                  <a:lnTo>
                    <a:pt x="357" y="1242"/>
                  </a:lnTo>
                  <a:lnTo>
                    <a:pt x="1142" y="471"/>
                  </a:lnTo>
                  <a:lnTo>
                    <a:pt x="3809" y="471"/>
                  </a:lnTo>
                  <a:cubicBezTo>
                    <a:pt x="3866" y="642"/>
                    <a:pt x="3994" y="771"/>
                    <a:pt x="4165" y="771"/>
                  </a:cubicBezTo>
                  <a:cubicBezTo>
                    <a:pt x="4351" y="771"/>
                    <a:pt x="4522" y="585"/>
                    <a:pt x="4522" y="357"/>
                  </a:cubicBezTo>
                  <a:cubicBezTo>
                    <a:pt x="4522" y="172"/>
                    <a:pt x="4351" y="1"/>
                    <a:pt x="4165"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 name="Google Shape;1454;p61"/>
          <p:cNvGrpSpPr/>
          <p:nvPr/>
        </p:nvGrpSpPr>
        <p:grpSpPr>
          <a:xfrm rot="-5400000">
            <a:off x="8150997" y="-704538"/>
            <a:ext cx="670546" cy="2488073"/>
            <a:chOff x="4128096" y="2589445"/>
            <a:chExt cx="465334" cy="1726630"/>
          </a:xfrm>
        </p:grpSpPr>
        <p:sp>
          <p:nvSpPr>
            <p:cNvPr id="1455" name="Google Shape;1455;p61"/>
            <p:cNvSpPr/>
            <p:nvPr/>
          </p:nvSpPr>
          <p:spPr>
            <a:xfrm rot="-5400000">
              <a:off x="4350516" y="3592343"/>
              <a:ext cx="447328" cy="38495"/>
            </a:xfrm>
            <a:custGeom>
              <a:rect b="b" l="l" r="r" t="t"/>
              <a:pathLst>
                <a:path extrusionOk="0" h="885" w="10284">
                  <a:moveTo>
                    <a:pt x="9927" y="0"/>
                  </a:moveTo>
                  <a:cubicBezTo>
                    <a:pt x="9742" y="0"/>
                    <a:pt x="9628" y="114"/>
                    <a:pt x="9571" y="242"/>
                  </a:cubicBezTo>
                  <a:lnTo>
                    <a:pt x="0" y="242"/>
                  </a:lnTo>
                  <a:lnTo>
                    <a:pt x="0" y="884"/>
                  </a:lnTo>
                  <a:lnTo>
                    <a:pt x="243" y="884"/>
                  </a:lnTo>
                  <a:lnTo>
                    <a:pt x="243" y="471"/>
                  </a:lnTo>
                  <a:lnTo>
                    <a:pt x="9571" y="471"/>
                  </a:lnTo>
                  <a:cubicBezTo>
                    <a:pt x="9628" y="656"/>
                    <a:pt x="9742" y="770"/>
                    <a:pt x="9927" y="770"/>
                  </a:cubicBezTo>
                  <a:cubicBezTo>
                    <a:pt x="10155" y="770"/>
                    <a:pt x="10284" y="599"/>
                    <a:pt x="10284" y="357"/>
                  </a:cubicBezTo>
                  <a:cubicBezTo>
                    <a:pt x="10284" y="171"/>
                    <a:pt x="10155" y="0"/>
                    <a:pt x="9927"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61"/>
            <p:cNvSpPr/>
            <p:nvPr/>
          </p:nvSpPr>
          <p:spPr>
            <a:xfrm rot="-5400000">
              <a:off x="4258650" y="2857151"/>
              <a:ext cx="602484" cy="67073"/>
            </a:xfrm>
            <a:custGeom>
              <a:rect b="b" l="l" r="r" t="t"/>
              <a:pathLst>
                <a:path extrusionOk="0" h="1542" w="13851">
                  <a:moveTo>
                    <a:pt x="13494" y="1"/>
                  </a:moveTo>
                  <a:cubicBezTo>
                    <a:pt x="13322" y="1"/>
                    <a:pt x="13137" y="58"/>
                    <a:pt x="13137" y="243"/>
                  </a:cubicBezTo>
                  <a:lnTo>
                    <a:pt x="1" y="243"/>
                  </a:lnTo>
                  <a:lnTo>
                    <a:pt x="1" y="1541"/>
                  </a:lnTo>
                  <a:lnTo>
                    <a:pt x="243" y="1541"/>
                  </a:lnTo>
                  <a:lnTo>
                    <a:pt x="243" y="472"/>
                  </a:lnTo>
                  <a:lnTo>
                    <a:pt x="13137" y="472"/>
                  </a:lnTo>
                  <a:cubicBezTo>
                    <a:pt x="13137" y="600"/>
                    <a:pt x="13322" y="714"/>
                    <a:pt x="13494" y="714"/>
                  </a:cubicBezTo>
                  <a:cubicBezTo>
                    <a:pt x="13679" y="714"/>
                    <a:pt x="13850" y="543"/>
                    <a:pt x="13850" y="357"/>
                  </a:cubicBezTo>
                  <a:cubicBezTo>
                    <a:pt x="13850" y="115"/>
                    <a:pt x="13679" y="1"/>
                    <a:pt x="1349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61"/>
            <p:cNvSpPr/>
            <p:nvPr/>
          </p:nvSpPr>
          <p:spPr>
            <a:xfrm rot="-5400000">
              <a:off x="4342753" y="2990231"/>
              <a:ext cx="395827" cy="105525"/>
            </a:xfrm>
            <a:custGeom>
              <a:rect b="b" l="l" r="r" t="t"/>
              <a:pathLst>
                <a:path extrusionOk="0" h="2426" w="9100">
                  <a:moveTo>
                    <a:pt x="8686" y="1"/>
                  </a:moveTo>
                  <a:cubicBezTo>
                    <a:pt x="8558" y="1"/>
                    <a:pt x="8387" y="115"/>
                    <a:pt x="8330" y="229"/>
                  </a:cubicBezTo>
                  <a:lnTo>
                    <a:pt x="0" y="229"/>
                  </a:lnTo>
                  <a:lnTo>
                    <a:pt x="0" y="2425"/>
                  </a:lnTo>
                  <a:lnTo>
                    <a:pt x="243" y="2425"/>
                  </a:lnTo>
                  <a:lnTo>
                    <a:pt x="243" y="471"/>
                  </a:lnTo>
                  <a:lnTo>
                    <a:pt x="8330" y="471"/>
                  </a:lnTo>
                  <a:cubicBezTo>
                    <a:pt x="8387" y="642"/>
                    <a:pt x="8558" y="771"/>
                    <a:pt x="8686" y="771"/>
                  </a:cubicBezTo>
                  <a:cubicBezTo>
                    <a:pt x="8914" y="771"/>
                    <a:pt x="9100" y="585"/>
                    <a:pt x="9100" y="357"/>
                  </a:cubicBezTo>
                  <a:cubicBezTo>
                    <a:pt x="9100" y="172"/>
                    <a:pt x="8914" y="1"/>
                    <a:pt x="8686"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61"/>
            <p:cNvSpPr/>
            <p:nvPr/>
          </p:nvSpPr>
          <p:spPr>
            <a:xfrm rot="-5400000">
              <a:off x="4236967" y="2935946"/>
              <a:ext cx="565859" cy="147065"/>
            </a:xfrm>
            <a:custGeom>
              <a:rect b="b" l="l" r="r" t="t"/>
              <a:pathLst>
                <a:path extrusionOk="0" h="3381" w="13009">
                  <a:moveTo>
                    <a:pt x="12594" y="0"/>
                  </a:moveTo>
                  <a:cubicBezTo>
                    <a:pt x="12480" y="0"/>
                    <a:pt x="12295" y="114"/>
                    <a:pt x="12238" y="242"/>
                  </a:cubicBezTo>
                  <a:lnTo>
                    <a:pt x="0" y="242"/>
                  </a:lnTo>
                  <a:lnTo>
                    <a:pt x="0" y="3380"/>
                  </a:lnTo>
                  <a:lnTo>
                    <a:pt x="243" y="3380"/>
                  </a:lnTo>
                  <a:lnTo>
                    <a:pt x="243" y="471"/>
                  </a:lnTo>
                  <a:lnTo>
                    <a:pt x="12238" y="471"/>
                  </a:lnTo>
                  <a:cubicBezTo>
                    <a:pt x="12295" y="656"/>
                    <a:pt x="12480" y="770"/>
                    <a:pt x="12594" y="770"/>
                  </a:cubicBezTo>
                  <a:cubicBezTo>
                    <a:pt x="12837" y="770"/>
                    <a:pt x="13008" y="599"/>
                    <a:pt x="13008" y="357"/>
                  </a:cubicBezTo>
                  <a:cubicBezTo>
                    <a:pt x="13008" y="171"/>
                    <a:pt x="12837" y="0"/>
                    <a:pt x="12594"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61"/>
            <p:cNvSpPr/>
            <p:nvPr/>
          </p:nvSpPr>
          <p:spPr>
            <a:xfrm rot="-5400000">
              <a:off x="4284728" y="3027769"/>
              <a:ext cx="421317" cy="196087"/>
            </a:xfrm>
            <a:custGeom>
              <a:rect b="b" l="l" r="r" t="t"/>
              <a:pathLst>
                <a:path extrusionOk="0" h="4508" w="9686">
                  <a:moveTo>
                    <a:pt x="9329" y="0"/>
                  </a:moveTo>
                  <a:cubicBezTo>
                    <a:pt x="9157" y="0"/>
                    <a:pt x="8972" y="114"/>
                    <a:pt x="8972" y="300"/>
                  </a:cubicBezTo>
                  <a:lnTo>
                    <a:pt x="1" y="300"/>
                  </a:lnTo>
                  <a:lnTo>
                    <a:pt x="1" y="4507"/>
                  </a:lnTo>
                  <a:lnTo>
                    <a:pt x="243" y="4507"/>
                  </a:lnTo>
                  <a:lnTo>
                    <a:pt x="243" y="528"/>
                  </a:lnTo>
                  <a:lnTo>
                    <a:pt x="8972" y="528"/>
                  </a:lnTo>
                  <a:cubicBezTo>
                    <a:pt x="8972" y="656"/>
                    <a:pt x="9157" y="770"/>
                    <a:pt x="9329" y="770"/>
                  </a:cubicBezTo>
                  <a:cubicBezTo>
                    <a:pt x="9514" y="770"/>
                    <a:pt x="9685" y="585"/>
                    <a:pt x="9685" y="414"/>
                  </a:cubicBezTo>
                  <a:cubicBezTo>
                    <a:pt x="9685" y="171"/>
                    <a:pt x="9514" y="0"/>
                    <a:pt x="932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61"/>
            <p:cNvSpPr/>
            <p:nvPr/>
          </p:nvSpPr>
          <p:spPr>
            <a:xfrm rot="-5400000">
              <a:off x="3936988" y="3222875"/>
              <a:ext cx="1067777" cy="245108"/>
            </a:xfrm>
            <a:custGeom>
              <a:rect b="b" l="l" r="r" t="t"/>
              <a:pathLst>
                <a:path extrusionOk="0" h="5635" w="24548">
                  <a:moveTo>
                    <a:pt x="24190" y="0"/>
                  </a:moveTo>
                  <a:cubicBezTo>
                    <a:pt x="24005" y="0"/>
                    <a:pt x="23834" y="115"/>
                    <a:pt x="23834" y="229"/>
                  </a:cubicBezTo>
                  <a:lnTo>
                    <a:pt x="11525" y="229"/>
                  </a:lnTo>
                  <a:lnTo>
                    <a:pt x="11525" y="4151"/>
                  </a:lnTo>
                  <a:lnTo>
                    <a:pt x="1" y="4151"/>
                  </a:lnTo>
                  <a:lnTo>
                    <a:pt x="1" y="5634"/>
                  </a:lnTo>
                  <a:lnTo>
                    <a:pt x="243" y="5634"/>
                  </a:lnTo>
                  <a:lnTo>
                    <a:pt x="243" y="4393"/>
                  </a:lnTo>
                  <a:lnTo>
                    <a:pt x="11768" y="4393"/>
                  </a:lnTo>
                  <a:lnTo>
                    <a:pt x="11768" y="471"/>
                  </a:lnTo>
                  <a:lnTo>
                    <a:pt x="23834" y="471"/>
                  </a:lnTo>
                  <a:cubicBezTo>
                    <a:pt x="23834" y="642"/>
                    <a:pt x="24005" y="771"/>
                    <a:pt x="24190" y="771"/>
                  </a:cubicBezTo>
                  <a:cubicBezTo>
                    <a:pt x="24362" y="771"/>
                    <a:pt x="24547" y="585"/>
                    <a:pt x="24547" y="357"/>
                  </a:cubicBezTo>
                  <a:cubicBezTo>
                    <a:pt x="24547" y="172"/>
                    <a:pt x="24362" y="0"/>
                    <a:pt x="2419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61"/>
            <p:cNvSpPr/>
            <p:nvPr/>
          </p:nvSpPr>
          <p:spPr>
            <a:xfrm rot="-5400000">
              <a:off x="3583049" y="3406216"/>
              <a:ext cx="1613105" cy="206613"/>
            </a:xfrm>
            <a:custGeom>
              <a:rect b="b" l="l" r="r" t="t"/>
              <a:pathLst>
                <a:path extrusionOk="0" h="4750" w="37085">
                  <a:moveTo>
                    <a:pt x="36670" y="0"/>
                  </a:moveTo>
                  <a:cubicBezTo>
                    <a:pt x="36542" y="0"/>
                    <a:pt x="36371" y="114"/>
                    <a:pt x="36314" y="228"/>
                  </a:cubicBezTo>
                  <a:lnTo>
                    <a:pt x="20325" y="228"/>
                  </a:lnTo>
                  <a:lnTo>
                    <a:pt x="20325" y="4507"/>
                  </a:lnTo>
                  <a:lnTo>
                    <a:pt x="1" y="4507"/>
                  </a:lnTo>
                  <a:lnTo>
                    <a:pt x="1" y="4750"/>
                  </a:lnTo>
                  <a:lnTo>
                    <a:pt x="20568" y="4750"/>
                  </a:lnTo>
                  <a:lnTo>
                    <a:pt x="20568" y="471"/>
                  </a:lnTo>
                  <a:lnTo>
                    <a:pt x="36314" y="471"/>
                  </a:lnTo>
                  <a:cubicBezTo>
                    <a:pt x="36371" y="642"/>
                    <a:pt x="36542" y="713"/>
                    <a:pt x="36670" y="713"/>
                  </a:cubicBezTo>
                  <a:cubicBezTo>
                    <a:pt x="36899" y="713"/>
                    <a:pt x="37084" y="585"/>
                    <a:pt x="37084" y="357"/>
                  </a:cubicBezTo>
                  <a:cubicBezTo>
                    <a:pt x="37084" y="171"/>
                    <a:pt x="36899" y="0"/>
                    <a:pt x="3667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61"/>
            <p:cNvSpPr/>
            <p:nvPr/>
          </p:nvSpPr>
          <p:spPr>
            <a:xfrm rot="-5400000">
              <a:off x="3683572" y="3550758"/>
              <a:ext cx="1318409" cy="212224"/>
            </a:xfrm>
            <a:custGeom>
              <a:rect b="b" l="l" r="r" t="t"/>
              <a:pathLst>
                <a:path extrusionOk="0" h="4879" w="30310">
                  <a:moveTo>
                    <a:pt x="29896" y="0"/>
                  </a:moveTo>
                  <a:cubicBezTo>
                    <a:pt x="29767" y="0"/>
                    <a:pt x="29596" y="71"/>
                    <a:pt x="29539" y="243"/>
                  </a:cubicBezTo>
                  <a:lnTo>
                    <a:pt x="18956" y="243"/>
                  </a:lnTo>
                  <a:lnTo>
                    <a:pt x="18956" y="4636"/>
                  </a:lnTo>
                  <a:lnTo>
                    <a:pt x="1" y="4636"/>
                  </a:lnTo>
                  <a:lnTo>
                    <a:pt x="1" y="4878"/>
                  </a:lnTo>
                  <a:lnTo>
                    <a:pt x="19198" y="4878"/>
                  </a:lnTo>
                  <a:lnTo>
                    <a:pt x="19198" y="485"/>
                  </a:lnTo>
                  <a:lnTo>
                    <a:pt x="29539" y="485"/>
                  </a:lnTo>
                  <a:cubicBezTo>
                    <a:pt x="29596" y="599"/>
                    <a:pt x="29767" y="713"/>
                    <a:pt x="29896" y="713"/>
                  </a:cubicBezTo>
                  <a:cubicBezTo>
                    <a:pt x="30124" y="713"/>
                    <a:pt x="30309" y="542"/>
                    <a:pt x="30309" y="357"/>
                  </a:cubicBezTo>
                  <a:cubicBezTo>
                    <a:pt x="30309" y="129"/>
                    <a:pt x="30124" y="0"/>
                    <a:pt x="2989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61"/>
            <p:cNvSpPr/>
            <p:nvPr/>
          </p:nvSpPr>
          <p:spPr>
            <a:xfrm rot="-5400000">
              <a:off x="3890469" y="3910287"/>
              <a:ext cx="679996" cy="131580"/>
            </a:xfrm>
            <a:custGeom>
              <a:rect b="b" l="l" r="r" t="t"/>
              <a:pathLst>
                <a:path extrusionOk="0" h="3025" w="15633">
                  <a:moveTo>
                    <a:pt x="15219" y="1"/>
                  </a:moveTo>
                  <a:cubicBezTo>
                    <a:pt x="15034" y="1"/>
                    <a:pt x="14863" y="115"/>
                    <a:pt x="14863" y="357"/>
                  </a:cubicBezTo>
                  <a:cubicBezTo>
                    <a:pt x="14863" y="528"/>
                    <a:pt x="14977" y="714"/>
                    <a:pt x="15219" y="714"/>
                  </a:cubicBezTo>
                  <a:lnTo>
                    <a:pt x="15219" y="2796"/>
                  </a:lnTo>
                  <a:lnTo>
                    <a:pt x="1" y="2796"/>
                  </a:lnTo>
                  <a:lnTo>
                    <a:pt x="1" y="3024"/>
                  </a:lnTo>
                  <a:lnTo>
                    <a:pt x="15447" y="3024"/>
                  </a:lnTo>
                  <a:lnTo>
                    <a:pt x="15447" y="657"/>
                  </a:lnTo>
                  <a:cubicBezTo>
                    <a:pt x="15504" y="585"/>
                    <a:pt x="15633" y="471"/>
                    <a:pt x="15633" y="357"/>
                  </a:cubicBezTo>
                  <a:cubicBezTo>
                    <a:pt x="15633" y="115"/>
                    <a:pt x="15447" y="1"/>
                    <a:pt x="1521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61"/>
            <p:cNvSpPr/>
            <p:nvPr/>
          </p:nvSpPr>
          <p:spPr>
            <a:xfrm rot="-5400000">
              <a:off x="3593294" y="3509501"/>
              <a:ext cx="1400924" cy="212224"/>
            </a:xfrm>
            <a:custGeom>
              <a:rect b="b" l="l" r="r" t="t"/>
              <a:pathLst>
                <a:path extrusionOk="0" h="4879" w="32207">
                  <a:moveTo>
                    <a:pt x="31850" y="0"/>
                  </a:moveTo>
                  <a:cubicBezTo>
                    <a:pt x="31678" y="0"/>
                    <a:pt x="31493" y="57"/>
                    <a:pt x="31493" y="243"/>
                  </a:cubicBezTo>
                  <a:lnTo>
                    <a:pt x="17715" y="243"/>
                  </a:lnTo>
                  <a:lnTo>
                    <a:pt x="17715" y="4636"/>
                  </a:lnTo>
                  <a:lnTo>
                    <a:pt x="1" y="4636"/>
                  </a:lnTo>
                  <a:lnTo>
                    <a:pt x="1" y="4878"/>
                  </a:lnTo>
                  <a:lnTo>
                    <a:pt x="17943" y="4878"/>
                  </a:lnTo>
                  <a:lnTo>
                    <a:pt x="17943" y="485"/>
                  </a:lnTo>
                  <a:lnTo>
                    <a:pt x="31493" y="485"/>
                  </a:lnTo>
                  <a:cubicBezTo>
                    <a:pt x="31493" y="599"/>
                    <a:pt x="31678" y="714"/>
                    <a:pt x="31850" y="714"/>
                  </a:cubicBezTo>
                  <a:cubicBezTo>
                    <a:pt x="32035" y="714"/>
                    <a:pt x="32206" y="542"/>
                    <a:pt x="32206" y="357"/>
                  </a:cubicBezTo>
                  <a:cubicBezTo>
                    <a:pt x="32206" y="129"/>
                    <a:pt x="32035" y="0"/>
                    <a:pt x="3185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61"/>
            <p:cNvSpPr/>
            <p:nvPr/>
          </p:nvSpPr>
          <p:spPr>
            <a:xfrm rot="-5400000">
              <a:off x="3468913" y="3442188"/>
              <a:ext cx="1533069" cy="214704"/>
            </a:xfrm>
            <a:custGeom>
              <a:rect b="b" l="l" r="r" t="t"/>
              <a:pathLst>
                <a:path extrusionOk="0" h="4936" w="35245">
                  <a:moveTo>
                    <a:pt x="34831" y="0"/>
                  </a:moveTo>
                  <a:cubicBezTo>
                    <a:pt x="34702" y="0"/>
                    <a:pt x="34531" y="71"/>
                    <a:pt x="34474" y="243"/>
                  </a:cubicBezTo>
                  <a:lnTo>
                    <a:pt x="16403" y="243"/>
                  </a:lnTo>
                  <a:lnTo>
                    <a:pt x="16403" y="4707"/>
                  </a:lnTo>
                  <a:lnTo>
                    <a:pt x="1" y="4707"/>
                  </a:lnTo>
                  <a:lnTo>
                    <a:pt x="1" y="4935"/>
                  </a:lnTo>
                  <a:lnTo>
                    <a:pt x="16645" y="4935"/>
                  </a:lnTo>
                  <a:lnTo>
                    <a:pt x="16645" y="485"/>
                  </a:lnTo>
                  <a:lnTo>
                    <a:pt x="34474" y="485"/>
                  </a:lnTo>
                  <a:cubicBezTo>
                    <a:pt x="34531" y="599"/>
                    <a:pt x="34702" y="713"/>
                    <a:pt x="34831" y="713"/>
                  </a:cubicBezTo>
                  <a:cubicBezTo>
                    <a:pt x="35059" y="713"/>
                    <a:pt x="35244" y="542"/>
                    <a:pt x="35244" y="357"/>
                  </a:cubicBezTo>
                  <a:cubicBezTo>
                    <a:pt x="35244" y="129"/>
                    <a:pt x="35059" y="0"/>
                    <a:pt x="34831"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9" name="Shape 1469"/>
        <p:cNvGrpSpPr/>
        <p:nvPr/>
      </p:nvGrpSpPr>
      <p:grpSpPr>
        <a:xfrm>
          <a:off x="0" y="0"/>
          <a:ext cx="0" cy="0"/>
          <a:chOff x="0" y="0"/>
          <a:chExt cx="0" cy="0"/>
        </a:xfrm>
      </p:grpSpPr>
      <p:sp>
        <p:nvSpPr>
          <p:cNvPr id="1470" name="Google Shape;1470;p6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a:t>
            </a:r>
            <a:r>
              <a:rPr lang="en"/>
              <a:t>arts and whole</a:t>
            </a:r>
            <a:endParaRPr/>
          </a:p>
        </p:txBody>
      </p:sp>
      <p:sp>
        <p:nvSpPr>
          <p:cNvPr id="1471" name="Google Shape;1471;p62"/>
          <p:cNvSpPr/>
          <p:nvPr/>
        </p:nvSpPr>
        <p:spPr>
          <a:xfrm>
            <a:off x="720025" y="1681326"/>
            <a:ext cx="2536800" cy="896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Catamaran"/>
                <a:ea typeface="Catamaran"/>
                <a:cs typeface="Catamaran"/>
                <a:sym typeface="Catamaran"/>
              </a:rPr>
              <a:t>Mercury is the closest planet to the Sun and the smallest one in the entire Solar System</a:t>
            </a:r>
            <a:endParaRPr>
              <a:solidFill>
                <a:schemeClr val="dk1"/>
              </a:solidFill>
              <a:latin typeface="Catamaran"/>
              <a:ea typeface="Catamaran"/>
              <a:cs typeface="Catamaran"/>
              <a:sym typeface="Catamaran"/>
            </a:endParaRPr>
          </a:p>
        </p:txBody>
      </p:sp>
      <p:sp>
        <p:nvSpPr>
          <p:cNvPr id="1472" name="Google Shape;1472;p62"/>
          <p:cNvSpPr/>
          <p:nvPr/>
        </p:nvSpPr>
        <p:spPr>
          <a:xfrm>
            <a:off x="3758996" y="1672241"/>
            <a:ext cx="4665000" cy="905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n">
                <a:solidFill>
                  <a:schemeClr val="dk1"/>
                </a:solidFill>
                <a:latin typeface="Catamaran"/>
                <a:ea typeface="Catamaran"/>
                <a:cs typeface="Catamaran"/>
                <a:sym typeface="Catamaran"/>
              </a:rPr>
              <a:t>Venus</a:t>
            </a:r>
            <a:r>
              <a:rPr lang="en">
                <a:solidFill>
                  <a:schemeClr val="dk1"/>
                </a:solidFill>
                <a:latin typeface="Catamaran"/>
                <a:ea typeface="Catamaran"/>
                <a:cs typeface="Catamaran"/>
                <a:sym typeface="Catamaran"/>
              </a:rPr>
              <a:t> has a beautiful name and is the second planet from the Sun. It’s terribly hot, even hotter than Mercury, and its atmosphere is extremely poisonous</a:t>
            </a:r>
            <a:endParaRPr>
              <a:solidFill>
                <a:schemeClr val="dk1"/>
              </a:solidFill>
              <a:latin typeface="Catamaran"/>
              <a:ea typeface="Catamaran"/>
              <a:cs typeface="Catamaran"/>
              <a:sym typeface="Catamaran"/>
            </a:endParaRPr>
          </a:p>
        </p:txBody>
      </p:sp>
      <p:sp>
        <p:nvSpPr>
          <p:cNvPr id="1473" name="Google Shape;1473;p62"/>
          <p:cNvSpPr/>
          <p:nvPr/>
        </p:nvSpPr>
        <p:spPr>
          <a:xfrm>
            <a:off x="720075" y="3269624"/>
            <a:ext cx="2536800" cy="519300"/>
          </a:xfrm>
          <a:prstGeom prst="rect">
            <a:avLst/>
          </a:prstGeom>
          <a:noFill/>
          <a:ln>
            <a:noFill/>
          </a:ln>
        </p:spPr>
        <p:txBody>
          <a:bodyPr anchorCtr="0" anchor="b" bIns="91425" lIns="54000" spcFirstLastPara="1" rIns="54000" wrap="square" tIns="91425">
            <a:noAutofit/>
          </a:bodyPr>
          <a:lstStyle/>
          <a:p>
            <a:pPr indent="0" lvl="0" marL="0" rtl="0" algn="l">
              <a:lnSpc>
                <a:spcPct val="115000"/>
              </a:lnSpc>
              <a:spcBef>
                <a:spcPts val="0"/>
              </a:spcBef>
              <a:spcAft>
                <a:spcPts val="0"/>
              </a:spcAft>
              <a:buNone/>
            </a:pPr>
            <a:r>
              <a:rPr lang="en" sz="2000">
                <a:solidFill>
                  <a:schemeClr val="dk1"/>
                </a:solidFill>
                <a:latin typeface="Anton"/>
                <a:ea typeface="Anton"/>
                <a:cs typeface="Anton"/>
                <a:sym typeface="Anton"/>
              </a:rPr>
              <a:t>P</a:t>
            </a:r>
            <a:r>
              <a:rPr lang="en" sz="2000">
                <a:solidFill>
                  <a:schemeClr val="dk1"/>
                </a:solidFill>
                <a:latin typeface="Anton"/>
                <a:ea typeface="Anton"/>
                <a:cs typeface="Anton"/>
                <a:sym typeface="Anton"/>
              </a:rPr>
              <a:t>arts of the object</a:t>
            </a:r>
            <a:endParaRPr sz="2000">
              <a:solidFill>
                <a:schemeClr val="dk1"/>
              </a:solidFill>
              <a:latin typeface="Anton"/>
              <a:ea typeface="Anton"/>
              <a:cs typeface="Anton"/>
              <a:sym typeface="Anton"/>
            </a:endParaRPr>
          </a:p>
        </p:txBody>
      </p:sp>
      <p:sp>
        <p:nvSpPr>
          <p:cNvPr id="1474" name="Google Shape;1474;p62"/>
          <p:cNvSpPr/>
          <p:nvPr/>
        </p:nvSpPr>
        <p:spPr>
          <a:xfrm>
            <a:off x="720000" y="1254550"/>
            <a:ext cx="2536800" cy="5193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000">
                <a:solidFill>
                  <a:schemeClr val="dk1"/>
                </a:solidFill>
                <a:latin typeface="Anton"/>
                <a:ea typeface="Anton"/>
                <a:cs typeface="Anton"/>
                <a:sym typeface="Anton"/>
              </a:rPr>
              <a:t>T</a:t>
            </a:r>
            <a:r>
              <a:rPr lang="en" sz="2000">
                <a:solidFill>
                  <a:schemeClr val="dk1"/>
                </a:solidFill>
                <a:latin typeface="Anton"/>
                <a:ea typeface="Anton"/>
                <a:cs typeface="Anton"/>
                <a:sym typeface="Anton"/>
              </a:rPr>
              <a:t>he whole object</a:t>
            </a:r>
            <a:endParaRPr sz="2000">
              <a:solidFill>
                <a:schemeClr val="dk1"/>
              </a:solidFill>
              <a:latin typeface="Anton"/>
              <a:ea typeface="Anton"/>
              <a:cs typeface="Anton"/>
              <a:sym typeface="Anton"/>
            </a:endParaRPr>
          </a:p>
        </p:txBody>
      </p:sp>
      <p:sp>
        <p:nvSpPr>
          <p:cNvPr id="1475" name="Google Shape;1475;p62"/>
          <p:cNvSpPr/>
          <p:nvPr/>
        </p:nvSpPr>
        <p:spPr>
          <a:xfrm>
            <a:off x="3758975" y="1254550"/>
            <a:ext cx="4665000" cy="5193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000">
                <a:solidFill>
                  <a:schemeClr val="dk1"/>
                </a:solidFill>
                <a:latin typeface="Anton"/>
                <a:ea typeface="Anton"/>
                <a:cs typeface="Anton"/>
                <a:sym typeface="Anton"/>
              </a:rPr>
              <a:t>W</a:t>
            </a:r>
            <a:r>
              <a:rPr lang="en" sz="2000">
                <a:solidFill>
                  <a:schemeClr val="dk1"/>
                </a:solidFill>
                <a:latin typeface="Anton"/>
                <a:ea typeface="Anton"/>
                <a:cs typeface="Anton"/>
                <a:sym typeface="Anton"/>
              </a:rPr>
              <a:t>hat would happen if the part was missing</a:t>
            </a:r>
            <a:endParaRPr sz="2000">
              <a:solidFill>
                <a:schemeClr val="dk1"/>
              </a:solidFill>
              <a:latin typeface="Anton"/>
              <a:ea typeface="Anton"/>
              <a:cs typeface="Anton"/>
              <a:sym typeface="Anton"/>
            </a:endParaRPr>
          </a:p>
        </p:txBody>
      </p:sp>
      <p:sp>
        <p:nvSpPr>
          <p:cNvPr id="1476" name="Google Shape;1476;p62"/>
          <p:cNvSpPr/>
          <p:nvPr/>
        </p:nvSpPr>
        <p:spPr>
          <a:xfrm>
            <a:off x="3759022" y="3687166"/>
            <a:ext cx="4665000" cy="830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n">
                <a:solidFill>
                  <a:schemeClr val="dk1"/>
                </a:solidFill>
                <a:latin typeface="Catamaran"/>
                <a:ea typeface="Catamaran"/>
                <a:cs typeface="Catamaran"/>
                <a:sym typeface="Catamaran"/>
              </a:rPr>
              <a:t>Saturn </a:t>
            </a:r>
            <a:r>
              <a:rPr lang="en">
                <a:solidFill>
                  <a:schemeClr val="dk1"/>
                </a:solidFill>
                <a:latin typeface="Catamaran"/>
                <a:ea typeface="Catamaran"/>
                <a:cs typeface="Catamaran"/>
                <a:sym typeface="Catamaran"/>
              </a:rPr>
              <a:t>is a gas giant and has several rings. It’s composed mostly of hydrogen and helium. It was named after the Roman god of wealth and agriculture</a:t>
            </a:r>
            <a:endParaRPr>
              <a:solidFill>
                <a:schemeClr val="dk1"/>
              </a:solidFill>
              <a:latin typeface="Catamaran"/>
              <a:ea typeface="Catamaran"/>
              <a:cs typeface="Catamaran"/>
              <a:sym typeface="Catamaran"/>
            </a:endParaRPr>
          </a:p>
        </p:txBody>
      </p:sp>
      <p:sp>
        <p:nvSpPr>
          <p:cNvPr id="1477" name="Google Shape;1477;p62"/>
          <p:cNvSpPr/>
          <p:nvPr/>
        </p:nvSpPr>
        <p:spPr>
          <a:xfrm>
            <a:off x="3758976" y="3269627"/>
            <a:ext cx="4665000" cy="5193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000">
                <a:solidFill>
                  <a:schemeClr val="dk1"/>
                </a:solidFill>
                <a:latin typeface="Anton"/>
                <a:ea typeface="Anton"/>
                <a:cs typeface="Anton"/>
                <a:sym typeface="Anton"/>
              </a:rPr>
              <a:t>W</a:t>
            </a:r>
            <a:r>
              <a:rPr lang="en" sz="2000">
                <a:solidFill>
                  <a:schemeClr val="dk1"/>
                </a:solidFill>
                <a:latin typeface="Anton"/>
                <a:ea typeface="Anton"/>
                <a:cs typeface="Anton"/>
                <a:sym typeface="Anton"/>
              </a:rPr>
              <a:t>hat’s the function of the part?</a:t>
            </a:r>
            <a:endParaRPr sz="2000">
              <a:solidFill>
                <a:schemeClr val="dk1"/>
              </a:solidFill>
              <a:latin typeface="Anton"/>
              <a:ea typeface="Anton"/>
              <a:cs typeface="Anton"/>
              <a:sym typeface="Anton"/>
            </a:endParaRPr>
          </a:p>
        </p:txBody>
      </p:sp>
      <p:sp>
        <p:nvSpPr>
          <p:cNvPr id="1478" name="Google Shape;1478;p62"/>
          <p:cNvSpPr/>
          <p:nvPr/>
        </p:nvSpPr>
        <p:spPr>
          <a:xfrm>
            <a:off x="720025" y="3687166"/>
            <a:ext cx="2536800" cy="830700"/>
          </a:xfrm>
          <a:prstGeom prst="rect">
            <a:avLst/>
          </a:prstGeom>
          <a:noFill/>
          <a:ln>
            <a:noFill/>
          </a:ln>
        </p:spPr>
        <p:txBody>
          <a:bodyPr anchorCtr="0" anchor="t" bIns="91425" lIns="91425" spcFirstLastPara="1" rIns="91425" wrap="square" tIns="91425">
            <a:noAutofit/>
          </a:bodyPr>
          <a:lstStyle/>
          <a:p>
            <a:pPr indent="-317500" lvl="0" marL="457200" rtl="0" algn="l">
              <a:lnSpc>
                <a:spcPct val="115000"/>
              </a:lnSpc>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Mercury is very small</a:t>
            </a:r>
            <a:endParaRPr>
              <a:solidFill>
                <a:schemeClr val="dk1"/>
              </a:solidFill>
              <a:latin typeface="Catamaran"/>
              <a:ea typeface="Catamaran"/>
              <a:cs typeface="Catamaran"/>
              <a:sym typeface="Catamaran"/>
            </a:endParaRPr>
          </a:p>
          <a:p>
            <a:pPr indent="-317500" lvl="0" marL="457200" rtl="0" algn="l">
              <a:lnSpc>
                <a:spcPct val="115000"/>
              </a:lnSpc>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Venus is very hot</a:t>
            </a:r>
            <a:endParaRPr>
              <a:solidFill>
                <a:schemeClr val="dk1"/>
              </a:solidFill>
              <a:latin typeface="Catamaran"/>
              <a:ea typeface="Catamaran"/>
              <a:cs typeface="Catamaran"/>
              <a:sym typeface="Catamaran"/>
            </a:endParaRPr>
          </a:p>
          <a:p>
            <a:pPr indent="-317500" lvl="0" marL="457200" rtl="0" algn="l">
              <a:lnSpc>
                <a:spcPct val="115000"/>
              </a:lnSpc>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We all live on Earth</a:t>
            </a:r>
            <a:endParaRPr>
              <a:solidFill>
                <a:schemeClr val="dk1"/>
              </a:solidFill>
              <a:latin typeface="Catamaran"/>
              <a:ea typeface="Catamaran"/>
              <a:cs typeface="Catamaran"/>
              <a:sym typeface="Catamaran"/>
            </a:endParaRPr>
          </a:p>
        </p:txBody>
      </p:sp>
      <p:cxnSp>
        <p:nvCxnSpPr>
          <p:cNvPr id="1479" name="Google Shape;1479;p62"/>
          <p:cNvCxnSpPr>
            <a:stCxn id="1471" idx="2"/>
            <a:endCxn id="1473" idx="0"/>
          </p:cNvCxnSpPr>
          <p:nvPr/>
        </p:nvCxnSpPr>
        <p:spPr>
          <a:xfrm>
            <a:off x="1988425" y="2578026"/>
            <a:ext cx="0" cy="691500"/>
          </a:xfrm>
          <a:prstGeom prst="straightConnector1">
            <a:avLst/>
          </a:prstGeom>
          <a:noFill/>
          <a:ln cap="flat" cmpd="sng" w="9525">
            <a:solidFill>
              <a:schemeClr val="dk1"/>
            </a:solidFill>
            <a:prstDash val="solid"/>
            <a:round/>
            <a:headEnd len="med" w="med" type="none"/>
            <a:tailEnd len="med" w="med" type="oval"/>
          </a:ln>
        </p:spPr>
      </p:cxnSp>
      <p:cxnSp>
        <p:nvCxnSpPr>
          <p:cNvPr id="1480" name="Google Shape;1480;p62"/>
          <p:cNvCxnSpPr>
            <a:stCxn id="1473" idx="3"/>
            <a:endCxn id="1475" idx="1"/>
          </p:cNvCxnSpPr>
          <p:nvPr/>
        </p:nvCxnSpPr>
        <p:spPr>
          <a:xfrm flipH="1" rot="10800000">
            <a:off x="3256875" y="1514174"/>
            <a:ext cx="502200" cy="2015100"/>
          </a:xfrm>
          <a:prstGeom prst="bentConnector3">
            <a:avLst>
              <a:gd fmla="val 49990" name="adj1"/>
            </a:avLst>
          </a:prstGeom>
          <a:noFill/>
          <a:ln cap="flat" cmpd="sng" w="9525">
            <a:solidFill>
              <a:schemeClr val="dk1"/>
            </a:solidFill>
            <a:prstDash val="solid"/>
            <a:round/>
            <a:headEnd len="med" w="med" type="none"/>
            <a:tailEnd len="med" w="med" type="oval"/>
          </a:ln>
        </p:spPr>
      </p:cxnSp>
      <p:cxnSp>
        <p:nvCxnSpPr>
          <p:cNvPr id="1481" name="Google Shape;1481;p62"/>
          <p:cNvCxnSpPr>
            <a:stCxn id="1472" idx="2"/>
            <a:endCxn id="1477" idx="0"/>
          </p:cNvCxnSpPr>
          <p:nvPr/>
        </p:nvCxnSpPr>
        <p:spPr>
          <a:xfrm>
            <a:off x="6091496" y="2577941"/>
            <a:ext cx="0" cy="691800"/>
          </a:xfrm>
          <a:prstGeom prst="straightConnector1">
            <a:avLst/>
          </a:prstGeom>
          <a:noFill/>
          <a:ln cap="flat" cmpd="sng" w="9525">
            <a:solidFill>
              <a:schemeClr val="dk1"/>
            </a:solidFill>
            <a:prstDash val="solid"/>
            <a:round/>
            <a:headEnd len="med" w="med" type="none"/>
            <a:tailEnd len="med" w="med" type="oval"/>
          </a:ln>
        </p:spPr>
      </p:cxnSp>
      <p:grpSp>
        <p:nvGrpSpPr>
          <p:cNvPr id="1482" name="Google Shape;1482;p62"/>
          <p:cNvGrpSpPr/>
          <p:nvPr/>
        </p:nvGrpSpPr>
        <p:grpSpPr>
          <a:xfrm>
            <a:off x="321120" y="3072707"/>
            <a:ext cx="236955" cy="2070805"/>
            <a:chOff x="646419" y="2754471"/>
            <a:chExt cx="178121" cy="1556645"/>
          </a:xfrm>
        </p:grpSpPr>
        <p:sp>
          <p:nvSpPr>
            <p:cNvPr id="1483" name="Google Shape;1483;p62"/>
            <p:cNvSpPr/>
            <p:nvPr/>
          </p:nvSpPr>
          <p:spPr>
            <a:xfrm rot="-5400000">
              <a:off x="-81621" y="3482511"/>
              <a:ext cx="1556645" cy="100566"/>
            </a:xfrm>
            <a:custGeom>
              <a:rect b="b" l="l" r="r" t="t"/>
              <a:pathLst>
                <a:path extrusionOk="0" h="2312" w="35787">
                  <a:moveTo>
                    <a:pt x="17658" y="1"/>
                  </a:moveTo>
                  <a:lnTo>
                    <a:pt x="15576" y="2083"/>
                  </a:lnTo>
                  <a:lnTo>
                    <a:pt x="1" y="2083"/>
                  </a:lnTo>
                  <a:lnTo>
                    <a:pt x="1" y="2312"/>
                  </a:lnTo>
                  <a:lnTo>
                    <a:pt x="15633" y="2312"/>
                  </a:lnTo>
                  <a:lnTo>
                    <a:pt x="17772" y="243"/>
                  </a:lnTo>
                  <a:lnTo>
                    <a:pt x="23363" y="243"/>
                  </a:lnTo>
                  <a:lnTo>
                    <a:pt x="24904" y="1784"/>
                  </a:lnTo>
                  <a:lnTo>
                    <a:pt x="35073" y="1784"/>
                  </a:lnTo>
                  <a:cubicBezTo>
                    <a:pt x="35130" y="1898"/>
                    <a:pt x="35244" y="2026"/>
                    <a:pt x="35430" y="2026"/>
                  </a:cubicBezTo>
                  <a:cubicBezTo>
                    <a:pt x="35601" y="2026"/>
                    <a:pt x="35786" y="1841"/>
                    <a:pt x="35786" y="1670"/>
                  </a:cubicBezTo>
                  <a:cubicBezTo>
                    <a:pt x="35786" y="1427"/>
                    <a:pt x="35601" y="1242"/>
                    <a:pt x="35430" y="1242"/>
                  </a:cubicBezTo>
                  <a:cubicBezTo>
                    <a:pt x="35244" y="1242"/>
                    <a:pt x="35130" y="1370"/>
                    <a:pt x="35073" y="1541"/>
                  </a:cubicBezTo>
                  <a:lnTo>
                    <a:pt x="25018" y="1541"/>
                  </a:lnTo>
                  <a:lnTo>
                    <a:pt x="2342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62"/>
            <p:cNvSpPr/>
            <p:nvPr/>
          </p:nvSpPr>
          <p:spPr>
            <a:xfrm rot="-5400000">
              <a:off x="32255" y="3518831"/>
              <a:ext cx="1497053" cy="87517"/>
            </a:xfrm>
            <a:custGeom>
              <a:rect b="b" l="l" r="r" t="t"/>
              <a:pathLst>
                <a:path extrusionOk="0" h="2012" w="34417">
                  <a:moveTo>
                    <a:pt x="18243" y="0"/>
                  </a:moveTo>
                  <a:lnTo>
                    <a:pt x="16588" y="1655"/>
                  </a:lnTo>
                  <a:lnTo>
                    <a:pt x="1" y="1655"/>
                  </a:lnTo>
                  <a:lnTo>
                    <a:pt x="1" y="1897"/>
                  </a:lnTo>
                  <a:lnTo>
                    <a:pt x="16645" y="1897"/>
                  </a:lnTo>
                  <a:lnTo>
                    <a:pt x="18314" y="229"/>
                  </a:lnTo>
                  <a:lnTo>
                    <a:pt x="22522" y="229"/>
                  </a:lnTo>
                  <a:lnTo>
                    <a:pt x="24076" y="1783"/>
                  </a:lnTo>
                  <a:lnTo>
                    <a:pt x="33647" y="1783"/>
                  </a:lnTo>
                  <a:cubicBezTo>
                    <a:pt x="33704" y="1954"/>
                    <a:pt x="33875" y="2011"/>
                    <a:pt x="34003" y="2011"/>
                  </a:cubicBezTo>
                  <a:cubicBezTo>
                    <a:pt x="34232" y="2011"/>
                    <a:pt x="34417" y="1840"/>
                    <a:pt x="34417" y="1655"/>
                  </a:cubicBezTo>
                  <a:cubicBezTo>
                    <a:pt x="34417" y="1427"/>
                    <a:pt x="34232" y="1298"/>
                    <a:pt x="34003" y="1298"/>
                  </a:cubicBezTo>
                  <a:cubicBezTo>
                    <a:pt x="33875" y="1298"/>
                    <a:pt x="33704" y="1370"/>
                    <a:pt x="33647" y="1541"/>
                  </a:cubicBezTo>
                  <a:lnTo>
                    <a:pt x="24191" y="1541"/>
                  </a:lnTo>
                  <a:lnTo>
                    <a:pt x="22650"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62"/>
            <p:cNvSpPr/>
            <p:nvPr/>
          </p:nvSpPr>
          <p:spPr>
            <a:xfrm rot="-5400000">
              <a:off x="48067" y="3573094"/>
              <a:ext cx="1377957" cy="98087"/>
            </a:xfrm>
            <a:custGeom>
              <a:rect b="b" l="l" r="r" t="t"/>
              <a:pathLst>
                <a:path extrusionOk="0" h="2255" w="31679">
                  <a:moveTo>
                    <a:pt x="18186" y="1"/>
                  </a:moveTo>
                  <a:lnTo>
                    <a:pt x="16232" y="1955"/>
                  </a:lnTo>
                  <a:lnTo>
                    <a:pt x="1" y="1955"/>
                  </a:lnTo>
                  <a:lnTo>
                    <a:pt x="1" y="2197"/>
                  </a:lnTo>
                  <a:lnTo>
                    <a:pt x="16346" y="2197"/>
                  </a:lnTo>
                  <a:lnTo>
                    <a:pt x="18314" y="229"/>
                  </a:lnTo>
                  <a:lnTo>
                    <a:pt x="22950" y="229"/>
                  </a:lnTo>
                  <a:lnTo>
                    <a:pt x="24661" y="1955"/>
                  </a:lnTo>
                  <a:lnTo>
                    <a:pt x="30908" y="1955"/>
                  </a:lnTo>
                  <a:cubicBezTo>
                    <a:pt x="30965" y="2140"/>
                    <a:pt x="31151" y="2254"/>
                    <a:pt x="31265" y="2254"/>
                  </a:cubicBezTo>
                  <a:cubicBezTo>
                    <a:pt x="31507" y="2254"/>
                    <a:pt x="31679" y="2069"/>
                    <a:pt x="31679" y="1840"/>
                  </a:cubicBezTo>
                  <a:cubicBezTo>
                    <a:pt x="31679" y="1655"/>
                    <a:pt x="31507" y="1484"/>
                    <a:pt x="31265" y="1484"/>
                  </a:cubicBezTo>
                  <a:cubicBezTo>
                    <a:pt x="31151" y="1484"/>
                    <a:pt x="30965" y="1598"/>
                    <a:pt x="30908" y="1712"/>
                  </a:cubicBezTo>
                  <a:lnTo>
                    <a:pt x="24733" y="1712"/>
                  </a:lnTo>
                  <a:lnTo>
                    <a:pt x="2300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 name="Google Shape;1486;p62"/>
          <p:cNvGrpSpPr/>
          <p:nvPr/>
        </p:nvGrpSpPr>
        <p:grpSpPr>
          <a:xfrm rot="10800000">
            <a:off x="8339401" y="7"/>
            <a:ext cx="503961" cy="2375205"/>
            <a:chOff x="8143116" y="2624662"/>
            <a:chExt cx="536528" cy="2528697"/>
          </a:xfrm>
        </p:grpSpPr>
        <p:sp>
          <p:nvSpPr>
            <p:cNvPr id="1487" name="Google Shape;1487;p62"/>
            <p:cNvSpPr/>
            <p:nvPr/>
          </p:nvSpPr>
          <p:spPr>
            <a:xfrm rot="-5400000">
              <a:off x="7445679" y="3919393"/>
              <a:ext cx="2235397" cy="232533"/>
            </a:xfrm>
            <a:custGeom>
              <a:rect b="b" l="l" r="r" t="t"/>
              <a:pathLst>
                <a:path extrusionOk="0" h="2782" w="26744">
                  <a:moveTo>
                    <a:pt x="26330" y="0"/>
                  </a:moveTo>
                  <a:cubicBezTo>
                    <a:pt x="26216" y="0"/>
                    <a:pt x="26030" y="114"/>
                    <a:pt x="25973" y="286"/>
                  </a:cubicBezTo>
                  <a:lnTo>
                    <a:pt x="17116" y="286"/>
                  </a:lnTo>
                  <a:lnTo>
                    <a:pt x="14863" y="2553"/>
                  </a:lnTo>
                  <a:lnTo>
                    <a:pt x="1" y="2553"/>
                  </a:lnTo>
                  <a:lnTo>
                    <a:pt x="1" y="2782"/>
                  </a:lnTo>
                  <a:lnTo>
                    <a:pt x="14920" y="2782"/>
                  </a:lnTo>
                  <a:lnTo>
                    <a:pt x="17245" y="528"/>
                  </a:lnTo>
                  <a:lnTo>
                    <a:pt x="25973" y="528"/>
                  </a:lnTo>
                  <a:cubicBezTo>
                    <a:pt x="26030" y="642"/>
                    <a:pt x="26216" y="770"/>
                    <a:pt x="26330" y="770"/>
                  </a:cubicBezTo>
                  <a:cubicBezTo>
                    <a:pt x="26572" y="770"/>
                    <a:pt x="26744" y="585"/>
                    <a:pt x="26744" y="414"/>
                  </a:cubicBezTo>
                  <a:cubicBezTo>
                    <a:pt x="26744" y="171"/>
                    <a:pt x="26572" y="0"/>
                    <a:pt x="2633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62"/>
            <p:cNvSpPr/>
            <p:nvPr/>
          </p:nvSpPr>
          <p:spPr>
            <a:xfrm rot="-5400000">
              <a:off x="7411119" y="4023081"/>
              <a:ext cx="1987401" cy="273156"/>
            </a:xfrm>
            <a:custGeom>
              <a:rect b="b" l="l" r="r" t="t"/>
              <a:pathLst>
                <a:path extrusionOk="0" h="3268" w="23777">
                  <a:moveTo>
                    <a:pt x="23363" y="1"/>
                  </a:moveTo>
                  <a:cubicBezTo>
                    <a:pt x="23235" y="1"/>
                    <a:pt x="23064" y="58"/>
                    <a:pt x="23007" y="229"/>
                  </a:cubicBezTo>
                  <a:lnTo>
                    <a:pt x="16588" y="229"/>
                  </a:lnTo>
                  <a:lnTo>
                    <a:pt x="13793" y="3025"/>
                  </a:lnTo>
                  <a:lnTo>
                    <a:pt x="1" y="3025"/>
                  </a:lnTo>
                  <a:lnTo>
                    <a:pt x="1" y="3267"/>
                  </a:lnTo>
                  <a:lnTo>
                    <a:pt x="13850" y="3267"/>
                  </a:lnTo>
                  <a:lnTo>
                    <a:pt x="16703" y="472"/>
                  </a:lnTo>
                  <a:lnTo>
                    <a:pt x="23007" y="472"/>
                  </a:lnTo>
                  <a:cubicBezTo>
                    <a:pt x="23064" y="586"/>
                    <a:pt x="23235" y="714"/>
                    <a:pt x="23363" y="714"/>
                  </a:cubicBezTo>
                  <a:cubicBezTo>
                    <a:pt x="23591" y="714"/>
                    <a:pt x="23777" y="529"/>
                    <a:pt x="23777" y="357"/>
                  </a:cubicBezTo>
                  <a:cubicBezTo>
                    <a:pt x="23777" y="115"/>
                    <a:pt x="23591" y="1"/>
                    <a:pt x="23363"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62"/>
            <p:cNvSpPr/>
            <p:nvPr/>
          </p:nvSpPr>
          <p:spPr>
            <a:xfrm rot="-5400000">
              <a:off x="7217368" y="3764970"/>
              <a:ext cx="2528697" cy="248080"/>
            </a:xfrm>
            <a:custGeom>
              <a:rect b="b" l="l" r="r" t="t"/>
              <a:pathLst>
                <a:path extrusionOk="0" h="2968" w="30253">
                  <a:moveTo>
                    <a:pt x="29839" y="1"/>
                  </a:moveTo>
                  <a:cubicBezTo>
                    <a:pt x="29725" y="1"/>
                    <a:pt x="29539" y="115"/>
                    <a:pt x="29482" y="229"/>
                  </a:cubicBezTo>
                  <a:lnTo>
                    <a:pt x="16760" y="229"/>
                  </a:lnTo>
                  <a:lnTo>
                    <a:pt x="14264" y="2725"/>
                  </a:lnTo>
                  <a:lnTo>
                    <a:pt x="1" y="2725"/>
                  </a:lnTo>
                  <a:lnTo>
                    <a:pt x="1" y="2967"/>
                  </a:lnTo>
                  <a:lnTo>
                    <a:pt x="14321" y="2967"/>
                  </a:lnTo>
                  <a:lnTo>
                    <a:pt x="16817" y="471"/>
                  </a:lnTo>
                  <a:lnTo>
                    <a:pt x="29482" y="471"/>
                  </a:lnTo>
                  <a:cubicBezTo>
                    <a:pt x="29539" y="642"/>
                    <a:pt x="29725" y="771"/>
                    <a:pt x="29839" y="771"/>
                  </a:cubicBezTo>
                  <a:cubicBezTo>
                    <a:pt x="30081" y="771"/>
                    <a:pt x="30252" y="585"/>
                    <a:pt x="30252" y="357"/>
                  </a:cubicBezTo>
                  <a:cubicBezTo>
                    <a:pt x="30252" y="172"/>
                    <a:pt x="30081" y="1"/>
                    <a:pt x="2983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62"/>
            <p:cNvSpPr/>
            <p:nvPr/>
          </p:nvSpPr>
          <p:spPr>
            <a:xfrm rot="-5400000">
              <a:off x="7095211" y="3791843"/>
              <a:ext cx="2409421" cy="313611"/>
            </a:xfrm>
            <a:custGeom>
              <a:rect b="b" l="l" r="r" t="t"/>
              <a:pathLst>
                <a:path extrusionOk="0" h="3752" w="28826">
                  <a:moveTo>
                    <a:pt x="28469" y="0"/>
                  </a:moveTo>
                  <a:cubicBezTo>
                    <a:pt x="28298" y="0"/>
                    <a:pt x="28170" y="129"/>
                    <a:pt x="28113" y="300"/>
                  </a:cubicBezTo>
                  <a:lnTo>
                    <a:pt x="16588" y="300"/>
                  </a:lnTo>
                  <a:lnTo>
                    <a:pt x="13322" y="3509"/>
                  </a:lnTo>
                  <a:lnTo>
                    <a:pt x="1" y="3509"/>
                  </a:lnTo>
                  <a:lnTo>
                    <a:pt x="1" y="3751"/>
                  </a:lnTo>
                  <a:lnTo>
                    <a:pt x="13436" y="3751"/>
                  </a:lnTo>
                  <a:lnTo>
                    <a:pt x="16703" y="542"/>
                  </a:lnTo>
                  <a:lnTo>
                    <a:pt x="28113" y="542"/>
                  </a:lnTo>
                  <a:cubicBezTo>
                    <a:pt x="28170" y="656"/>
                    <a:pt x="28298" y="785"/>
                    <a:pt x="28469" y="785"/>
                  </a:cubicBezTo>
                  <a:cubicBezTo>
                    <a:pt x="28655" y="785"/>
                    <a:pt x="28826" y="599"/>
                    <a:pt x="28826" y="428"/>
                  </a:cubicBezTo>
                  <a:cubicBezTo>
                    <a:pt x="28826" y="186"/>
                    <a:pt x="28655" y="0"/>
                    <a:pt x="2846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4" name="Shape 1494"/>
        <p:cNvGrpSpPr/>
        <p:nvPr/>
      </p:nvGrpSpPr>
      <p:grpSpPr>
        <a:xfrm>
          <a:off x="0" y="0"/>
          <a:ext cx="0" cy="0"/>
          <a:chOff x="0" y="0"/>
          <a:chExt cx="0" cy="0"/>
        </a:xfrm>
      </p:grpSpPr>
      <p:sp>
        <p:nvSpPr>
          <p:cNvPr id="1495" name="Google Shape;1495;p6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Evolution of the students</a:t>
            </a:r>
            <a:endParaRPr/>
          </a:p>
        </p:txBody>
      </p:sp>
      <p:sp>
        <p:nvSpPr>
          <p:cNvPr id="1496" name="Google Shape;1496;p63"/>
          <p:cNvSpPr txBox="1"/>
          <p:nvPr/>
        </p:nvSpPr>
        <p:spPr>
          <a:xfrm>
            <a:off x="713250" y="4367475"/>
            <a:ext cx="7717500" cy="241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Catamaran"/>
                <a:ea typeface="Catamaran"/>
                <a:cs typeface="Catamaran"/>
                <a:sym typeface="Catamaran"/>
              </a:rPr>
              <a:t>Follow the link in the graph to modify its data and then paste the new one here. </a:t>
            </a:r>
            <a:r>
              <a:rPr b="1" lang="en" sz="1000">
                <a:solidFill>
                  <a:schemeClr val="dk1"/>
                </a:solidFill>
                <a:uFill>
                  <a:noFill/>
                </a:uFill>
                <a:latin typeface="Catamaran"/>
                <a:ea typeface="Catamaran"/>
                <a:cs typeface="Catamaran"/>
                <a:sym typeface="Catamaran"/>
                <a:hlinkClick r:id="rId3">
                  <a:extLst>
                    <a:ext uri="{A12FA001-AC4F-418D-AE19-62706E023703}">
                      <ahyp:hlinkClr val="tx"/>
                    </a:ext>
                  </a:extLst>
                </a:hlinkClick>
              </a:rPr>
              <a:t>For more info, click here</a:t>
            </a:r>
            <a:endParaRPr b="1" sz="1000">
              <a:solidFill>
                <a:schemeClr val="dk1"/>
              </a:solidFill>
              <a:latin typeface="Catamaran"/>
              <a:ea typeface="Catamaran"/>
              <a:cs typeface="Catamaran"/>
              <a:sym typeface="Catamaran"/>
            </a:endParaRPr>
          </a:p>
        </p:txBody>
      </p:sp>
      <p:sp>
        <p:nvSpPr>
          <p:cNvPr id="1497" name="Google Shape;1497;p63"/>
          <p:cNvSpPr txBox="1"/>
          <p:nvPr/>
        </p:nvSpPr>
        <p:spPr>
          <a:xfrm flipH="1">
            <a:off x="5930523" y="1255950"/>
            <a:ext cx="2143200" cy="491700"/>
          </a:xfrm>
          <a:prstGeom prst="rect">
            <a:avLst/>
          </a:prstGeom>
          <a:noFill/>
          <a:ln>
            <a:noFill/>
          </a:ln>
        </p:spPr>
        <p:txBody>
          <a:bodyPr anchorCtr="0" anchor="b" bIns="91425" lIns="91425" spcFirstLastPara="1" rIns="91425" wrap="square" tIns="91425">
            <a:noAutofit/>
          </a:bodyPr>
          <a:lstStyle/>
          <a:p>
            <a:pPr indent="0" lvl="0" marL="0" rtl="0" algn="r">
              <a:lnSpc>
                <a:spcPct val="115000"/>
              </a:lnSpc>
              <a:spcBef>
                <a:spcPts val="0"/>
              </a:spcBef>
              <a:spcAft>
                <a:spcPts val="0"/>
              </a:spcAft>
              <a:buNone/>
            </a:pPr>
            <a:r>
              <a:rPr lang="en" sz="2000">
                <a:solidFill>
                  <a:schemeClr val="dk1"/>
                </a:solidFill>
                <a:latin typeface="Anton"/>
                <a:ea typeface="Anton"/>
                <a:cs typeface="Anton"/>
                <a:sym typeface="Anton"/>
              </a:rPr>
              <a:t>Venus</a:t>
            </a:r>
            <a:endParaRPr sz="2000">
              <a:solidFill>
                <a:schemeClr val="dk1"/>
              </a:solidFill>
              <a:latin typeface="Anton"/>
              <a:ea typeface="Anton"/>
              <a:cs typeface="Anton"/>
              <a:sym typeface="Anton"/>
            </a:endParaRPr>
          </a:p>
        </p:txBody>
      </p:sp>
      <p:sp>
        <p:nvSpPr>
          <p:cNvPr id="1498" name="Google Shape;1498;p63"/>
          <p:cNvSpPr txBox="1"/>
          <p:nvPr/>
        </p:nvSpPr>
        <p:spPr>
          <a:xfrm flipH="1">
            <a:off x="5930523" y="3337400"/>
            <a:ext cx="2143200" cy="491700"/>
          </a:xfrm>
          <a:prstGeom prst="rect">
            <a:avLst/>
          </a:prstGeom>
          <a:noFill/>
          <a:ln>
            <a:noFill/>
          </a:ln>
        </p:spPr>
        <p:txBody>
          <a:bodyPr anchorCtr="0" anchor="b" bIns="91425" lIns="91425" spcFirstLastPara="1" rIns="91425" wrap="square" tIns="91425">
            <a:noAutofit/>
          </a:bodyPr>
          <a:lstStyle/>
          <a:p>
            <a:pPr indent="0" lvl="0" marL="0" rtl="0" algn="r">
              <a:lnSpc>
                <a:spcPct val="115000"/>
              </a:lnSpc>
              <a:spcBef>
                <a:spcPts val="0"/>
              </a:spcBef>
              <a:spcAft>
                <a:spcPts val="0"/>
              </a:spcAft>
              <a:buNone/>
            </a:pPr>
            <a:r>
              <a:rPr lang="en" sz="2000">
                <a:solidFill>
                  <a:schemeClr val="dk1"/>
                </a:solidFill>
                <a:latin typeface="Anton"/>
                <a:ea typeface="Anton"/>
                <a:cs typeface="Anton"/>
                <a:sym typeface="Anton"/>
              </a:rPr>
              <a:t>Mars</a:t>
            </a:r>
            <a:endParaRPr sz="2000">
              <a:solidFill>
                <a:schemeClr val="dk1"/>
              </a:solidFill>
              <a:latin typeface="Anton"/>
              <a:ea typeface="Anton"/>
              <a:cs typeface="Anton"/>
              <a:sym typeface="Anton"/>
            </a:endParaRPr>
          </a:p>
        </p:txBody>
      </p:sp>
      <p:sp>
        <p:nvSpPr>
          <p:cNvPr id="1499" name="Google Shape;1499;p63"/>
          <p:cNvSpPr txBox="1"/>
          <p:nvPr/>
        </p:nvSpPr>
        <p:spPr>
          <a:xfrm flipH="1">
            <a:off x="5930548" y="2296627"/>
            <a:ext cx="2143200" cy="491700"/>
          </a:xfrm>
          <a:prstGeom prst="rect">
            <a:avLst/>
          </a:prstGeom>
          <a:noFill/>
          <a:ln>
            <a:noFill/>
          </a:ln>
        </p:spPr>
        <p:txBody>
          <a:bodyPr anchorCtr="0" anchor="b" bIns="91425" lIns="91425" spcFirstLastPara="1" rIns="91425" wrap="square" tIns="91425">
            <a:noAutofit/>
          </a:bodyPr>
          <a:lstStyle/>
          <a:p>
            <a:pPr indent="0" lvl="0" marL="0" rtl="0" algn="r">
              <a:lnSpc>
                <a:spcPct val="115000"/>
              </a:lnSpc>
              <a:spcBef>
                <a:spcPts val="0"/>
              </a:spcBef>
              <a:spcAft>
                <a:spcPts val="0"/>
              </a:spcAft>
              <a:buNone/>
            </a:pPr>
            <a:r>
              <a:rPr lang="en" sz="2000">
                <a:solidFill>
                  <a:schemeClr val="dk1"/>
                </a:solidFill>
                <a:latin typeface="Anton"/>
                <a:ea typeface="Anton"/>
                <a:cs typeface="Anton"/>
                <a:sym typeface="Anton"/>
              </a:rPr>
              <a:t>Mercury</a:t>
            </a:r>
            <a:endParaRPr sz="2000">
              <a:solidFill>
                <a:schemeClr val="dk1"/>
              </a:solidFill>
              <a:latin typeface="Anton"/>
              <a:ea typeface="Anton"/>
              <a:cs typeface="Anton"/>
              <a:sym typeface="Anton"/>
            </a:endParaRPr>
          </a:p>
        </p:txBody>
      </p:sp>
      <p:sp>
        <p:nvSpPr>
          <p:cNvPr id="1500" name="Google Shape;1500;p63"/>
          <p:cNvSpPr txBox="1"/>
          <p:nvPr/>
        </p:nvSpPr>
        <p:spPr>
          <a:xfrm flipH="1">
            <a:off x="5930535" y="1639716"/>
            <a:ext cx="2143200" cy="5718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en">
                <a:solidFill>
                  <a:schemeClr val="dk1"/>
                </a:solidFill>
                <a:latin typeface="Catamaran"/>
                <a:ea typeface="Catamaran"/>
                <a:cs typeface="Catamaran"/>
                <a:sym typeface="Catamaran"/>
              </a:rPr>
              <a:t>Venus is the second planet from the Sun</a:t>
            </a:r>
            <a:endParaRPr>
              <a:solidFill>
                <a:schemeClr val="dk1"/>
              </a:solidFill>
              <a:latin typeface="Catamaran"/>
              <a:ea typeface="Catamaran"/>
              <a:cs typeface="Catamaran"/>
              <a:sym typeface="Catamaran"/>
            </a:endParaRPr>
          </a:p>
        </p:txBody>
      </p:sp>
      <p:sp>
        <p:nvSpPr>
          <p:cNvPr id="1501" name="Google Shape;1501;p63"/>
          <p:cNvSpPr txBox="1"/>
          <p:nvPr/>
        </p:nvSpPr>
        <p:spPr>
          <a:xfrm flipH="1">
            <a:off x="5930535" y="3721296"/>
            <a:ext cx="2143200" cy="5718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en">
                <a:solidFill>
                  <a:schemeClr val="dk1"/>
                </a:solidFill>
                <a:latin typeface="Catamaran"/>
                <a:ea typeface="Catamaran"/>
                <a:cs typeface="Catamaran"/>
                <a:sym typeface="Catamaran"/>
              </a:rPr>
              <a:t>Despite being red, Mars is a very cold place</a:t>
            </a:r>
            <a:endParaRPr>
              <a:solidFill>
                <a:schemeClr val="dk1"/>
              </a:solidFill>
              <a:latin typeface="Catamaran"/>
              <a:ea typeface="Catamaran"/>
              <a:cs typeface="Catamaran"/>
              <a:sym typeface="Catamaran"/>
            </a:endParaRPr>
          </a:p>
        </p:txBody>
      </p:sp>
      <p:sp>
        <p:nvSpPr>
          <p:cNvPr id="1502" name="Google Shape;1502;p63"/>
          <p:cNvSpPr txBox="1"/>
          <p:nvPr/>
        </p:nvSpPr>
        <p:spPr>
          <a:xfrm flipH="1">
            <a:off x="5930550" y="2680506"/>
            <a:ext cx="2143200" cy="5718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en">
                <a:solidFill>
                  <a:schemeClr val="dk1"/>
                </a:solidFill>
                <a:latin typeface="Catamaran"/>
                <a:ea typeface="Catamaran"/>
                <a:cs typeface="Catamaran"/>
                <a:sym typeface="Catamaran"/>
              </a:rPr>
              <a:t>Mercury is the closest planet to the Sun</a:t>
            </a:r>
            <a:endParaRPr>
              <a:solidFill>
                <a:schemeClr val="dk1"/>
              </a:solidFill>
              <a:latin typeface="Catamaran"/>
              <a:ea typeface="Catamaran"/>
              <a:cs typeface="Catamaran"/>
              <a:sym typeface="Catamaran"/>
            </a:endParaRPr>
          </a:p>
        </p:txBody>
      </p:sp>
      <p:sp>
        <p:nvSpPr>
          <p:cNvPr id="1503" name="Google Shape;1503;p63"/>
          <p:cNvSpPr/>
          <p:nvPr/>
        </p:nvSpPr>
        <p:spPr>
          <a:xfrm>
            <a:off x="8147198" y="1357225"/>
            <a:ext cx="187800" cy="1878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63"/>
          <p:cNvSpPr/>
          <p:nvPr/>
        </p:nvSpPr>
        <p:spPr>
          <a:xfrm>
            <a:off x="8147198" y="2407300"/>
            <a:ext cx="187800" cy="187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63"/>
          <p:cNvSpPr/>
          <p:nvPr/>
        </p:nvSpPr>
        <p:spPr>
          <a:xfrm>
            <a:off x="8147198" y="3457375"/>
            <a:ext cx="187800" cy="1878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506" name="Google Shape;1506;p63" title="Gráfico">
            <a:hlinkClick r:id="rId4"/>
          </p:cNvPr>
          <p:cNvPicPr preferRelativeResize="0"/>
          <p:nvPr/>
        </p:nvPicPr>
        <p:blipFill>
          <a:blip r:embed="rId5">
            <a:alphaModFix/>
          </a:blip>
          <a:stretch>
            <a:fillRect/>
          </a:stretch>
        </p:blipFill>
        <p:spPr>
          <a:xfrm>
            <a:off x="809002" y="1255950"/>
            <a:ext cx="4841445" cy="2993625"/>
          </a:xfrm>
          <a:prstGeom prst="rect">
            <a:avLst/>
          </a:prstGeom>
          <a:noFill/>
          <a:ln>
            <a:noFill/>
          </a:ln>
        </p:spPr>
      </p:pic>
      <p:grpSp>
        <p:nvGrpSpPr>
          <p:cNvPr id="1507" name="Google Shape;1507;p63"/>
          <p:cNvGrpSpPr/>
          <p:nvPr/>
        </p:nvGrpSpPr>
        <p:grpSpPr>
          <a:xfrm rot="10800000">
            <a:off x="145295" y="-717455"/>
            <a:ext cx="574715" cy="2284640"/>
            <a:chOff x="4187644" y="2702970"/>
            <a:chExt cx="405786" cy="1613105"/>
          </a:xfrm>
        </p:grpSpPr>
        <p:sp>
          <p:nvSpPr>
            <p:cNvPr id="1508" name="Google Shape;1508;p63"/>
            <p:cNvSpPr/>
            <p:nvPr/>
          </p:nvSpPr>
          <p:spPr>
            <a:xfrm rot="-5400000">
              <a:off x="3936988" y="3222875"/>
              <a:ext cx="1067777" cy="245108"/>
            </a:xfrm>
            <a:custGeom>
              <a:rect b="b" l="l" r="r" t="t"/>
              <a:pathLst>
                <a:path extrusionOk="0" h="5635" w="24548">
                  <a:moveTo>
                    <a:pt x="24190" y="0"/>
                  </a:moveTo>
                  <a:cubicBezTo>
                    <a:pt x="24005" y="0"/>
                    <a:pt x="23834" y="115"/>
                    <a:pt x="23834" y="229"/>
                  </a:cubicBezTo>
                  <a:lnTo>
                    <a:pt x="11525" y="229"/>
                  </a:lnTo>
                  <a:lnTo>
                    <a:pt x="11525" y="4151"/>
                  </a:lnTo>
                  <a:lnTo>
                    <a:pt x="1" y="4151"/>
                  </a:lnTo>
                  <a:lnTo>
                    <a:pt x="1" y="5634"/>
                  </a:lnTo>
                  <a:lnTo>
                    <a:pt x="243" y="5634"/>
                  </a:lnTo>
                  <a:lnTo>
                    <a:pt x="243" y="4393"/>
                  </a:lnTo>
                  <a:lnTo>
                    <a:pt x="11768" y="4393"/>
                  </a:lnTo>
                  <a:lnTo>
                    <a:pt x="11768" y="471"/>
                  </a:lnTo>
                  <a:lnTo>
                    <a:pt x="23834" y="471"/>
                  </a:lnTo>
                  <a:cubicBezTo>
                    <a:pt x="23834" y="642"/>
                    <a:pt x="24005" y="771"/>
                    <a:pt x="24190" y="771"/>
                  </a:cubicBezTo>
                  <a:cubicBezTo>
                    <a:pt x="24362" y="771"/>
                    <a:pt x="24547" y="585"/>
                    <a:pt x="24547" y="357"/>
                  </a:cubicBezTo>
                  <a:cubicBezTo>
                    <a:pt x="24547" y="172"/>
                    <a:pt x="24362" y="0"/>
                    <a:pt x="2419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63"/>
            <p:cNvSpPr/>
            <p:nvPr/>
          </p:nvSpPr>
          <p:spPr>
            <a:xfrm rot="-5400000">
              <a:off x="3583049" y="3406216"/>
              <a:ext cx="1613105" cy="206613"/>
            </a:xfrm>
            <a:custGeom>
              <a:rect b="b" l="l" r="r" t="t"/>
              <a:pathLst>
                <a:path extrusionOk="0" h="4750" w="37085">
                  <a:moveTo>
                    <a:pt x="36670" y="0"/>
                  </a:moveTo>
                  <a:cubicBezTo>
                    <a:pt x="36542" y="0"/>
                    <a:pt x="36371" y="114"/>
                    <a:pt x="36314" y="228"/>
                  </a:cubicBezTo>
                  <a:lnTo>
                    <a:pt x="20325" y="228"/>
                  </a:lnTo>
                  <a:lnTo>
                    <a:pt x="20325" y="4507"/>
                  </a:lnTo>
                  <a:lnTo>
                    <a:pt x="1" y="4507"/>
                  </a:lnTo>
                  <a:lnTo>
                    <a:pt x="1" y="4750"/>
                  </a:lnTo>
                  <a:lnTo>
                    <a:pt x="20568" y="4750"/>
                  </a:lnTo>
                  <a:lnTo>
                    <a:pt x="20568" y="471"/>
                  </a:lnTo>
                  <a:lnTo>
                    <a:pt x="36314" y="471"/>
                  </a:lnTo>
                  <a:cubicBezTo>
                    <a:pt x="36371" y="642"/>
                    <a:pt x="36542" y="713"/>
                    <a:pt x="36670" y="713"/>
                  </a:cubicBezTo>
                  <a:cubicBezTo>
                    <a:pt x="36899" y="713"/>
                    <a:pt x="37084" y="585"/>
                    <a:pt x="37084" y="357"/>
                  </a:cubicBezTo>
                  <a:cubicBezTo>
                    <a:pt x="37084" y="171"/>
                    <a:pt x="36899" y="0"/>
                    <a:pt x="3667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63"/>
            <p:cNvSpPr/>
            <p:nvPr/>
          </p:nvSpPr>
          <p:spPr>
            <a:xfrm rot="-5400000">
              <a:off x="3683572" y="3550758"/>
              <a:ext cx="1318409" cy="212224"/>
            </a:xfrm>
            <a:custGeom>
              <a:rect b="b" l="l" r="r" t="t"/>
              <a:pathLst>
                <a:path extrusionOk="0" h="4879" w="30310">
                  <a:moveTo>
                    <a:pt x="29896" y="0"/>
                  </a:moveTo>
                  <a:cubicBezTo>
                    <a:pt x="29767" y="0"/>
                    <a:pt x="29596" y="71"/>
                    <a:pt x="29539" y="243"/>
                  </a:cubicBezTo>
                  <a:lnTo>
                    <a:pt x="18956" y="243"/>
                  </a:lnTo>
                  <a:lnTo>
                    <a:pt x="18956" y="4636"/>
                  </a:lnTo>
                  <a:lnTo>
                    <a:pt x="1" y="4636"/>
                  </a:lnTo>
                  <a:lnTo>
                    <a:pt x="1" y="4878"/>
                  </a:lnTo>
                  <a:lnTo>
                    <a:pt x="19198" y="4878"/>
                  </a:lnTo>
                  <a:lnTo>
                    <a:pt x="19198" y="485"/>
                  </a:lnTo>
                  <a:lnTo>
                    <a:pt x="29539" y="485"/>
                  </a:lnTo>
                  <a:cubicBezTo>
                    <a:pt x="29596" y="599"/>
                    <a:pt x="29767" y="713"/>
                    <a:pt x="29896" y="713"/>
                  </a:cubicBezTo>
                  <a:cubicBezTo>
                    <a:pt x="30124" y="713"/>
                    <a:pt x="30309" y="542"/>
                    <a:pt x="30309" y="357"/>
                  </a:cubicBezTo>
                  <a:cubicBezTo>
                    <a:pt x="30309" y="129"/>
                    <a:pt x="30124" y="0"/>
                    <a:pt x="2989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63"/>
            <p:cNvSpPr/>
            <p:nvPr/>
          </p:nvSpPr>
          <p:spPr>
            <a:xfrm rot="-5400000">
              <a:off x="3593294" y="3509501"/>
              <a:ext cx="1400924" cy="212224"/>
            </a:xfrm>
            <a:custGeom>
              <a:rect b="b" l="l" r="r" t="t"/>
              <a:pathLst>
                <a:path extrusionOk="0" h="4879" w="32207">
                  <a:moveTo>
                    <a:pt x="31850" y="0"/>
                  </a:moveTo>
                  <a:cubicBezTo>
                    <a:pt x="31678" y="0"/>
                    <a:pt x="31493" y="57"/>
                    <a:pt x="31493" y="243"/>
                  </a:cubicBezTo>
                  <a:lnTo>
                    <a:pt x="17715" y="243"/>
                  </a:lnTo>
                  <a:lnTo>
                    <a:pt x="17715" y="4636"/>
                  </a:lnTo>
                  <a:lnTo>
                    <a:pt x="1" y="4636"/>
                  </a:lnTo>
                  <a:lnTo>
                    <a:pt x="1" y="4878"/>
                  </a:lnTo>
                  <a:lnTo>
                    <a:pt x="17943" y="4878"/>
                  </a:lnTo>
                  <a:lnTo>
                    <a:pt x="17943" y="485"/>
                  </a:lnTo>
                  <a:lnTo>
                    <a:pt x="31493" y="485"/>
                  </a:lnTo>
                  <a:cubicBezTo>
                    <a:pt x="31493" y="599"/>
                    <a:pt x="31678" y="714"/>
                    <a:pt x="31850" y="714"/>
                  </a:cubicBezTo>
                  <a:cubicBezTo>
                    <a:pt x="32035" y="714"/>
                    <a:pt x="32206" y="542"/>
                    <a:pt x="32206" y="357"/>
                  </a:cubicBezTo>
                  <a:cubicBezTo>
                    <a:pt x="32206" y="129"/>
                    <a:pt x="32035" y="0"/>
                    <a:pt x="3185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 name="Google Shape;1512;p63"/>
          <p:cNvGrpSpPr/>
          <p:nvPr/>
        </p:nvGrpSpPr>
        <p:grpSpPr>
          <a:xfrm>
            <a:off x="8519293" y="2954866"/>
            <a:ext cx="555005" cy="2187936"/>
            <a:chOff x="8218831" y="2549603"/>
            <a:chExt cx="660484" cy="2603756"/>
          </a:xfrm>
        </p:grpSpPr>
        <p:sp>
          <p:nvSpPr>
            <p:cNvPr id="1513" name="Google Shape;1513;p63"/>
            <p:cNvSpPr/>
            <p:nvPr/>
          </p:nvSpPr>
          <p:spPr>
            <a:xfrm rot="-5400000">
              <a:off x="7520808" y="3794852"/>
              <a:ext cx="2409421" cy="307593"/>
            </a:xfrm>
            <a:custGeom>
              <a:rect b="b" l="l" r="r" t="t"/>
              <a:pathLst>
                <a:path extrusionOk="0" h="3680" w="28826">
                  <a:moveTo>
                    <a:pt x="28469" y="0"/>
                  </a:moveTo>
                  <a:cubicBezTo>
                    <a:pt x="28298" y="0"/>
                    <a:pt x="28170" y="114"/>
                    <a:pt x="28113" y="285"/>
                  </a:cubicBezTo>
                  <a:lnTo>
                    <a:pt x="17302" y="285"/>
                  </a:lnTo>
                  <a:lnTo>
                    <a:pt x="17302" y="3437"/>
                  </a:lnTo>
                  <a:lnTo>
                    <a:pt x="1" y="3437"/>
                  </a:lnTo>
                  <a:lnTo>
                    <a:pt x="1" y="3680"/>
                  </a:lnTo>
                  <a:lnTo>
                    <a:pt x="17530" y="3680"/>
                  </a:lnTo>
                  <a:lnTo>
                    <a:pt x="17530" y="528"/>
                  </a:lnTo>
                  <a:lnTo>
                    <a:pt x="28113" y="528"/>
                  </a:lnTo>
                  <a:cubicBezTo>
                    <a:pt x="28170" y="642"/>
                    <a:pt x="28298" y="770"/>
                    <a:pt x="28469" y="770"/>
                  </a:cubicBezTo>
                  <a:cubicBezTo>
                    <a:pt x="28655" y="770"/>
                    <a:pt x="28826" y="585"/>
                    <a:pt x="28826" y="414"/>
                  </a:cubicBezTo>
                  <a:cubicBezTo>
                    <a:pt x="28826" y="171"/>
                    <a:pt x="28655" y="0"/>
                    <a:pt x="2846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63"/>
            <p:cNvSpPr/>
            <p:nvPr/>
          </p:nvSpPr>
          <p:spPr>
            <a:xfrm rot="-5400000">
              <a:off x="7336629" y="3695260"/>
              <a:ext cx="2603756" cy="312441"/>
            </a:xfrm>
            <a:custGeom>
              <a:rect b="b" l="l" r="r" t="t"/>
              <a:pathLst>
                <a:path extrusionOk="0" h="3738" w="31151">
                  <a:moveTo>
                    <a:pt x="30723" y="0"/>
                  </a:moveTo>
                  <a:cubicBezTo>
                    <a:pt x="30609" y="0"/>
                    <a:pt x="30438" y="114"/>
                    <a:pt x="30366" y="229"/>
                  </a:cubicBezTo>
                  <a:lnTo>
                    <a:pt x="16104" y="229"/>
                  </a:lnTo>
                  <a:lnTo>
                    <a:pt x="16104" y="3495"/>
                  </a:lnTo>
                  <a:lnTo>
                    <a:pt x="1" y="3495"/>
                  </a:lnTo>
                  <a:lnTo>
                    <a:pt x="1" y="3737"/>
                  </a:lnTo>
                  <a:lnTo>
                    <a:pt x="16346" y="3737"/>
                  </a:lnTo>
                  <a:lnTo>
                    <a:pt x="16346" y="471"/>
                  </a:lnTo>
                  <a:lnTo>
                    <a:pt x="30366" y="471"/>
                  </a:lnTo>
                  <a:cubicBezTo>
                    <a:pt x="30438" y="642"/>
                    <a:pt x="30609" y="770"/>
                    <a:pt x="30723" y="770"/>
                  </a:cubicBezTo>
                  <a:cubicBezTo>
                    <a:pt x="30965" y="770"/>
                    <a:pt x="31151" y="585"/>
                    <a:pt x="31151" y="357"/>
                  </a:cubicBezTo>
                  <a:cubicBezTo>
                    <a:pt x="31151" y="171"/>
                    <a:pt x="30965" y="0"/>
                    <a:pt x="30723"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63"/>
            <p:cNvSpPr/>
            <p:nvPr/>
          </p:nvSpPr>
          <p:spPr>
            <a:xfrm rot="-5400000">
              <a:off x="7266838" y="3694675"/>
              <a:ext cx="2484564" cy="432803"/>
            </a:xfrm>
            <a:custGeom>
              <a:rect b="b" l="l" r="r" t="t"/>
              <a:pathLst>
                <a:path extrusionOk="0" h="5178" w="29725">
                  <a:moveTo>
                    <a:pt x="29368" y="1"/>
                  </a:moveTo>
                  <a:cubicBezTo>
                    <a:pt x="29183" y="1"/>
                    <a:pt x="29068" y="129"/>
                    <a:pt x="29011" y="243"/>
                  </a:cubicBezTo>
                  <a:lnTo>
                    <a:pt x="18728" y="243"/>
                  </a:lnTo>
                  <a:lnTo>
                    <a:pt x="18728" y="1555"/>
                  </a:lnTo>
                  <a:lnTo>
                    <a:pt x="14977" y="1555"/>
                  </a:lnTo>
                  <a:lnTo>
                    <a:pt x="14977" y="4935"/>
                  </a:lnTo>
                  <a:lnTo>
                    <a:pt x="1" y="4935"/>
                  </a:lnTo>
                  <a:lnTo>
                    <a:pt x="1" y="5178"/>
                  </a:lnTo>
                  <a:lnTo>
                    <a:pt x="15219" y="5178"/>
                  </a:lnTo>
                  <a:lnTo>
                    <a:pt x="15219" y="1783"/>
                  </a:lnTo>
                  <a:lnTo>
                    <a:pt x="18956" y="1783"/>
                  </a:lnTo>
                  <a:lnTo>
                    <a:pt x="18956" y="485"/>
                  </a:lnTo>
                  <a:lnTo>
                    <a:pt x="29011" y="485"/>
                  </a:lnTo>
                  <a:cubicBezTo>
                    <a:pt x="29068" y="657"/>
                    <a:pt x="29183" y="771"/>
                    <a:pt x="29368" y="771"/>
                  </a:cubicBezTo>
                  <a:cubicBezTo>
                    <a:pt x="29596" y="771"/>
                    <a:pt x="29725" y="600"/>
                    <a:pt x="29725" y="357"/>
                  </a:cubicBezTo>
                  <a:cubicBezTo>
                    <a:pt x="29725" y="186"/>
                    <a:pt x="29596" y="1"/>
                    <a:pt x="29368"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63"/>
            <p:cNvSpPr/>
            <p:nvPr/>
          </p:nvSpPr>
          <p:spPr>
            <a:xfrm rot="-5400000">
              <a:off x="7264499" y="3772159"/>
              <a:ext cx="2335532" cy="426869"/>
            </a:xfrm>
            <a:custGeom>
              <a:rect b="b" l="l" r="r" t="t"/>
              <a:pathLst>
                <a:path extrusionOk="0" h="5107" w="27942">
                  <a:moveTo>
                    <a:pt x="27585" y="0"/>
                  </a:moveTo>
                  <a:cubicBezTo>
                    <a:pt x="27400" y="0"/>
                    <a:pt x="27286" y="114"/>
                    <a:pt x="27229" y="228"/>
                  </a:cubicBezTo>
                  <a:lnTo>
                    <a:pt x="17302" y="228"/>
                  </a:lnTo>
                  <a:lnTo>
                    <a:pt x="17302" y="1369"/>
                  </a:lnTo>
                  <a:lnTo>
                    <a:pt x="14035" y="1369"/>
                  </a:lnTo>
                  <a:lnTo>
                    <a:pt x="14035" y="4864"/>
                  </a:lnTo>
                  <a:lnTo>
                    <a:pt x="1" y="4864"/>
                  </a:lnTo>
                  <a:lnTo>
                    <a:pt x="1" y="5106"/>
                  </a:lnTo>
                  <a:lnTo>
                    <a:pt x="14264" y="5106"/>
                  </a:lnTo>
                  <a:lnTo>
                    <a:pt x="14264" y="1598"/>
                  </a:lnTo>
                  <a:lnTo>
                    <a:pt x="17530" y="1598"/>
                  </a:lnTo>
                  <a:lnTo>
                    <a:pt x="17530" y="471"/>
                  </a:lnTo>
                  <a:lnTo>
                    <a:pt x="27229" y="471"/>
                  </a:lnTo>
                  <a:cubicBezTo>
                    <a:pt x="27286" y="656"/>
                    <a:pt x="27400" y="713"/>
                    <a:pt x="27585" y="713"/>
                  </a:cubicBezTo>
                  <a:cubicBezTo>
                    <a:pt x="27756" y="713"/>
                    <a:pt x="27942" y="585"/>
                    <a:pt x="27942" y="357"/>
                  </a:cubicBezTo>
                  <a:cubicBezTo>
                    <a:pt x="27942" y="171"/>
                    <a:pt x="27756" y="0"/>
                    <a:pt x="27585"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63"/>
            <p:cNvSpPr/>
            <p:nvPr/>
          </p:nvSpPr>
          <p:spPr>
            <a:xfrm rot="-5400000">
              <a:off x="7898072" y="4609597"/>
              <a:ext cx="958636" cy="128888"/>
            </a:xfrm>
            <a:custGeom>
              <a:rect b="b" l="l" r="r" t="t"/>
              <a:pathLst>
                <a:path extrusionOk="0" h="1542" w="11469">
                  <a:moveTo>
                    <a:pt x="11112" y="1"/>
                  </a:moveTo>
                  <a:cubicBezTo>
                    <a:pt x="10940" y="1"/>
                    <a:pt x="10755" y="172"/>
                    <a:pt x="10755" y="358"/>
                  </a:cubicBezTo>
                  <a:cubicBezTo>
                    <a:pt x="10755" y="529"/>
                    <a:pt x="10883" y="714"/>
                    <a:pt x="10997" y="714"/>
                  </a:cubicBezTo>
                  <a:lnTo>
                    <a:pt x="10997" y="1313"/>
                  </a:lnTo>
                  <a:lnTo>
                    <a:pt x="1" y="1313"/>
                  </a:lnTo>
                  <a:lnTo>
                    <a:pt x="1" y="1541"/>
                  </a:lnTo>
                  <a:lnTo>
                    <a:pt x="11240" y="1541"/>
                  </a:lnTo>
                  <a:lnTo>
                    <a:pt x="11240" y="714"/>
                  </a:lnTo>
                  <a:cubicBezTo>
                    <a:pt x="11411" y="714"/>
                    <a:pt x="11468" y="529"/>
                    <a:pt x="11468" y="358"/>
                  </a:cubicBezTo>
                  <a:cubicBezTo>
                    <a:pt x="11468" y="172"/>
                    <a:pt x="11354" y="1"/>
                    <a:pt x="1111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63"/>
            <p:cNvSpPr/>
            <p:nvPr/>
          </p:nvSpPr>
          <p:spPr>
            <a:xfrm rot="-5400000">
              <a:off x="7893308" y="4534537"/>
              <a:ext cx="1038460" cy="199183"/>
            </a:xfrm>
            <a:custGeom>
              <a:rect b="b" l="l" r="r" t="t"/>
              <a:pathLst>
                <a:path extrusionOk="0" h="2383" w="12424">
                  <a:moveTo>
                    <a:pt x="12067" y="1"/>
                  </a:moveTo>
                  <a:cubicBezTo>
                    <a:pt x="11896" y="1"/>
                    <a:pt x="11711" y="172"/>
                    <a:pt x="11711" y="358"/>
                  </a:cubicBezTo>
                  <a:cubicBezTo>
                    <a:pt x="11711" y="529"/>
                    <a:pt x="11825" y="714"/>
                    <a:pt x="11953" y="714"/>
                  </a:cubicBezTo>
                  <a:lnTo>
                    <a:pt x="11953" y="2140"/>
                  </a:lnTo>
                  <a:lnTo>
                    <a:pt x="1" y="2140"/>
                  </a:lnTo>
                  <a:lnTo>
                    <a:pt x="1" y="2383"/>
                  </a:lnTo>
                  <a:lnTo>
                    <a:pt x="12181" y="2383"/>
                  </a:lnTo>
                  <a:lnTo>
                    <a:pt x="12181" y="714"/>
                  </a:lnTo>
                  <a:cubicBezTo>
                    <a:pt x="12367" y="714"/>
                    <a:pt x="12424" y="529"/>
                    <a:pt x="12424" y="358"/>
                  </a:cubicBezTo>
                  <a:cubicBezTo>
                    <a:pt x="12424" y="172"/>
                    <a:pt x="12310" y="1"/>
                    <a:pt x="1206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63"/>
            <p:cNvSpPr/>
            <p:nvPr/>
          </p:nvSpPr>
          <p:spPr>
            <a:xfrm rot="-5400000">
              <a:off x="7885576" y="4457597"/>
              <a:ext cx="1123132" cy="268391"/>
            </a:xfrm>
            <a:custGeom>
              <a:rect b="b" l="l" r="r" t="t"/>
              <a:pathLst>
                <a:path extrusionOk="0" h="3211" w="13437">
                  <a:moveTo>
                    <a:pt x="13080" y="1"/>
                  </a:moveTo>
                  <a:cubicBezTo>
                    <a:pt x="12837" y="1"/>
                    <a:pt x="12666" y="172"/>
                    <a:pt x="12666" y="358"/>
                  </a:cubicBezTo>
                  <a:cubicBezTo>
                    <a:pt x="12666" y="529"/>
                    <a:pt x="12780" y="714"/>
                    <a:pt x="12966" y="714"/>
                  </a:cubicBezTo>
                  <a:lnTo>
                    <a:pt x="12966" y="2968"/>
                  </a:lnTo>
                  <a:lnTo>
                    <a:pt x="1" y="2968"/>
                  </a:lnTo>
                  <a:lnTo>
                    <a:pt x="1" y="3210"/>
                  </a:lnTo>
                  <a:lnTo>
                    <a:pt x="13194" y="3210"/>
                  </a:lnTo>
                  <a:lnTo>
                    <a:pt x="13194" y="714"/>
                  </a:lnTo>
                  <a:cubicBezTo>
                    <a:pt x="13322" y="714"/>
                    <a:pt x="13436" y="529"/>
                    <a:pt x="13436" y="358"/>
                  </a:cubicBezTo>
                  <a:cubicBezTo>
                    <a:pt x="13436" y="172"/>
                    <a:pt x="13251" y="1"/>
                    <a:pt x="1308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23" name="Shape 1523"/>
        <p:cNvGrpSpPr/>
        <p:nvPr/>
      </p:nvGrpSpPr>
      <p:grpSpPr>
        <a:xfrm>
          <a:off x="0" y="0"/>
          <a:ext cx="0" cy="0"/>
          <a:chOff x="0" y="0"/>
          <a:chExt cx="0" cy="0"/>
        </a:xfrm>
      </p:grpSpPr>
      <p:sp>
        <p:nvSpPr>
          <p:cNvPr id="1524" name="Google Shape;1524;p64"/>
          <p:cNvSpPr/>
          <p:nvPr/>
        </p:nvSpPr>
        <p:spPr>
          <a:xfrm>
            <a:off x="1631563" y="1372275"/>
            <a:ext cx="787247" cy="787247"/>
          </a:xfrm>
          <a:prstGeom prst="donut">
            <a:avLst>
              <a:gd fmla="val 2196"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64"/>
          <p:cNvSpPr/>
          <p:nvPr/>
        </p:nvSpPr>
        <p:spPr>
          <a:xfrm flipH="1">
            <a:off x="1556325" y="1297039"/>
            <a:ext cx="937569" cy="937569"/>
          </a:xfrm>
          <a:prstGeom prst="blockArc">
            <a:avLst>
              <a:gd fmla="val 10798115" name="adj1"/>
              <a:gd fmla="val 16228684" name="adj2"/>
              <a:gd fmla="val 18084" name="adj3"/>
            </a:avLst>
          </a:prstGeom>
          <a:gradFill>
            <a:gsLst>
              <a:gs pos="0">
                <a:schemeClr val="accent3"/>
              </a:gs>
              <a:gs pos="35000">
                <a:schemeClr val="accent3"/>
              </a:gs>
              <a:gs pos="100000">
                <a:schemeClr val="accent4"/>
              </a:gs>
            </a:gsLst>
            <a:lin ang="80993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64"/>
          <p:cNvSpPr txBox="1"/>
          <p:nvPr>
            <p:ph idx="4" type="subTitle"/>
          </p:nvPr>
        </p:nvSpPr>
        <p:spPr>
          <a:xfrm>
            <a:off x="3485400" y="3629175"/>
            <a:ext cx="2173200" cy="881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1527" name="Google Shape;1527;p64"/>
          <p:cNvSpPr txBox="1"/>
          <p:nvPr>
            <p:ph type="title"/>
          </p:nvPr>
        </p:nvSpPr>
        <p:spPr>
          <a:xfrm>
            <a:off x="1325650" y="2571750"/>
            <a:ext cx="1398900" cy="43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25%</a:t>
            </a:r>
            <a:endParaRPr/>
          </a:p>
        </p:txBody>
      </p:sp>
      <p:sp>
        <p:nvSpPr>
          <p:cNvPr id="1528" name="Google Shape;1528;p64"/>
          <p:cNvSpPr txBox="1"/>
          <p:nvPr>
            <p:ph idx="1" type="subTitle"/>
          </p:nvPr>
        </p:nvSpPr>
        <p:spPr>
          <a:xfrm>
            <a:off x="938500" y="3629175"/>
            <a:ext cx="2173200" cy="881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of them all</a:t>
            </a:r>
            <a:endParaRPr/>
          </a:p>
        </p:txBody>
      </p:sp>
      <p:sp>
        <p:nvSpPr>
          <p:cNvPr id="1529" name="Google Shape;1529;p64"/>
          <p:cNvSpPr txBox="1"/>
          <p:nvPr>
            <p:ph idx="2" type="subTitle"/>
          </p:nvPr>
        </p:nvSpPr>
        <p:spPr>
          <a:xfrm>
            <a:off x="938500" y="3208600"/>
            <a:ext cx="2173200" cy="505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HTML</a:t>
            </a:r>
            <a:endParaRPr/>
          </a:p>
        </p:txBody>
      </p:sp>
      <p:sp>
        <p:nvSpPr>
          <p:cNvPr id="1530" name="Google Shape;1530;p64"/>
          <p:cNvSpPr txBox="1"/>
          <p:nvPr>
            <p:ph idx="3" type="title"/>
          </p:nvPr>
        </p:nvSpPr>
        <p:spPr>
          <a:xfrm>
            <a:off x="3873100" y="2571750"/>
            <a:ext cx="1397700" cy="43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50%</a:t>
            </a:r>
            <a:endParaRPr/>
          </a:p>
        </p:txBody>
      </p:sp>
      <p:sp>
        <p:nvSpPr>
          <p:cNvPr id="1531" name="Google Shape;1531;p64"/>
          <p:cNvSpPr txBox="1"/>
          <p:nvPr>
            <p:ph idx="5" type="subTitle"/>
          </p:nvPr>
        </p:nvSpPr>
        <p:spPr>
          <a:xfrm>
            <a:off x="3485400" y="3208600"/>
            <a:ext cx="2173200" cy="505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Python</a:t>
            </a:r>
            <a:endParaRPr/>
          </a:p>
        </p:txBody>
      </p:sp>
      <p:sp>
        <p:nvSpPr>
          <p:cNvPr id="1532" name="Google Shape;1532;p64"/>
          <p:cNvSpPr txBox="1"/>
          <p:nvPr>
            <p:ph idx="6" type="title"/>
          </p:nvPr>
        </p:nvSpPr>
        <p:spPr>
          <a:xfrm>
            <a:off x="6417675" y="2571750"/>
            <a:ext cx="1397700" cy="43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75%</a:t>
            </a:r>
            <a:endParaRPr/>
          </a:p>
        </p:txBody>
      </p:sp>
      <p:sp>
        <p:nvSpPr>
          <p:cNvPr id="1533" name="Google Shape;1533;p64"/>
          <p:cNvSpPr txBox="1"/>
          <p:nvPr>
            <p:ph idx="7" type="subTitle"/>
          </p:nvPr>
        </p:nvSpPr>
        <p:spPr>
          <a:xfrm>
            <a:off x="6032300" y="3629175"/>
            <a:ext cx="2173200" cy="881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1534" name="Google Shape;1534;p64"/>
          <p:cNvSpPr txBox="1"/>
          <p:nvPr>
            <p:ph idx="8" type="subTitle"/>
          </p:nvPr>
        </p:nvSpPr>
        <p:spPr>
          <a:xfrm>
            <a:off x="6032300" y="3208600"/>
            <a:ext cx="2173200" cy="505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Java</a:t>
            </a:r>
            <a:endParaRPr/>
          </a:p>
        </p:txBody>
      </p:sp>
      <p:sp>
        <p:nvSpPr>
          <p:cNvPr id="1535" name="Google Shape;1535;p64"/>
          <p:cNvSpPr txBox="1"/>
          <p:nvPr>
            <p:ph idx="9"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t>
            </a:r>
            <a:r>
              <a:rPr lang="en"/>
              <a:t>ost used programming languages</a:t>
            </a:r>
            <a:endParaRPr/>
          </a:p>
        </p:txBody>
      </p:sp>
      <p:sp>
        <p:nvSpPr>
          <p:cNvPr id="1536" name="Google Shape;1536;p64"/>
          <p:cNvSpPr/>
          <p:nvPr/>
        </p:nvSpPr>
        <p:spPr>
          <a:xfrm>
            <a:off x="4178400" y="1372275"/>
            <a:ext cx="787247" cy="787247"/>
          </a:xfrm>
          <a:prstGeom prst="donut">
            <a:avLst>
              <a:gd fmla="val 2196"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64"/>
          <p:cNvSpPr/>
          <p:nvPr/>
        </p:nvSpPr>
        <p:spPr>
          <a:xfrm flipH="1">
            <a:off x="4103162" y="1297039"/>
            <a:ext cx="937569" cy="937569"/>
          </a:xfrm>
          <a:prstGeom prst="blockArc">
            <a:avLst>
              <a:gd fmla="val 5362729" name="adj1"/>
              <a:gd fmla="val 16228684" name="adj2"/>
              <a:gd fmla="val 18084" name="adj3"/>
            </a:avLst>
          </a:prstGeom>
          <a:gradFill>
            <a:gsLst>
              <a:gs pos="0">
                <a:schemeClr val="accent3"/>
              </a:gs>
              <a:gs pos="35000">
                <a:schemeClr val="accent3"/>
              </a:gs>
              <a:gs pos="100000">
                <a:schemeClr val="accent4"/>
              </a:gs>
            </a:gsLst>
            <a:lin ang="80993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64"/>
          <p:cNvSpPr/>
          <p:nvPr/>
        </p:nvSpPr>
        <p:spPr>
          <a:xfrm>
            <a:off x="6725225" y="1372275"/>
            <a:ext cx="787247" cy="787247"/>
          </a:xfrm>
          <a:prstGeom prst="donut">
            <a:avLst>
              <a:gd fmla="val 2196"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64"/>
          <p:cNvSpPr/>
          <p:nvPr/>
        </p:nvSpPr>
        <p:spPr>
          <a:xfrm flipH="1">
            <a:off x="6649987" y="1297039"/>
            <a:ext cx="937569" cy="937569"/>
          </a:xfrm>
          <a:prstGeom prst="blockArc">
            <a:avLst>
              <a:gd fmla="val 29630" name="adj1"/>
              <a:gd fmla="val 16228684" name="adj2"/>
              <a:gd fmla="val 18084" name="adj3"/>
            </a:avLst>
          </a:prstGeom>
          <a:gradFill>
            <a:gsLst>
              <a:gs pos="0">
                <a:schemeClr val="accent3"/>
              </a:gs>
              <a:gs pos="35000">
                <a:schemeClr val="accent3"/>
              </a:gs>
              <a:gs pos="100000">
                <a:schemeClr val="accent4"/>
              </a:gs>
            </a:gsLst>
            <a:lin ang="80993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5" name="Shape 845"/>
        <p:cNvGrpSpPr/>
        <p:nvPr/>
      </p:nvGrpSpPr>
      <p:grpSpPr>
        <a:xfrm>
          <a:off x="0" y="0"/>
          <a:ext cx="0" cy="0"/>
          <a:chOff x="0" y="0"/>
          <a:chExt cx="0" cy="0"/>
        </a:xfrm>
      </p:grpSpPr>
      <p:sp>
        <p:nvSpPr>
          <p:cNvPr id="846" name="Google Shape;846;p3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847" name="Google Shape;847;p38"/>
          <p:cNvSpPr txBox="1"/>
          <p:nvPr>
            <p:ph idx="3" type="subTitle"/>
          </p:nvPr>
        </p:nvSpPr>
        <p:spPr>
          <a:xfrm>
            <a:off x="1761313" y="3973584"/>
            <a:ext cx="2523900" cy="604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sz="1600">
              <a:solidFill>
                <a:srgbClr val="666666"/>
              </a:solidFill>
            </a:endParaRPr>
          </a:p>
        </p:txBody>
      </p:sp>
      <p:sp>
        <p:nvSpPr>
          <p:cNvPr id="848" name="Google Shape;848;p38"/>
          <p:cNvSpPr txBox="1"/>
          <p:nvPr>
            <p:ph idx="1" type="subTitle"/>
          </p:nvPr>
        </p:nvSpPr>
        <p:spPr>
          <a:xfrm>
            <a:off x="1761313" y="2277409"/>
            <a:ext cx="2523900" cy="604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849" name="Google Shape;849;p38"/>
          <p:cNvSpPr txBox="1"/>
          <p:nvPr>
            <p:ph idx="2" type="subTitle"/>
          </p:nvPr>
        </p:nvSpPr>
        <p:spPr>
          <a:xfrm>
            <a:off x="4858838" y="2277409"/>
            <a:ext cx="2523900" cy="604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850" name="Google Shape;850;p38"/>
          <p:cNvSpPr txBox="1"/>
          <p:nvPr>
            <p:ph idx="4" type="subTitle"/>
          </p:nvPr>
        </p:nvSpPr>
        <p:spPr>
          <a:xfrm>
            <a:off x="4858838" y="3973584"/>
            <a:ext cx="2523900" cy="604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851" name="Google Shape;851;p38"/>
          <p:cNvSpPr txBox="1"/>
          <p:nvPr>
            <p:ph idx="5" type="title"/>
          </p:nvPr>
        </p:nvSpPr>
        <p:spPr>
          <a:xfrm>
            <a:off x="2639386" y="1295400"/>
            <a:ext cx="767100" cy="55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852" name="Google Shape;852;p38"/>
          <p:cNvSpPr txBox="1"/>
          <p:nvPr>
            <p:ph idx="7" type="title"/>
          </p:nvPr>
        </p:nvSpPr>
        <p:spPr>
          <a:xfrm>
            <a:off x="5736911" y="1295400"/>
            <a:ext cx="767100" cy="55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853" name="Google Shape;853;p38"/>
          <p:cNvSpPr txBox="1"/>
          <p:nvPr>
            <p:ph idx="8" type="title"/>
          </p:nvPr>
        </p:nvSpPr>
        <p:spPr>
          <a:xfrm>
            <a:off x="5736911" y="3016825"/>
            <a:ext cx="767100" cy="55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854" name="Google Shape;854;p38"/>
          <p:cNvSpPr txBox="1"/>
          <p:nvPr>
            <p:ph idx="6" type="title"/>
          </p:nvPr>
        </p:nvSpPr>
        <p:spPr>
          <a:xfrm>
            <a:off x="2639386" y="3016825"/>
            <a:ext cx="767100" cy="55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855" name="Google Shape;855;p38"/>
          <p:cNvSpPr txBox="1"/>
          <p:nvPr>
            <p:ph idx="9" type="subTitle"/>
          </p:nvPr>
        </p:nvSpPr>
        <p:spPr>
          <a:xfrm>
            <a:off x="1761325" y="1851000"/>
            <a:ext cx="2523900" cy="51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Theory lesson</a:t>
            </a:r>
            <a:endParaRPr/>
          </a:p>
        </p:txBody>
      </p:sp>
      <p:sp>
        <p:nvSpPr>
          <p:cNvPr id="856" name="Google Shape;856;p38"/>
          <p:cNvSpPr txBox="1"/>
          <p:nvPr>
            <p:ph idx="13" type="subTitle"/>
          </p:nvPr>
        </p:nvSpPr>
        <p:spPr>
          <a:xfrm>
            <a:off x="4858851" y="1851000"/>
            <a:ext cx="2523900" cy="51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Features</a:t>
            </a:r>
            <a:r>
              <a:rPr lang="en"/>
              <a:t> of the topic</a:t>
            </a:r>
            <a:endParaRPr/>
          </a:p>
        </p:txBody>
      </p:sp>
      <p:sp>
        <p:nvSpPr>
          <p:cNvPr id="857" name="Google Shape;857;p38"/>
          <p:cNvSpPr txBox="1"/>
          <p:nvPr>
            <p:ph idx="14" type="subTitle"/>
          </p:nvPr>
        </p:nvSpPr>
        <p:spPr>
          <a:xfrm>
            <a:off x="1761325" y="3547175"/>
            <a:ext cx="2523900" cy="51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Useful tips</a:t>
            </a:r>
            <a:endParaRPr/>
          </a:p>
        </p:txBody>
      </p:sp>
      <p:sp>
        <p:nvSpPr>
          <p:cNvPr id="858" name="Google Shape;858;p38"/>
          <p:cNvSpPr txBox="1"/>
          <p:nvPr>
            <p:ph idx="15" type="subTitle"/>
          </p:nvPr>
        </p:nvSpPr>
        <p:spPr>
          <a:xfrm>
            <a:off x="4858851" y="3547175"/>
            <a:ext cx="2523900" cy="51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Practical exercise</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43" name="Shape 1543"/>
        <p:cNvGrpSpPr/>
        <p:nvPr/>
      </p:nvGrpSpPr>
      <p:grpSpPr>
        <a:xfrm>
          <a:off x="0" y="0"/>
          <a:ext cx="0" cy="0"/>
          <a:chOff x="0" y="0"/>
          <a:chExt cx="0" cy="0"/>
        </a:xfrm>
      </p:grpSpPr>
      <p:sp>
        <p:nvSpPr>
          <p:cNvPr id="1544" name="Google Shape;1544;p65"/>
          <p:cNvSpPr txBox="1"/>
          <p:nvPr/>
        </p:nvSpPr>
        <p:spPr>
          <a:xfrm flipH="1">
            <a:off x="720000" y="1301175"/>
            <a:ext cx="2143200" cy="5484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000">
                <a:solidFill>
                  <a:schemeClr val="dk1"/>
                </a:solidFill>
                <a:latin typeface="Anton"/>
                <a:ea typeface="Anton"/>
                <a:cs typeface="Anton"/>
                <a:sym typeface="Anton"/>
              </a:rPr>
              <a:t>Venus</a:t>
            </a:r>
            <a:endParaRPr sz="2000">
              <a:solidFill>
                <a:schemeClr val="dk1"/>
              </a:solidFill>
              <a:latin typeface="Anton"/>
              <a:ea typeface="Anton"/>
              <a:cs typeface="Anton"/>
              <a:sym typeface="Anton"/>
            </a:endParaRPr>
          </a:p>
        </p:txBody>
      </p:sp>
      <p:sp>
        <p:nvSpPr>
          <p:cNvPr id="1545" name="Google Shape;1545;p65"/>
          <p:cNvSpPr txBox="1"/>
          <p:nvPr/>
        </p:nvSpPr>
        <p:spPr>
          <a:xfrm flipH="1">
            <a:off x="720000" y="3535175"/>
            <a:ext cx="2143200" cy="5484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000">
                <a:solidFill>
                  <a:schemeClr val="dk1"/>
                </a:solidFill>
                <a:latin typeface="Anton"/>
                <a:ea typeface="Anton"/>
                <a:cs typeface="Anton"/>
                <a:sym typeface="Anton"/>
              </a:rPr>
              <a:t>Mars</a:t>
            </a:r>
            <a:endParaRPr sz="2000">
              <a:solidFill>
                <a:schemeClr val="dk1"/>
              </a:solidFill>
              <a:latin typeface="Anton"/>
              <a:ea typeface="Anton"/>
              <a:cs typeface="Anton"/>
              <a:sym typeface="Anton"/>
            </a:endParaRPr>
          </a:p>
        </p:txBody>
      </p:sp>
      <p:sp>
        <p:nvSpPr>
          <p:cNvPr id="1546" name="Google Shape;1546;p65"/>
          <p:cNvSpPr txBox="1"/>
          <p:nvPr/>
        </p:nvSpPr>
        <p:spPr>
          <a:xfrm flipH="1">
            <a:off x="720025" y="2418175"/>
            <a:ext cx="2143200" cy="5484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000">
                <a:solidFill>
                  <a:schemeClr val="dk1"/>
                </a:solidFill>
                <a:latin typeface="Anton"/>
                <a:ea typeface="Anton"/>
                <a:cs typeface="Anton"/>
                <a:sym typeface="Anton"/>
              </a:rPr>
              <a:t>Mercury</a:t>
            </a:r>
            <a:endParaRPr sz="2000">
              <a:solidFill>
                <a:schemeClr val="dk1"/>
              </a:solidFill>
              <a:latin typeface="Anton"/>
              <a:ea typeface="Anton"/>
              <a:cs typeface="Anton"/>
              <a:sym typeface="Anton"/>
            </a:endParaRPr>
          </a:p>
        </p:txBody>
      </p:sp>
      <p:sp>
        <p:nvSpPr>
          <p:cNvPr id="1547" name="Google Shape;1547;p6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a:t>
            </a:r>
            <a:r>
              <a:rPr lang="en"/>
              <a:t>est centers</a:t>
            </a:r>
            <a:endParaRPr/>
          </a:p>
        </p:txBody>
      </p:sp>
      <p:sp>
        <p:nvSpPr>
          <p:cNvPr id="1548" name="Google Shape;1548;p65"/>
          <p:cNvSpPr txBox="1"/>
          <p:nvPr/>
        </p:nvSpPr>
        <p:spPr>
          <a:xfrm flipH="1">
            <a:off x="720012" y="1738166"/>
            <a:ext cx="2143200" cy="571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Catamaran"/>
                <a:ea typeface="Catamaran"/>
                <a:cs typeface="Catamaran"/>
                <a:sym typeface="Catamaran"/>
              </a:rPr>
              <a:t>Venus is the second planet from the Sun</a:t>
            </a:r>
            <a:endParaRPr>
              <a:solidFill>
                <a:schemeClr val="dk1"/>
              </a:solidFill>
              <a:latin typeface="Catamaran"/>
              <a:ea typeface="Catamaran"/>
              <a:cs typeface="Catamaran"/>
              <a:sym typeface="Catamaran"/>
            </a:endParaRPr>
          </a:p>
        </p:txBody>
      </p:sp>
      <p:sp>
        <p:nvSpPr>
          <p:cNvPr id="1549" name="Google Shape;1549;p65"/>
          <p:cNvSpPr txBox="1"/>
          <p:nvPr/>
        </p:nvSpPr>
        <p:spPr>
          <a:xfrm flipH="1">
            <a:off x="720012" y="3972146"/>
            <a:ext cx="2143200" cy="571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Catamaran"/>
                <a:ea typeface="Catamaran"/>
                <a:cs typeface="Catamaran"/>
                <a:sym typeface="Catamaran"/>
              </a:rPr>
              <a:t>Despite being red, Mars is a very cold place</a:t>
            </a:r>
            <a:endParaRPr>
              <a:solidFill>
                <a:schemeClr val="dk1"/>
              </a:solidFill>
              <a:latin typeface="Catamaran"/>
              <a:ea typeface="Catamaran"/>
              <a:cs typeface="Catamaran"/>
              <a:sym typeface="Catamaran"/>
            </a:endParaRPr>
          </a:p>
        </p:txBody>
      </p:sp>
      <p:sp>
        <p:nvSpPr>
          <p:cNvPr id="1550" name="Google Shape;1550;p65"/>
          <p:cNvSpPr txBox="1"/>
          <p:nvPr/>
        </p:nvSpPr>
        <p:spPr>
          <a:xfrm flipH="1">
            <a:off x="720026" y="2855156"/>
            <a:ext cx="2143200" cy="571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Catamaran"/>
                <a:ea typeface="Catamaran"/>
                <a:cs typeface="Catamaran"/>
                <a:sym typeface="Catamaran"/>
              </a:rPr>
              <a:t>Mercury is the closest planet to the Sun</a:t>
            </a:r>
            <a:endParaRPr>
              <a:solidFill>
                <a:schemeClr val="dk1"/>
              </a:solidFill>
              <a:latin typeface="Catamaran"/>
              <a:ea typeface="Catamaran"/>
              <a:cs typeface="Catamaran"/>
              <a:sym typeface="Catamaran"/>
            </a:endParaRPr>
          </a:p>
        </p:txBody>
      </p:sp>
      <p:grpSp>
        <p:nvGrpSpPr>
          <p:cNvPr id="1551" name="Google Shape;1551;p65"/>
          <p:cNvGrpSpPr/>
          <p:nvPr/>
        </p:nvGrpSpPr>
        <p:grpSpPr>
          <a:xfrm>
            <a:off x="3504266" y="1653743"/>
            <a:ext cx="4919741" cy="2620545"/>
            <a:chOff x="233350" y="949250"/>
            <a:chExt cx="7137300" cy="3802300"/>
          </a:xfrm>
        </p:grpSpPr>
        <p:sp>
          <p:nvSpPr>
            <p:cNvPr id="1552" name="Google Shape;1552;p6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6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6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6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6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6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6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6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6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6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6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6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6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6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6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6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6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6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6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6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6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6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6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6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6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6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6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6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6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6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6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6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6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6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6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6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6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6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6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6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6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6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6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6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6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6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6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6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6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6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6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 name="Google Shape;1603;p65"/>
          <p:cNvGrpSpPr/>
          <p:nvPr/>
        </p:nvGrpSpPr>
        <p:grpSpPr>
          <a:xfrm rot="5400000">
            <a:off x="694185" y="-273877"/>
            <a:ext cx="622150" cy="2010496"/>
            <a:chOff x="2474121" y="2891575"/>
            <a:chExt cx="439279" cy="1419541"/>
          </a:xfrm>
        </p:grpSpPr>
        <p:sp>
          <p:nvSpPr>
            <p:cNvPr id="1604" name="Google Shape;1604;p65"/>
            <p:cNvSpPr/>
            <p:nvPr/>
          </p:nvSpPr>
          <p:spPr>
            <a:xfrm rot="-5400000">
              <a:off x="1917918" y="3535251"/>
              <a:ext cx="1419541" cy="132189"/>
            </a:xfrm>
            <a:custGeom>
              <a:rect b="b" l="l" r="r" t="t"/>
              <a:pathLst>
                <a:path extrusionOk="0" h="3039" w="32635">
                  <a:moveTo>
                    <a:pt x="1" y="0"/>
                  </a:moveTo>
                  <a:lnTo>
                    <a:pt x="1" y="243"/>
                  </a:lnTo>
                  <a:lnTo>
                    <a:pt x="15818" y="243"/>
                  </a:lnTo>
                  <a:lnTo>
                    <a:pt x="15818" y="2796"/>
                  </a:lnTo>
                  <a:lnTo>
                    <a:pt x="31864" y="2796"/>
                  </a:lnTo>
                  <a:cubicBezTo>
                    <a:pt x="31921" y="2981"/>
                    <a:pt x="32092" y="3038"/>
                    <a:pt x="32221" y="3038"/>
                  </a:cubicBezTo>
                  <a:cubicBezTo>
                    <a:pt x="32449" y="3038"/>
                    <a:pt x="32634" y="2924"/>
                    <a:pt x="32634" y="2682"/>
                  </a:cubicBezTo>
                  <a:cubicBezTo>
                    <a:pt x="32634" y="2496"/>
                    <a:pt x="32449" y="2325"/>
                    <a:pt x="32221" y="2325"/>
                  </a:cubicBezTo>
                  <a:cubicBezTo>
                    <a:pt x="32092" y="2325"/>
                    <a:pt x="31921" y="2439"/>
                    <a:pt x="31864" y="2568"/>
                  </a:cubicBezTo>
                  <a:lnTo>
                    <a:pt x="16046" y="2568"/>
                  </a:lnTo>
                  <a:lnTo>
                    <a:pt x="16046"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65"/>
            <p:cNvSpPr/>
            <p:nvPr/>
          </p:nvSpPr>
          <p:spPr>
            <a:xfrm rot="-5400000">
              <a:off x="2568095" y="3965811"/>
              <a:ext cx="504441" cy="186169"/>
            </a:xfrm>
            <a:custGeom>
              <a:rect b="b" l="l" r="r" t="t"/>
              <a:pathLst>
                <a:path extrusionOk="0" h="4280" w="11597">
                  <a:moveTo>
                    <a:pt x="1" y="1"/>
                  </a:moveTo>
                  <a:lnTo>
                    <a:pt x="1" y="243"/>
                  </a:lnTo>
                  <a:lnTo>
                    <a:pt x="11112" y="243"/>
                  </a:lnTo>
                  <a:lnTo>
                    <a:pt x="11112" y="3566"/>
                  </a:lnTo>
                  <a:cubicBezTo>
                    <a:pt x="10940" y="3623"/>
                    <a:pt x="10883" y="3752"/>
                    <a:pt x="10883" y="3923"/>
                  </a:cubicBezTo>
                  <a:cubicBezTo>
                    <a:pt x="10883" y="4108"/>
                    <a:pt x="10997" y="4279"/>
                    <a:pt x="11240" y="4279"/>
                  </a:cubicBezTo>
                  <a:cubicBezTo>
                    <a:pt x="11468" y="4279"/>
                    <a:pt x="11596" y="4108"/>
                    <a:pt x="11596" y="3923"/>
                  </a:cubicBezTo>
                  <a:cubicBezTo>
                    <a:pt x="11596" y="3752"/>
                    <a:pt x="11539" y="3623"/>
                    <a:pt x="11354" y="3566"/>
                  </a:cubicBezTo>
                  <a:lnTo>
                    <a:pt x="11354"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65"/>
            <p:cNvSpPr/>
            <p:nvPr/>
          </p:nvSpPr>
          <p:spPr>
            <a:xfrm rot="-5400000">
              <a:off x="2612136" y="4009852"/>
              <a:ext cx="452331" cy="150197"/>
            </a:xfrm>
            <a:custGeom>
              <a:rect b="b" l="l" r="r" t="t"/>
              <a:pathLst>
                <a:path extrusionOk="0" h="3453" w="10399">
                  <a:moveTo>
                    <a:pt x="1" y="1"/>
                  </a:moveTo>
                  <a:lnTo>
                    <a:pt x="1" y="243"/>
                  </a:lnTo>
                  <a:lnTo>
                    <a:pt x="9928" y="243"/>
                  </a:lnTo>
                  <a:lnTo>
                    <a:pt x="9928" y="2739"/>
                  </a:lnTo>
                  <a:cubicBezTo>
                    <a:pt x="9757" y="2796"/>
                    <a:pt x="9628" y="2925"/>
                    <a:pt x="9628" y="3096"/>
                  </a:cubicBezTo>
                  <a:cubicBezTo>
                    <a:pt x="9628" y="3281"/>
                    <a:pt x="9814" y="3452"/>
                    <a:pt x="10042" y="3452"/>
                  </a:cubicBezTo>
                  <a:cubicBezTo>
                    <a:pt x="10227" y="3452"/>
                    <a:pt x="10398" y="3281"/>
                    <a:pt x="10398" y="3096"/>
                  </a:cubicBezTo>
                  <a:cubicBezTo>
                    <a:pt x="10398" y="2925"/>
                    <a:pt x="10284" y="2796"/>
                    <a:pt x="10170" y="2739"/>
                  </a:cubicBezTo>
                  <a:lnTo>
                    <a:pt x="1017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65"/>
            <p:cNvSpPr/>
            <p:nvPr/>
          </p:nvSpPr>
          <p:spPr>
            <a:xfrm rot="-5400000">
              <a:off x="2177879" y="3666157"/>
              <a:ext cx="1160818" cy="129101"/>
            </a:xfrm>
            <a:custGeom>
              <a:rect b="b" l="l" r="r" t="t"/>
              <a:pathLst>
                <a:path extrusionOk="0" h="2968" w="26687">
                  <a:moveTo>
                    <a:pt x="1" y="0"/>
                  </a:moveTo>
                  <a:lnTo>
                    <a:pt x="1" y="243"/>
                  </a:lnTo>
                  <a:lnTo>
                    <a:pt x="12310" y="243"/>
                  </a:lnTo>
                  <a:lnTo>
                    <a:pt x="12310" y="2739"/>
                  </a:lnTo>
                  <a:lnTo>
                    <a:pt x="25973" y="2739"/>
                  </a:lnTo>
                  <a:cubicBezTo>
                    <a:pt x="26030" y="2910"/>
                    <a:pt x="26159" y="2967"/>
                    <a:pt x="26330" y="2967"/>
                  </a:cubicBezTo>
                  <a:cubicBezTo>
                    <a:pt x="26572" y="2967"/>
                    <a:pt x="26687" y="2853"/>
                    <a:pt x="26687" y="2611"/>
                  </a:cubicBezTo>
                  <a:cubicBezTo>
                    <a:pt x="26687" y="2439"/>
                    <a:pt x="26572" y="2254"/>
                    <a:pt x="26330" y="2254"/>
                  </a:cubicBezTo>
                  <a:cubicBezTo>
                    <a:pt x="26159" y="2254"/>
                    <a:pt x="26030" y="2382"/>
                    <a:pt x="25973" y="2496"/>
                  </a:cubicBezTo>
                  <a:lnTo>
                    <a:pt x="12538" y="2496"/>
                  </a:lnTo>
                  <a:lnTo>
                    <a:pt x="1253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65"/>
            <p:cNvSpPr/>
            <p:nvPr/>
          </p:nvSpPr>
          <p:spPr>
            <a:xfrm rot="-5400000">
              <a:off x="2081076" y="3607849"/>
              <a:ext cx="1271867" cy="134668"/>
            </a:xfrm>
            <a:custGeom>
              <a:rect b="b" l="l" r="r" t="t"/>
              <a:pathLst>
                <a:path extrusionOk="0" h="3096" w="29240">
                  <a:moveTo>
                    <a:pt x="1" y="1"/>
                  </a:moveTo>
                  <a:lnTo>
                    <a:pt x="1" y="243"/>
                  </a:lnTo>
                  <a:lnTo>
                    <a:pt x="13436" y="243"/>
                  </a:lnTo>
                  <a:lnTo>
                    <a:pt x="13436" y="2853"/>
                  </a:lnTo>
                  <a:lnTo>
                    <a:pt x="28526" y="2853"/>
                  </a:lnTo>
                  <a:cubicBezTo>
                    <a:pt x="28526" y="2967"/>
                    <a:pt x="28712" y="3096"/>
                    <a:pt x="28883" y="3096"/>
                  </a:cubicBezTo>
                  <a:cubicBezTo>
                    <a:pt x="29068" y="3096"/>
                    <a:pt x="29240" y="2910"/>
                    <a:pt x="29240" y="2739"/>
                  </a:cubicBezTo>
                  <a:cubicBezTo>
                    <a:pt x="29240" y="2497"/>
                    <a:pt x="29068" y="2326"/>
                    <a:pt x="28883" y="2326"/>
                  </a:cubicBezTo>
                  <a:cubicBezTo>
                    <a:pt x="28712" y="2326"/>
                    <a:pt x="28526" y="2440"/>
                    <a:pt x="28526" y="2611"/>
                  </a:cubicBezTo>
                  <a:lnTo>
                    <a:pt x="13679" y="2611"/>
                  </a:lnTo>
                  <a:lnTo>
                    <a:pt x="13679"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65"/>
            <p:cNvSpPr/>
            <p:nvPr/>
          </p:nvSpPr>
          <p:spPr>
            <a:xfrm rot="-5400000">
              <a:off x="2065591" y="3641342"/>
              <a:ext cx="1212319" cy="127230"/>
            </a:xfrm>
            <a:custGeom>
              <a:rect b="b" l="l" r="r" t="t"/>
              <a:pathLst>
                <a:path extrusionOk="0" h="2925" w="27871">
                  <a:moveTo>
                    <a:pt x="1" y="0"/>
                  </a:moveTo>
                  <a:lnTo>
                    <a:pt x="1" y="243"/>
                  </a:lnTo>
                  <a:lnTo>
                    <a:pt x="14563" y="243"/>
                  </a:lnTo>
                  <a:lnTo>
                    <a:pt x="14563" y="2682"/>
                  </a:lnTo>
                  <a:lnTo>
                    <a:pt x="27157" y="2682"/>
                  </a:lnTo>
                  <a:cubicBezTo>
                    <a:pt x="27229" y="2853"/>
                    <a:pt x="27343" y="2924"/>
                    <a:pt x="27514" y="2924"/>
                  </a:cubicBezTo>
                  <a:cubicBezTo>
                    <a:pt x="27756" y="2924"/>
                    <a:pt x="27870" y="2796"/>
                    <a:pt x="27870" y="2567"/>
                  </a:cubicBezTo>
                  <a:cubicBezTo>
                    <a:pt x="27870" y="2382"/>
                    <a:pt x="27756" y="2211"/>
                    <a:pt x="27514" y="2211"/>
                  </a:cubicBezTo>
                  <a:cubicBezTo>
                    <a:pt x="27343" y="2211"/>
                    <a:pt x="27229" y="2325"/>
                    <a:pt x="27157" y="2439"/>
                  </a:cubicBezTo>
                  <a:lnTo>
                    <a:pt x="14806" y="2439"/>
                  </a:lnTo>
                  <a:lnTo>
                    <a:pt x="14806"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65"/>
            <p:cNvSpPr/>
            <p:nvPr/>
          </p:nvSpPr>
          <p:spPr>
            <a:xfrm rot="-5400000">
              <a:off x="1972508" y="3742473"/>
              <a:ext cx="1103749" cy="33537"/>
            </a:xfrm>
            <a:custGeom>
              <a:rect b="b" l="l" r="r" t="t"/>
              <a:pathLst>
                <a:path extrusionOk="0" h="771" w="25375">
                  <a:moveTo>
                    <a:pt x="25018" y="1"/>
                  </a:moveTo>
                  <a:cubicBezTo>
                    <a:pt x="24847" y="1"/>
                    <a:pt x="24733" y="115"/>
                    <a:pt x="24661" y="300"/>
                  </a:cubicBezTo>
                  <a:lnTo>
                    <a:pt x="1" y="300"/>
                  </a:lnTo>
                  <a:lnTo>
                    <a:pt x="1" y="528"/>
                  </a:lnTo>
                  <a:lnTo>
                    <a:pt x="24661" y="528"/>
                  </a:lnTo>
                  <a:cubicBezTo>
                    <a:pt x="24733" y="657"/>
                    <a:pt x="24847" y="771"/>
                    <a:pt x="25018" y="771"/>
                  </a:cubicBezTo>
                  <a:cubicBezTo>
                    <a:pt x="25260" y="771"/>
                    <a:pt x="25374" y="600"/>
                    <a:pt x="25374" y="414"/>
                  </a:cubicBezTo>
                  <a:cubicBezTo>
                    <a:pt x="25374" y="172"/>
                    <a:pt x="25260" y="1"/>
                    <a:pt x="25018"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65"/>
            <p:cNvSpPr/>
            <p:nvPr/>
          </p:nvSpPr>
          <p:spPr>
            <a:xfrm rot="-5400000">
              <a:off x="2020290" y="3823748"/>
              <a:ext cx="941199" cy="33537"/>
            </a:xfrm>
            <a:custGeom>
              <a:rect b="b" l="l" r="r" t="t"/>
              <a:pathLst>
                <a:path extrusionOk="0" h="771" w="21638">
                  <a:moveTo>
                    <a:pt x="21281" y="0"/>
                  </a:moveTo>
                  <a:cubicBezTo>
                    <a:pt x="21095" y="0"/>
                    <a:pt x="20924" y="114"/>
                    <a:pt x="20924" y="229"/>
                  </a:cubicBezTo>
                  <a:lnTo>
                    <a:pt x="1" y="229"/>
                  </a:lnTo>
                  <a:lnTo>
                    <a:pt x="1" y="471"/>
                  </a:lnTo>
                  <a:lnTo>
                    <a:pt x="20924" y="471"/>
                  </a:lnTo>
                  <a:cubicBezTo>
                    <a:pt x="20924" y="656"/>
                    <a:pt x="21095" y="771"/>
                    <a:pt x="21281" y="771"/>
                  </a:cubicBezTo>
                  <a:cubicBezTo>
                    <a:pt x="21452" y="771"/>
                    <a:pt x="21637" y="585"/>
                    <a:pt x="21637" y="357"/>
                  </a:cubicBezTo>
                  <a:cubicBezTo>
                    <a:pt x="21637" y="172"/>
                    <a:pt x="21452" y="0"/>
                    <a:pt x="21281"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612" name="Google Shape;1612;p65"/>
          <p:cNvCxnSpPr/>
          <p:nvPr/>
        </p:nvCxnSpPr>
        <p:spPr>
          <a:xfrm>
            <a:off x="2863200" y="1624575"/>
            <a:ext cx="1305300" cy="477900"/>
          </a:xfrm>
          <a:prstGeom prst="bentConnector3">
            <a:avLst>
              <a:gd fmla="val 50000" name="adj1"/>
            </a:avLst>
          </a:prstGeom>
          <a:noFill/>
          <a:ln cap="flat" cmpd="sng" w="9525">
            <a:solidFill>
              <a:schemeClr val="dk1"/>
            </a:solidFill>
            <a:prstDash val="solid"/>
            <a:round/>
            <a:headEnd len="med" w="med" type="none"/>
            <a:tailEnd len="med" w="med" type="oval"/>
          </a:ln>
        </p:spPr>
      </p:cxnSp>
      <p:cxnSp>
        <p:nvCxnSpPr>
          <p:cNvPr id="1613" name="Google Shape;1613;p65"/>
          <p:cNvCxnSpPr>
            <a:stCxn id="1546" idx="1"/>
          </p:cNvCxnSpPr>
          <p:nvPr/>
        </p:nvCxnSpPr>
        <p:spPr>
          <a:xfrm flipH="1" rot="10800000">
            <a:off x="2863225" y="2315275"/>
            <a:ext cx="2702100" cy="377100"/>
          </a:xfrm>
          <a:prstGeom prst="bentConnector3">
            <a:avLst>
              <a:gd fmla="val 50000" name="adj1"/>
            </a:avLst>
          </a:prstGeom>
          <a:noFill/>
          <a:ln cap="flat" cmpd="sng" w="9525">
            <a:solidFill>
              <a:schemeClr val="dk1"/>
            </a:solidFill>
            <a:prstDash val="solid"/>
            <a:round/>
            <a:headEnd len="med" w="med" type="none"/>
            <a:tailEnd len="med" w="med" type="oval"/>
          </a:ln>
        </p:spPr>
      </p:cxnSp>
      <p:cxnSp>
        <p:nvCxnSpPr>
          <p:cNvPr id="1614" name="Google Shape;1614;p65"/>
          <p:cNvCxnSpPr>
            <a:stCxn id="1545" idx="1"/>
          </p:cNvCxnSpPr>
          <p:nvPr/>
        </p:nvCxnSpPr>
        <p:spPr>
          <a:xfrm flipH="1" rot="10800000">
            <a:off x="2863200" y="3260975"/>
            <a:ext cx="1989300" cy="548400"/>
          </a:xfrm>
          <a:prstGeom prst="bentConnector3">
            <a:avLst>
              <a:gd fmla="val 50000" name="adj1"/>
            </a:avLst>
          </a:prstGeom>
          <a:noFill/>
          <a:ln cap="flat" cmpd="sng" w="9525">
            <a:solidFill>
              <a:schemeClr val="dk1"/>
            </a:solidFill>
            <a:prstDash val="solid"/>
            <a:round/>
            <a:headEnd len="med" w="med" type="none"/>
            <a:tailEnd len="med" w="med" type="oval"/>
          </a:ln>
        </p:spPr>
      </p:cxn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18" name="Shape 1618"/>
        <p:cNvGrpSpPr/>
        <p:nvPr/>
      </p:nvGrpSpPr>
      <p:grpSpPr>
        <a:xfrm>
          <a:off x="0" y="0"/>
          <a:ext cx="0" cy="0"/>
          <a:chOff x="0" y="0"/>
          <a:chExt cx="0" cy="0"/>
        </a:xfrm>
      </p:grpSpPr>
      <p:grpSp>
        <p:nvGrpSpPr>
          <p:cNvPr id="1619" name="Google Shape;1619;p66"/>
          <p:cNvGrpSpPr/>
          <p:nvPr/>
        </p:nvGrpSpPr>
        <p:grpSpPr>
          <a:xfrm>
            <a:off x="5151205" y="1323607"/>
            <a:ext cx="3432984" cy="2496295"/>
            <a:chOff x="331763" y="414153"/>
            <a:chExt cx="6903246" cy="5019697"/>
          </a:xfrm>
        </p:grpSpPr>
        <p:sp>
          <p:nvSpPr>
            <p:cNvPr id="1620" name="Google Shape;1620;p66"/>
            <p:cNvSpPr/>
            <p:nvPr/>
          </p:nvSpPr>
          <p:spPr>
            <a:xfrm>
              <a:off x="2953125" y="4725150"/>
              <a:ext cx="1660725" cy="708700"/>
            </a:xfrm>
            <a:custGeom>
              <a:rect b="b" l="l" r="r" t="t"/>
              <a:pathLst>
                <a:path extrusionOk="0" h="28348" w="66429">
                  <a:moveTo>
                    <a:pt x="6889" y="1"/>
                  </a:moveTo>
                  <a:lnTo>
                    <a:pt x="1" y="28347"/>
                  </a:lnTo>
                  <a:lnTo>
                    <a:pt x="66429" y="28347"/>
                  </a:lnTo>
                  <a:lnTo>
                    <a:pt x="59475" y="1"/>
                  </a:lnTo>
                  <a:lnTo>
                    <a:pt x="33182" y="464"/>
                  </a:lnTo>
                  <a:lnTo>
                    <a:pt x="6889" y="1"/>
                  </a:lnTo>
                  <a:close/>
                </a:path>
              </a:pathLst>
            </a:custGeom>
            <a:gradFill>
              <a:gsLst>
                <a:gs pos="0">
                  <a:schemeClr val="accent3"/>
                </a:gs>
                <a:gs pos="35000">
                  <a:schemeClr val="accent3"/>
                </a:gs>
                <a:gs pos="100000">
                  <a:schemeClr val="accent4"/>
                </a:gs>
              </a:gsLst>
              <a:lin ang="80993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66"/>
            <p:cNvSpPr/>
            <p:nvPr/>
          </p:nvSpPr>
          <p:spPr>
            <a:xfrm>
              <a:off x="331763" y="414153"/>
              <a:ext cx="6903246" cy="4353879"/>
            </a:xfrm>
            <a:custGeom>
              <a:rect b="b" l="l" r="r" t="t"/>
              <a:pathLst>
                <a:path extrusionOk="0" h="181204" w="248162">
                  <a:moveTo>
                    <a:pt x="4636" y="0"/>
                  </a:moveTo>
                  <a:cubicBezTo>
                    <a:pt x="2053" y="0"/>
                    <a:pt x="0" y="2053"/>
                    <a:pt x="0" y="4636"/>
                  </a:cubicBezTo>
                  <a:lnTo>
                    <a:pt x="0" y="176634"/>
                  </a:lnTo>
                  <a:cubicBezTo>
                    <a:pt x="0" y="179151"/>
                    <a:pt x="2053" y="181204"/>
                    <a:pt x="4636" y="181204"/>
                  </a:cubicBezTo>
                  <a:lnTo>
                    <a:pt x="243526" y="181204"/>
                  </a:lnTo>
                  <a:cubicBezTo>
                    <a:pt x="246109" y="181204"/>
                    <a:pt x="248162" y="179151"/>
                    <a:pt x="248162" y="176634"/>
                  </a:cubicBezTo>
                  <a:lnTo>
                    <a:pt x="248162" y="4636"/>
                  </a:lnTo>
                  <a:cubicBezTo>
                    <a:pt x="248162" y="2053"/>
                    <a:pt x="246109" y="0"/>
                    <a:pt x="243526" y="0"/>
                  </a:cubicBezTo>
                  <a:close/>
                </a:path>
              </a:pathLst>
            </a:custGeom>
            <a:gradFill>
              <a:gsLst>
                <a:gs pos="0">
                  <a:schemeClr val="accent3"/>
                </a:gs>
                <a:gs pos="35000">
                  <a:schemeClr val="accent3"/>
                </a:gs>
                <a:gs pos="100000">
                  <a:schemeClr val="accent4"/>
                </a:gs>
              </a:gsLst>
              <a:lin ang="80993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66"/>
            <p:cNvSpPr/>
            <p:nvPr/>
          </p:nvSpPr>
          <p:spPr>
            <a:xfrm>
              <a:off x="547300" y="600323"/>
              <a:ext cx="6472159" cy="3981525"/>
            </a:xfrm>
            <a:custGeom>
              <a:rect b="b" l="l" r="r" t="t"/>
              <a:pathLst>
                <a:path extrusionOk="0" h="165707" w="232665">
                  <a:moveTo>
                    <a:pt x="1" y="1"/>
                  </a:moveTo>
                  <a:lnTo>
                    <a:pt x="1" y="24307"/>
                  </a:lnTo>
                  <a:lnTo>
                    <a:pt x="1" y="165707"/>
                  </a:lnTo>
                  <a:lnTo>
                    <a:pt x="232665" y="165707"/>
                  </a:lnTo>
                  <a:lnTo>
                    <a:pt x="232665" y="121532"/>
                  </a:lnTo>
                  <a:lnTo>
                    <a:pt x="232665" y="1"/>
                  </a:lnTo>
                  <a:close/>
                </a:path>
              </a:pathLst>
            </a:custGeom>
            <a:gradFill>
              <a:gsLst>
                <a:gs pos="0">
                  <a:schemeClr val="accent3"/>
                </a:gs>
                <a:gs pos="35000">
                  <a:schemeClr val="accent3"/>
                </a:gs>
                <a:gs pos="100000">
                  <a:schemeClr val="accent4"/>
                </a:gs>
              </a:gsLst>
              <a:lin ang="80993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66"/>
            <p:cNvSpPr/>
            <p:nvPr/>
          </p:nvSpPr>
          <p:spPr>
            <a:xfrm>
              <a:off x="2772650" y="5206975"/>
              <a:ext cx="2020025" cy="226875"/>
            </a:xfrm>
            <a:custGeom>
              <a:rect b="b" l="l" r="r" t="t"/>
              <a:pathLst>
                <a:path extrusionOk="0" h="9075" w="80801">
                  <a:moveTo>
                    <a:pt x="4571" y="1"/>
                  </a:moveTo>
                  <a:cubicBezTo>
                    <a:pt x="2054" y="1"/>
                    <a:pt x="1" y="2054"/>
                    <a:pt x="1" y="4570"/>
                  </a:cubicBezTo>
                  <a:cubicBezTo>
                    <a:pt x="1" y="7021"/>
                    <a:pt x="2054" y="9074"/>
                    <a:pt x="4571" y="9074"/>
                  </a:cubicBezTo>
                  <a:lnTo>
                    <a:pt x="76297" y="9074"/>
                  </a:lnTo>
                  <a:cubicBezTo>
                    <a:pt x="78814" y="9074"/>
                    <a:pt x="80801" y="7021"/>
                    <a:pt x="80801" y="4570"/>
                  </a:cubicBezTo>
                  <a:cubicBezTo>
                    <a:pt x="80801" y="2054"/>
                    <a:pt x="78814" y="1"/>
                    <a:pt x="76297" y="1"/>
                  </a:cubicBezTo>
                  <a:close/>
                </a:path>
              </a:pathLst>
            </a:custGeom>
            <a:gradFill>
              <a:gsLst>
                <a:gs pos="0">
                  <a:schemeClr val="accent3"/>
                </a:gs>
                <a:gs pos="35000">
                  <a:schemeClr val="accent3"/>
                </a:gs>
                <a:gs pos="100000">
                  <a:schemeClr val="accent4"/>
                </a:gs>
              </a:gsLst>
              <a:lin ang="80993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624" name="Google Shape;1624;p66"/>
          <p:cNvPicPr preferRelativeResize="0"/>
          <p:nvPr/>
        </p:nvPicPr>
        <p:blipFill>
          <a:blip r:embed="rId3">
            <a:alphaModFix/>
          </a:blip>
          <a:stretch>
            <a:fillRect/>
          </a:stretch>
        </p:blipFill>
        <p:spPr>
          <a:xfrm>
            <a:off x="5259150" y="1420875"/>
            <a:ext cx="3217099" cy="1809651"/>
          </a:xfrm>
          <a:prstGeom prst="rect">
            <a:avLst/>
          </a:prstGeom>
          <a:noFill/>
          <a:ln>
            <a:noFill/>
          </a:ln>
        </p:spPr>
      </p:pic>
      <p:sp>
        <p:nvSpPr>
          <p:cNvPr id="1625" name="Google Shape;1625;p66"/>
          <p:cNvSpPr txBox="1"/>
          <p:nvPr>
            <p:ph type="title"/>
          </p:nvPr>
        </p:nvSpPr>
        <p:spPr>
          <a:xfrm>
            <a:off x="720000" y="1696700"/>
            <a:ext cx="2588400" cy="665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Mockups</a:t>
            </a:r>
            <a:endParaRPr/>
          </a:p>
        </p:txBody>
      </p:sp>
      <p:sp>
        <p:nvSpPr>
          <p:cNvPr id="1626" name="Google Shape;1626;p66"/>
          <p:cNvSpPr txBox="1"/>
          <p:nvPr>
            <p:ph idx="1" type="subTitle"/>
          </p:nvPr>
        </p:nvSpPr>
        <p:spPr>
          <a:xfrm>
            <a:off x="720000" y="2278545"/>
            <a:ext cx="2588400" cy="10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images on the screen with your own work. Just right-click on them and select “Replace images”</a:t>
            </a:r>
            <a:endParaRPr/>
          </a:p>
        </p:txBody>
      </p:sp>
      <p:sp>
        <p:nvSpPr>
          <p:cNvPr id="1627" name="Google Shape;1627;p66"/>
          <p:cNvSpPr/>
          <p:nvPr/>
        </p:nvSpPr>
        <p:spPr>
          <a:xfrm>
            <a:off x="3781585" y="1459681"/>
            <a:ext cx="1101924" cy="2102546"/>
          </a:xfrm>
          <a:custGeom>
            <a:rect b="b" l="l" r="r" t="t"/>
            <a:pathLst>
              <a:path extrusionOk="0" h="161331" w="84552">
                <a:moveTo>
                  <a:pt x="1" y="1"/>
                </a:moveTo>
                <a:lnTo>
                  <a:pt x="1" y="161331"/>
                </a:lnTo>
                <a:lnTo>
                  <a:pt x="84551" y="161331"/>
                </a:lnTo>
                <a:lnTo>
                  <a:pt x="84551" y="1"/>
                </a:lnTo>
                <a:close/>
              </a:path>
            </a:pathLst>
          </a:custGeom>
          <a:gradFill>
            <a:gsLst>
              <a:gs pos="0">
                <a:schemeClr val="accent3"/>
              </a:gs>
              <a:gs pos="35000">
                <a:schemeClr val="accent3"/>
              </a:gs>
              <a:gs pos="100000">
                <a:schemeClr val="accent4"/>
              </a:gs>
            </a:gsLst>
            <a:lin ang="80993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8" name="Google Shape;1628;p66"/>
          <p:cNvGrpSpPr/>
          <p:nvPr/>
        </p:nvGrpSpPr>
        <p:grpSpPr>
          <a:xfrm>
            <a:off x="3725419" y="1338877"/>
            <a:ext cx="1214752" cy="2465737"/>
            <a:chOff x="5186401" y="494525"/>
            <a:chExt cx="1834973" cy="3724678"/>
          </a:xfrm>
        </p:grpSpPr>
        <p:sp>
          <p:nvSpPr>
            <p:cNvPr id="1629" name="Google Shape;1629;p66"/>
            <p:cNvSpPr/>
            <p:nvPr/>
          </p:nvSpPr>
          <p:spPr>
            <a:xfrm>
              <a:off x="5186401" y="494525"/>
              <a:ext cx="1834973" cy="3724678"/>
            </a:xfrm>
            <a:custGeom>
              <a:rect b="b" l="l" r="r" t="t"/>
              <a:pathLst>
                <a:path extrusionOk="0" h="189190" w="93205">
                  <a:moveTo>
                    <a:pt x="2870" y="0"/>
                  </a:moveTo>
                  <a:cubicBezTo>
                    <a:pt x="1280" y="0"/>
                    <a:pt x="0" y="1280"/>
                    <a:pt x="0" y="2914"/>
                  </a:cubicBezTo>
                  <a:lnTo>
                    <a:pt x="0" y="186320"/>
                  </a:lnTo>
                  <a:cubicBezTo>
                    <a:pt x="0" y="187909"/>
                    <a:pt x="1280" y="189190"/>
                    <a:pt x="2870" y="189190"/>
                  </a:cubicBezTo>
                  <a:lnTo>
                    <a:pt x="90334" y="189190"/>
                  </a:lnTo>
                  <a:cubicBezTo>
                    <a:pt x="91924" y="189190"/>
                    <a:pt x="93204" y="187909"/>
                    <a:pt x="93204" y="186320"/>
                  </a:cubicBezTo>
                  <a:lnTo>
                    <a:pt x="93204" y="2914"/>
                  </a:lnTo>
                  <a:cubicBezTo>
                    <a:pt x="93204" y="1280"/>
                    <a:pt x="91924" y="0"/>
                    <a:pt x="90334" y="0"/>
                  </a:cubicBezTo>
                  <a:close/>
                </a:path>
              </a:pathLst>
            </a:custGeom>
            <a:gradFill>
              <a:gsLst>
                <a:gs pos="0">
                  <a:schemeClr val="accent3"/>
                </a:gs>
                <a:gs pos="35000">
                  <a:schemeClr val="accent3"/>
                </a:gs>
                <a:gs pos="100000">
                  <a:schemeClr val="accent4"/>
                </a:gs>
              </a:gsLst>
              <a:lin ang="80993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66"/>
            <p:cNvSpPr/>
            <p:nvPr/>
          </p:nvSpPr>
          <p:spPr>
            <a:xfrm>
              <a:off x="5890455" y="3969678"/>
              <a:ext cx="458108" cy="154724"/>
            </a:xfrm>
            <a:custGeom>
              <a:rect b="b" l="l" r="r" t="t"/>
              <a:pathLst>
                <a:path extrusionOk="0" h="7859" w="23269">
                  <a:moveTo>
                    <a:pt x="796" y="0"/>
                  </a:moveTo>
                  <a:cubicBezTo>
                    <a:pt x="354" y="0"/>
                    <a:pt x="1" y="353"/>
                    <a:pt x="1" y="751"/>
                  </a:cubicBezTo>
                  <a:lnTo>
                    <a:pt x="1" y="7064"/>
                  </a:lnTo>
                  <a:cubicBezTo>
                    <a:pt x="1" y="7506"/>
                    <a:pt x="354" y="7859"/>
                    <a:pt x="796" y="7859"/>
                  </a:cubicBezTo>
                  <a:lnTo>
                    <a:pt x="22474" y="7859"/>
                  </a:lnTo>
                  <a:cubicBezTo>
                    <a:pt x="22916" y="7859"/>
                    <a:pt x="23269" y="7506"/>
                    <a:pt x="23269" y="7064"/>
                  </a:cubicBezTo>
                  <a:lnTo>
                    <a:pt x="23269" y="751"/>
                  </a:lnTo>
                  <a:cubicBezTo>
                    <a:pt x="23269" y="353"/>
                    <a:pt x="22916" y="0"/>
                    <a:pt x="22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631" name="Google Shape;1631;p66"/>
          <p:cNvPicPr preferRelativeResize="0"/>
          <p:nvPr/>
        </p:nvPicPr>
        <p:blipFill rotWithShape="1">
          <a:blip r:embed="rId4">
            <a:alphaModFix/>
          </a:blip>
          <a:srcRect b="7058" l="73207" r="2923" t="3591"/>
          <a:stretch/>
        </p:blipFill>
        <p:spPr>
          <a:xfrm>
            <a:off x="3833300" y="1457963"/>
            <a:ext cx="998477" cy="2102549"/>
          </a:xfrm>
          <a:prstGeom prst="rect">
            <a:avLst/>
          </a:prstGeom>
          <a:noFill/>
          <a:ln>
            <a:noFill/>
          </a:ln>
        </p:spPr>
      </p:pic>
      <p:grpSp>
        <p:nvGrpSpPr>
          <p:cNvPr id="1632" name="Google Shape;1632;p66"/>
          <p:cNvGrpSpPr/>
          <p:nvPr/>
        </p:nvGrpSpPr>
        <p:grpSpPr>
          <a:xfrm>
            <a:off x="388021" y="3804635"/>
            <a:ext cx="650407" cy="2112157"/>
            <a:chOff x="6278982" y="2751992"/>
            <a:chExt cx="478381" cy="1553513"/>
          </a:xfrm>
        </p:grpSpPr>
        <p:sp>
          <p:nvSpPr>
            <p:cNvPr id="1633" name="Google Shape;1633;p66"/>
            <p:cNvSpPr/>
            <p:nvPr/>
          </p:nvSpPr>
          <p:spPr>
            <a:xfrm rot="-5400000">
              <a:off x="6192439" y="3740581"/>
              <a:ext cx="1059686" cy="70161"/>
            </a:xfrm>
            <a:custGeom>
              <a:rect b="b" l="l" r="r" t="t"/>
              <a:pathLst>
                <a:path extrusionOk="0" h="1613" w="24362">
                  <a:moveTo>
                    <a:pt x="0" y="0"/>
                  </a:moveTo>
                  <a:lnTo>
                    <a:pt x="0" y="243"/>
                  </a:lnTo>
                  <a:lnTo>
                    <a:pt x="15917" y="243"/>
                  </a:lnTo>
                  <a:lnTo>
                    <a:pt x="17173" y="1313"/>
                  </a:lnTo>
                  <a:lnTo>
                    <a:pt x="23648" y="1313"/>
                  </a:lnTo>
                  <a:cubicBezTo>
                    <a:pt x="23705" y="1498"/>
                    <a:pt x="23819" y="1612"/>
                    <a:pt x="24004" y="1612"/>
                  </a:cubicBezTo>
                  <a:cubicBezTo>
                    <a:pt x="24176" y="1612"/>
                    <a:pt x="24361" y="1427"/>
                    <a:pt x="24361" y="1199"/>
                  </a:cubicBezTo>
                  <a:cubicBezTo>
                    <a:pt x="24361" y="1013"/>
                    <a:pt x="24176" y="842"/>
                    <a:pt x="24004" y="842"/>
                  </a:cubicBezTo>
                  <a:cubicBezTo>
                    <a:pt x="23819" y="842"/>
                    <a:pt x="23705" y="956"/>
                    <a:pt x="23648" y="1070"/>
                  </a:cubicBezTo>
                  <a:lnTo>
                    <a:pt x="17230" y="1070"/>
                  </a:lnTo>
                  <a:lnTo>
                    <a:pt x="15975"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66"/>
            <p:cNvSpPr/>
            <p:nvPr/>
          </p:nvSpPr>
          <p:spPr>
            <a:xfrm rot="-5400000">
              <a:off x="6010359" y="3607522"/>
              <a:ext cx="1325804" cy="70161"/>
            </a:xfrm>
            <a:custGeom>
              <a:rect b="b" l="l" r="r" t="t"/>
              <a:pathLst>
                <a:path extrusionOk="0" h="1613" w="30480">
                  <a:moveTo>
                    <a:pt x="0" y="1"/>
                  </a:moveTo>
                  <a:lnTo>
                    <a:pt x="0" y="243"/>
                  </a:lnTo>
                  <a:lnTo>
                    <a:pt x="17173" y="243"/>
                  </a:lnTo>
                  <a:lnTo>
                    <a:pt x="18242" y="1370"/>
                  </a:lnTo>
                  <a:lnTo>
                    <a:pt x="29710" y="1370"/>
                  </a:lnTo>
                  <a:cubicBezTo>
                    <a:pt x="29767" y="1484"/>
                    <a:pt x="29952" y="1612"/>
                    <a:pt x="30066" y="1612"/>
                  </a:cubicBezTo>
                  <a:cubicBezTo>
                    <a:pt x="30309" y="1612"/>
                    <a:pt x="30480" y="1427"/>
                    <a:pt x="30480" y="1256"/>
                  </a:cubicBezTo>
                  <a:cubicBezTo>
                    <a:pt x="30480" y="1013"/>
                    <a:pt x="30309" y="842"/>
                    <a:pt x="30066" y="842"/>
                  </a:cubicBezTo>
                  <a:cubicBezTo>
                    <a:pt x="29952" y="842"/>
                    <a:pt x="29767" y="956"/>
                    <a:pt x="29710" y="1127"/>
                  </a:cubicBezTo>
                  <a:lnTo>
                    <a:pt x="18356" y="1127"/>
                  </a:lnTo>
                  <a:lnTo>
                    <a:pt x="1723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66"/>
            <p:cNvSpPr/>
            <p:nvPr/>
          </p:nvSpPr>
          <p:spPr>
            <a:xfrm rot="-5400000">
              <a:off x="6022147" y="3665853"/>
              <a:ext cx="1214755" cy="64550"/>
            </a:xfrm>
            <a:custGeom>
              <a:rect b="b" l="l" r="r" t="t"/>
              <a:pathLst>
                <a:path extrusionOk="0" h="1484" w="27927">
                  <a:moveTo>
                    <a:pt x="0" y="0"/>
                  </a:moveTo>
                  <a:lnTo>
                    <a:pt x="0" y="229"/>
                  </a:lnTo>
                  <a:lnTo>
                    <a:pt x="17943" y="229"/>
                  </a:lnTo>
                  <a:lnTo>
                    <a:pt x="18898" y="1241"/>
                  </a:lnTo>
                  <a:lnTo>
                    <a:pt x="27157" y="1241"/>
                  </a:lnTo>
                  <a:cubicBezTo>
                    <a:pt x="27214" y="1427"/>
                    <a:pt x="27385" y="1484"/>
                    <a:pt x="27513" y="1484"/>
                  </a:cubicBezTo>
                  <a:cubicBezTo>
                    <a:pt x="27741" y="1484"/>
                    <a:pt x="27927" y="1298"/>
                    <a:pt x="27927" y="1127"/>
                  </a:cubicBezTo>
                  <a:cubicBezTo>
                    <a:pt x="27927" y="885"/>
                    <a:pt x="27741" y="771"/>
                    <a:pt x="27513" y="771"/>
                  </a:cubicBezTo>
                  <a:cubicBezTo>
                    <a:pt x="27385" y="771"/>
                    <a:pt x="27214" y="828"/>
                    <a:pt x="27157" y="999"/>
                  </a:cubicBezTo>
                  <a:lnTo>
                    <a:pt x="19012" y="999"/>
                  </a:lnTo>
                  <a:lnTo>
                    <a:pt x="18000"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66"/>
            <p:cNvSpPr/>
            <p:nvPr/>
          </p:nvSpPr>
          <p:spPr>
            <a:xfrm rot="-5400000">
              <a:off x="5843461" y="3619310"/>
              <a:ext cx="1279305" cy="93085"/>
            </a:xfrm>
            <a:custGeom>
              <a:rect b="b" l="l" r="r" t="t"/>
              <a:pathLst>
                <a:path extrusionOk="0" h="2140" w="29411">
                  <a:moveTo>
                    <a:pt x="28996" y="0"/>
                  </a:moveTo>
                  <a:cubicBezTo>
                    <a:pt x="28882" y="0"/>
                    <a:pt x="28697" y="57"/>
                    <a:pt x="28640" y="243"/>
                  </a:cubicBezTo>
                  <a:lnTo>
                    <a:pt x="20610" y="243"/>
                  </a:lnTo>
                  <a:lnTo>
                    <a:pt x="20610" y="1911"/>
                  </a:lnTo>
                  <a:lnTo>
                    <a:pt x="0" y="1911"/>
                  </a:lnTo>
                  <a:lnTo>
                    <a:pt x="0" y="2140"/>
                  </a:lnTo>
                  <a:lnTo>
                    <a:pt x="20852" y="2140"/>
                  </a:lnTo>
                  <a:lnTo>
                    <a:pt x="20852" y="485"/>
                  </a:lnTo>
                  <a:lnTo>
                    <a:pt x="28640" y="485"/>
                  </a:lnTo>
                  <a:cubicBezTo>
                    <a:pt x="28697" y="656"/>
                    <a:pt x="28882" y="713"/>
                    <a:pt x="28996" y="713"/>
                  </a:cubicBezTo>
                  <a:cubicBezTo>
                    <a:pt x="29239" y="713"/>
                    <a:pt x="29410" y="542"/>
                    <a:pt x="29410" y="357"/>
                  </a:cubicBezTo>
                  <a:cubicBezTo>
                    <a:pt x="29410" y="129"/>
                    <a:pt x="29239" y="0"/>
                    <a:pt x="2899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66"/>
            <p:cNvSpPr/>
            <p:nvPr/>
          </p:nvSpPr>
          <p:spPr>
            <a:xfrm rot="-5400000">
              <a:off x="5753204" y="3565025"/>
              <a:ext cx="1374825" cy="106134"/>
            </a:xfrm>
            <a:custGeom>
              <a:rect b="b" l="l" r="r" t="t"/>
              <a:pathLst>
                <a:path extrusionOk="0" h="2440" w="31607">
                  <a:moveTo>
                    <a:pt x="31193" y="1"/>
                  </a:moveTo>
                  <a:cubicBezTo>
                    <a:pt x="31079" y="1"/>
                    <a:pt x="30893" y="58"/>
                    <a:pt x="30836" y="243"/>
                  </a:cubicBezTo>
                  <a:lnTo>
                    <a:pt x="19426" y="243"/>
                  </a:lnTo>
                  <a:lnTo>
                    <a:pt x="19426" y="2197"/>
                  </a:lnTo>
                  <a:lnTo>
                    <a:pt x="0" y="2197"/>
                  </a:lnTo>
                  <a:lnTo>
                    <a:pt x="0" y="2439"/>
                  </a:lnTo>
                  <a:lnTo>
                    <a:pt x="19669" y="2439"/>
                  </a:lnTo>
                  <a:lnTo>
                    <a:pt x="19669" y="471"/>
                  </a:lnTo>
                  <a:lnTo>
                    <a:pt x="30836" y="471"/>
                  </a:lnTo>
                  <a:cubicBezTo>
                    <a:pt x="30893" y="657"/>
                    <a:pt x="31079" y="714"/>
                    <a:pt x="31193" y="714"/>
                  </a:cubicBezTo>
                  <a:cubicBezTo>
                    <a:pt x="31435" y="714"/>
                    <a:pt x="31607" y="542"/>
                    <a:pt x="31607" y="357"/>
                  </a:cubicBezTo>
                  <a:cubicBezTo>
                    <a:pt x="31607" y="115"/>
                    <a:pt x="31435" y="1"/>
                    <a:pt x="31193"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66"/>
            <p:cNvSpPr/>
            <p:nvPr/>
          </p:nvSpPr>
          <p:spPr>
            <a:xfrm rot="-5400000">
              <a:off x="5618885" y="3466677"/>
              <a:ext cx="1553513" cy="124142"/>
            </a:xfrm>
            <a:custGeom>
              <a:rect b="b" l="l" r="r" t="t"/>
              <a:pathLst>
                <a:path extrusionOk="0" h="2854" w="35715">
                  <a:moveTo>
                    <a:pt x="35301" y="1"/>
                  </a:moveTo>
                  <a:cubicBezTo>
                    <a:pt x="35172" y="1"/>
                    <a:pt x="35001" y="58"/>
                    <a:pt x="34944" y="229"/>
                  </a:cubicBezTo>
                  <a:lnTo>
                    <a:pt x="18185" y="229"/>
                  </a:lnTo>
                  <a:lnTo>
                    <a:pt x="18185" y="2611"/>
                  </a:lnTo>
                  <a:lnTo>
                    <a:pt x="0" y="2611"/>
                  </a:lnTo>
                  <a:lnTo>
                    <a:pt x="0" y="2853"/>
                  </a:lnTo>
                  <a:lnTo>
                    <a:pt x="18413" y="2853"/>
                  </a:lnTo>
                  <a:lnTo>
                    <a:pt x="18413" y="471"/>
                  </a:lnTo>
                  <a:lnTo>
                    <a:pt x="34944" y="471"/>
                  </a:lnTo>
                  <a:cubicBezTo>
                    <a:pt x="35001" y="642"/>
                    <a:pt x="35172" y="714"/>
                    <a:pt x="35301" y="714"/>
                  </a:cubicBezTo>
                  <a:cubicBezTo>
                    <a:pt x="35529" y="714"/>
                    <a:pt x="35714" y="528"/>
                    <a:pt x="35714" y="357"/>
                  </a:cubicBezTo>
                  <a:cubicBezTo>
                    <a:pt x="35714" y="115"/>
                    <a:pt x="35529" y="1"/>
                    <a:pt x="35301"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66"/>
            <p:cNvSpPr/>
            <p:nvPr/>
          </p:nvSpPr>
          <p:spPr>
            <a:xfrm rot="-5400000">
              <a:off x="5790418" y="3674835"/>
              <a:ext cx="1119234" cy="142106"/>
            </a:xfrm>
            <a:custGeom>
              <a:rect b="b" l="l" r="r" t="t"/>
              <a:pathLst>
                <a:path extrusionOk="0" h="3267" w="25731">
                  <a:moveTo>
                    <a:pt x="25374" y="1"/>
                  </a:moveTo>
                  <a:cubicBezTo>
                    <a:pt x="25188" y="1"/>
                    <a:pt x="25074" y="115"/>
                    <a:pt x="25017" y="243"/>
                  </a:cubicBezTo>
                  <a:lnTo>
                    <a:pt x="17044" y="243"/>
                  </a:lnTo>
                  <a:lnTo>
                    <a:pt x="17044" y="3038"/>
                  </a:lnTo>
                  <a:lnTo>
                    <a:pt x="0" y="3038"/>
                  </a:lnTo>
                  <a:lnTo>
                    <a:pt x="0" y="3267"/>
                  </a:lnTo>
                  <a:lnTo>
                    <a:pt x="17287" y="3267"/>
                  </a:lnTo>
                  <a:lnTo>
                    <a:pt x="17287" y="471"/>
                  </a:lnTo>
                  <a:lnTo>
                    <a:pt x="25017" y="471"/>
                  </a:lnTo>
                  <a:cubicBezTo>
                    <a:pt x="25074" y="657"/>
                    <a:pt x="25188" y="771"/>
                    <a:pt x="25374" y="771"/>
                  </a:cubicBezTo>
                  <a:cubicBezTo>
                    <a:pt x="25545" y="771"/>
                    <a:pt x="25730" y="600"/>
                    <a:pt x="25730" y="357"/>
                  </a:cubicBezTo>
                  <a:cubicBezTo>
                    <a:pt x="25730" y="186"/>
                    <a:pt x="25545" y="1"/>
                    <a:pt x="2537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66"/>
            <p:cNvSpPr/>
            <p:nvPr/>
          </p:nvSpPr>
          <p:spPr>
            <a:xfrm rot="-5400000">
              <a:off x="6430370" y="3978513"/>
              <a:ext cx="620405" cy="33580"/>
            </a:xfrm>
            <a:custGeom>
              <a:rect b="b" l="l" r="r" t="t"/>
              <a:pathLst>
                <a:path extrusionOk="0" h="772" w="14263">
                  <a:moveTo>
                    <a:pt x="13906" y="1"/>
                  </a:moveTo>
                  <a:cubicBezTo>
                    <a:pt x="13721" y="1"/>
                    <a:pt x="13607" y="115"/>
                    <a:pt x="13550" y="229"/>
                  </a:cubicBezTo>
                  <a:lnTo>
                    <a:pt x="0" y="229"/>
                  </a:lnTo>
                  <a:lnTo>
                    <a:pt x="0" y="472"/>
                  </a:lnTo>
                  <a:lnTo>
                    <a:pt x="13550" y="472"/>
                  </a:lnTo>
                  <a:cubicBezTo>
                    <a:pt x="13607" y="657"/>
                    <a:pt x="13721" y="771"/>
                    <a:pt x="13906" y="771"/>
                  </a:cubicBezTo>
                  <a:cubicBezTo>
                    <a:pt x="14078" y="771"/>
                    <a:pt x="14263" y="586"/>
                    <a:pt x="14263" y="358"/>
                  </a:cubicBezTo>
                  <a:cubicBezTo>
                    <a:pt x="14263" y="172"/>
                    <a:pt x="14078" y="1"/>
                    <a:pt x="13906"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66"/>
            <p:cNvSpPr/>
            <p:nvPr/>
          </p:nvSpPr>
          <p:spPr>
            <a:xfrm rot="-5400000">
              <a:off x="5858989" y="3544234"/>
              <a:ext cx="1460429" cy="62114"/>
            </a:xfrm>
            <a:custGeom>
              <a:rect b="b" l="l" r="r" t="t"/>
              <a:pathLst>
                <a:path extrusionOk="0" h="1428" w="33575">
                  <a:moveTo>
                    <a:pt x="0" y="1"/>
                  </a:moveTo>
                  <a:lnTo>
                    <a:pt x="0" y="243"/>
                  </a:lnTo>
                  <a:lnTo>
                    <a:pt x="18542" y="243"/>
                  </a:lnTo>
                  <a:lnTo>
                    <a:pt x="19483" y="1185"/>
                  </a:lnTo>
                  <a:lnTo>
                    <a:pt x="32862" y="1185"/>
                  </a:lnTo>
                  <a:cubicBezTo>
                    <a:pt x="32919" y="1313"/>
                    <a:pt x="33033" y="1427"/>
                    <a:pt x="33161" y="1427"/>
                  </a:cubicBezTo>
                  <a:cubicBezTo>
                    <a:pt x="33389" y="1427"/>
                    <a:pt x="33575" y="1256"/>
                    <a:pt x="33575" y="1013"/>
                  </a:cubicBezTo>
                  <a:cubicBezTo>
                    <a:pt x="33575" y="828"/>
                    <a:pt x="33389" y="657"/>
                    <a:pt x="33161" y="657"/>
                  </a:cubicBezTo>
                  <a:cubicBezTo>
                    <a:pt x="32976" y="657"/>
                    <a:pt x="32862" y="771"/>
                    <a:pt x="32805" y="956"/>
                  </a:cubicBezTo>
                  <a:lnTo>
                    <a:pt x="19612" y="956"/>
                  </a:lnTo>
                  <a:lnTo>
                    <a:pt x="18599"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 name="Google Shape;1642;p66"/>
          <p:cNvGrpSpPr/>
          <p:nvPr/>
        </p:nvGrpSpPr>
        <p:grpSpPr>
          <a:xfrm rot="-5400000">
            <a:off x="7668279" y="3406638"/>
            <a:ext cx="938000" cy="2013453"/>
            <a:chOff x="5452016" y="2824589"/>
            <a:chExt cx="689908" cy="1480916"/>
          </a:xfrm>
        </p:grpSpPr>
        <p:sp>
          <p:nvSpPr>
            <p:cNvPr id="1643" name="Google Shape;1643;p66"/>
            <p:cNvSpPr/>
            <p:nvPr/>
          </p:nvSpPr>
          <p:spPr>
            <a:xfrm rot="-5400000">
              <a:off x="5392462" y="3556043"/>
              <a:ext cx="1325804" cy="173120"/>
            </a:xfrm>
            <a:custGeom>
              <a:rect b="b" l="l" r="r" t="t"/>
              <a:pathLst>
                <a:path extrusionOk="0" h="3980" w="30480">
                  <a:moveTo>
                    <a:pt x="30066" y="0"/>
                  </a:moveTo>
                  <a:cubicBezTo>
                    <a:pt x="29952" y="0"/>
                    <a:pt x="29767" y="114"/>
                    <a:pt x="29710" y="300"/>
                  </a:cubicBezTo>
                  <a:lnTo>
                    <a:pt x="17829" y="300"/>
                  </a:lnTo>
                  <a:lnTo>
                    <a:pt x="14377" y="3751"/>
                  </a:lnTo>
                  <a:lnTo>
                    <a:pt x="11467" y="3751"/>
                  </a:lnTo>
                  <a:lnTo>
                    <a:pt x="11467" y="357"/>
                  </a:lnTo>
                  <a:lnTo>
                    <a:pt x="0" y="357"/>
                  </a:lnTo>
                  <a:lnTo>
                    <a:pt x="0" y="599"/>
                  </a:lnTo>
                  <a:lnTo>
                    <a:pt x="11225" y="599"/>
                  </a:lnTo>
                  <a:lnTo>
                    <a:pt x="11225" y="3979"/>
                  </a:lnTo>
                  <a:lnTo>
                    <a:pt x="14491" y="3979"/>
                  </a:lnTo>
                  <a:lnTo>
                    <a:pt x="17943" y="542"/>
                  </a:lnTo>
                  <a:lnTo>
                    <a:pt x="29710" y="542"/>
                  </a:lnTo>
                  <a:cubicBezTo>
                    <a:pt x="29767" y="656"/>
                    <a:pt x="29952" y="770"/>
                    <a:pt x="30066" y="770"/>
                  </a:cubicBezTo>
                  <a:cubicBezTo>
                    <a:pt x="30309" y="770"/>
                    <a:pt x="30480" y="599"/>
                    <a:pt x="30480" y="414"/>
                  </a:cubicBezTo>
                  <a:cubicBezTo>
                    <a:pt x="30480" y="185"/>
                    <a:pt x="30309" y="0"/>
                    <a:pt x="3006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66"/>
            <p:cNvSpPr/>
            <p:nvPr/>
          </p:nvSpPr>
          <p:spPr>
            <a:xfrm rot="-5400000">
              <a:off x="5265885" y="3473528"/>
              <a:ext cx="1480916" cy="183037"/>
            </a:xfrm>
            <a:custGeom>
              <a:rect b="b" l="l" r="r" t="t"/>
              <a:pathLst>
                <a:path extrusionOk="0" h="4208" w="34046">
                  <a:moveTo>
                    <a:pt x="33632" y="0"/>
                  </a:moveTo>
                  <a:cubicBezTo>
                    <a:pt x="33518" y="0"/>
                    <a:pt x="33332" y="114"/>
                    <a:pt x="33275" y="228"/>
                  </a:cubicBezTo>
                  <a:lnTo>
                    <a:pt x="17757" y="228"/>
                  </a:lnTo>
                  <a:lnTo>
                    <a:pt x="14020" y="3980"/>
                  </a:lnTo>
                  <a:lnTo>
                    <a:pt x="12480" y="3980"/>
                  </a:lnTo>
                  <a:lnTo>
                    <a:pt x="12480" y="827"/>
                  </a:lnTo>
                  <a:lnTo>
                    <a:pt x="0" y="827"/>
                  </a:lnTo>
                  <a:lnTo>
                    <a:pt x="0" y="1070"/>
                  </a:lnTo>
                  <a:lnTo>
                    <a:pt x="12238" y="1070"/>
                  </a:lnTo>
                  <a:lnTo>
                    <a:pt x="12238" y="4208"/>
                  </a:lnTo>
                  <a:lnTo>
                    <a:pt x="14135" y="4208"/>
                  </a:lnTo>
                  <a:lnTo>
                    <a:pt x="17886" y="471"/>
                  </a:lnTo>
                  <a:lnTo>
                    <a:pt x="33275" y="471"/>
                  </a:lnTo>
                  <a:cubicBezTo>
                    <a:pt x="33332" y="642"/>
                    <a:pt x="33518" y="770"/>
                    <a:pt x="33632" y="770"/>
                  </a:cubicBezTo>
                  <a:cubicBezTo>
                    <a:pt x="33874" y="770"/>
                    <a:pt x="34046" y="585"/>
                    <a:pt x="34046" y="357"/>
                  </a:cubicBezTo>
                  <a:cubicBezTo>
                    <a:pt x="34046" y="171"/>
                    <a:pt x="33874" y="0"/>
                    <a:pt x="33632"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66"/>
            <p:cNvSpPr/>
            <p:nvPr/>
          </p:nvSpPr>
          <p:spPr>
            <a:xfrm rot="-5400000">
              <a:off x="5330414" y="3589558"/>
              <a:ext cx="1245768" cy="186126"/>
            </a:xfrm>
            <a:custGeom>
              <a:rect b="b" l="l" r="r" t="t"/>
              <a:pathLst>
                <a:path extrusionOk="0" h="4279" w="28640">
                  <a:moveTo>
                    <a:pt x="28283" y="0"/>
                  </a:moveTo>
                  <a:cubicBezTo>
                    <a:pt x="28098" y="0"/>
                    <a:pt x="27984" y="57"/>
                    <a:pt x="27927" y="243"/>
                  </a:cubicBezTo>
                  <a:lnTo>
                    <a:pt x="17829" y="243"/>
                  </a:lnTo>
                  <a:lnTo>
                    <a:pt x="14020" y="4036"/>
                  </a:lnTo>
                  <a:lnTo>
                    <a:pt x="13250" y="4036"/>
                  </a:lnTo>
                  <a:lnTo>
                    <a:pt x="13250" y="1255"/>
                  </a:lnTo>
                  <a:lnTo>
                    <a:pt x="0" y="1255"/>
                  </a:lnTo>
                  <a:lnTo>
                    <a:pt x="0" y="1483"/>
                  </a:lnTo>
                  <a:lnTo>
                    <a:pt x="13008" y="1483"/>
                  </a:lnTo>
                  <a:lnTo>
                    <a:pt x="13008" y="4279"/>
                  </a:lnTo>
                  <a:lnTo>
                    <a:pt x="14078" y="4279"/>
                  </a:lnTo>
                  <a:lnTo>
                    <a:pt x="17886" y="471"/>
                  </a:lnTo>
                  <a:lnTo>
                    <a:pt x="27927" y="471"/>
                  </a:lnTo>
                  <a:cubicBezTo>
                    <a:pt x="27984" y="656"/>
                    <a:pt x="28098" y="713"/>
                    <a:pt x="28283" y="713"/>
                  </a:cubicBezTo>
                  <a:cubicBezTo>
                    <a:pt x="28454" y="713"/>
                    <a:pt x="28640" y="599"/>
                    <a:pt x="28640" y="357"/>
                  </a:cubicBezTo>
                  <a:cubicBezTo>
                    <a:pt x="28640" y="114"/>
                    <a:pt x="28454" y="0"/>
                    <a:pt x="28283"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66"/>
            <p:cNvSpPr/>
            <p:nvPr/>
          </p:nvSpPr>
          <p:spPr>
            <a:xfrm rot="-5400000">
              <a:off x="5370411" y="3676053"/>
              <a:ext cx="1059686" cy="199219"/>
            </a:xfrm>
            <a:custGeom>
              <a:rect b="b" l="l" r="r" t="t"/>
              <a:pathLst>
                <a:path extrusionOk="0" h="4580" w="24362">
                  <a:moveTo>
                    <a:pt x="24004" y="1"/>
                  </a:moveTo>
                  <a:cubicBezTo>
                    <a:pt x="23819" y="1"/>
                    <a:pt x="23705" y="129"/>
                    <a:pt x="23648" y="300"/>
                  </a:cubicBezTo>
                  <a:lnTo>
                    <a:pt x="17700" y="300"/>
                  </a:lnTo>
                  <a:lnTo>
                    <a:pt x="14020" y="3980"/>
                  </a:lnTo>
                  <a:lnTo>
                    <a:pt x="14020" y="1613"/>
                  </a:lnTo>
                  <a:lnTo>
                    <a:pt x="0" y="1613"/>
                  </a:lnTo>
                  <a:lnTo>
                    <a:pt x="0" y="1841"/>
                  </a:lnTo>
                  <a:lnTo>
                    <a:pt x="13778" y="1841"/>
                  </a:lnTo>
                  <a:lnTo>
                    <a:pt x="13778" y="4579"/>
                  </a:lnTo>
                  <a:lnTo>
                    <a:pt x="17829" y="543"/>
                  </a:lnTo>
                  <a:lnTo>
                    <a:pt x="23648" y="543"/>
                  </a:lnTo>
                  <a:cubicBezTo>
                    <a:pt x="23705" y="657"/>
                    <a:pt x="23819" y="771"/>
                    <a:pt x="24004" y="771"/>
                  </a:cubicBezTo>
                  <a:cubicBezTo>
                    <a:pt x="24176" y="771"/>
                    <a:pt x="24361" y="600"/>
                    <a:pt x="24361" y="414"/>
                  </a:cubicBezTo>
                  <a:cubicBezTo>
                    <a:pt x="24361" y="186"/>
                    <a:pt x="24176" y="1"/>
                    <a:pt x="2400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66"/>
            <p:cNvSpPr/>
            <p:nvPr/>
          </p:nvSpPr>
          <p:spPr>
            <a:xfrm rot="-5400000">
              <a:off x="5334134" y="3789929"/>
              <a:ext cx="935588" cy="95564"/>
            </a:xfrm>
            <a:custGeom>
              <a:rect b="b" l="l" r="r" t="t"/>
              <a:pathLst>
                <a:path extrusionOk="0" h="2197" w="21509">
                  <a:moveTo>
                    <a:pt x="21095" y="0"/>
                  </a:moveTo>
                  <a:cubicBezTo>
                    <a:pt x="20966" y="0"/>
                    <a:pt x="20795" y="128"/>
                    <a:pt x="20738" y="243"/>
                  </a:cubicBezTo>
                  <a:lnTo>
                    <a:pt x="16987" y="243"/>
                  </a:lnTo>
                  <a:lnTo>
                    <a:pt x="15261" y="1968"/>
                  </a:lnTo>
                  <a:lnTo>
                    <a:pt x="0" y="1968"/>
                  </a:lnTo>
                  <a:lnTo>
                    <a:pt x="0" y="2197"/>
                  </a:lnTo>
                  <a:lnTo>
                    <a:pt x="15390" y="2197"/>
                  </a:lnTo>
                  <a:lnTo>
                    <a:pt x="17116" y="485"/>
                  </a:lnTo>
                  <a:lnTo>
                    <a:pt x="20738" y="485"/>
                  </a:lnTo>
                  <a:cubicBezTo>
                    <a:pt x="20795" y="656"/>
                    <a:pt x="20966" y="713"/>
                    <a:pt x="21095" y="713"/>
                  </a:cubicBezTo>
                  <a:cubicBezTo>
                    <a:pt x="21323" y="713"/>
                    <a:pt x="21508" y="599"/>
                    <a:pt x="21508" y="357"/>
                  </a:cubicBezTo>
                  <a:cubicBezTo>
                    <a:pt x="21508" y="186"/>
                    <a:pt x="21323" y="0"/>
                    <a:pt x="21095"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66"/>
            <p:cNvSpPr/>
            <p:nvPr/>
          </p:nvSpPr>
          <p:spPr>
            <a:xfrm rot="-5400000">
              <a:off x="5331634" y="3818442"/>
              <a:ext cx="868602" cy="105525"/>
            </a:xfrm>
            <a:custGeom>
              <a:rect b="b" l="l" r="r" t="t"/>
              <a:pathLst>
                <a:path extrusionOk="0" h="2426" w="19969">
                  <a:moveTo>
                    <a:pt x="19540" y="1"/>
                  </a:moveTo>
                  <a:cubicBezTo>
                    <a:pt x="19426" y="1"/>
                    <a:pt x="19255" y="115"/>
                    <a:pt x="19184" y="286"/>
                  </a:cubicBezTo>
                  <a:lnTo>
                    <a:pt x="16516" y="286"/>
                  </a:lnTo>
                  <a:lnTo>
                    <a:pt x="14620" y="2197"/>
                  </a:lnTo>
                  <a:lnTo>
                    <a:pt x="0" y="2197"/>
                  </a:lnTo>
                  <a:lnTo>
                    <a:pt x="0" y="2425"/>
                  </a:lnTo>
                  <a:lnTo>
                    <a:pt x="14734" y="2425"/>
                  </a:lnTo>
                  <a:lnTo>
                    <a:pt x="16631" y="529"/>
                  </a:lnTo>
                  <a:lnTo>
                    <a:pt x="19184" y="529"/>
                  </a:lnTo>
                  <a:cubicBezTo>
                    <a:pt x="19255" y="643"/>
                    <a:pt x="19426" y="771"/>
                    <a:pt x="19540" y="771"/>
                  </a:cubicBezTo>
                  <a:cubicBezTo>
                    <a:pt x="19783" y="771"/>
                    <a:pt x="19968" y="586"/>
                    <a:pt x="19968" y="414"/>
                  </a:cubicBezTo>
                  <a:cubicBezTo>
                    <a:pt x="19968" y="172"/>
                    <a:pt x="19783" y="1"/>
                    <a:pt x="1954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66"/>
            <p:cNvSpPr/>
            <p:nvPr/>
          </p:nvSpPr>
          <p:spPr>
            <a:xfrm rot="-5400000">
              <a:off x="5163516" y="3683817"/>
              <a:ext cx="1119234" cy="124142"/>
            </a:xfrm>
            <a:custGeom>
              <a:rect b="b" l="l" r="r" t="t"/>
              <a:pathLst>
                <a:path extrusionOk="0" h="2854" w="25731">
                  <a:moveTo>
                    <a:pt x="25374" y="1"/>
                  </a:moveTo>
                  <a:cubicBezTo>
                    <a:pt x="25188" y="1"/>
                    <a:pt x="25074" y="129"/>
                    <a:pt x="25017" y="243"/>
                  </a:cubicBezTo>
                  <a:lnTo>
                    <a:pt x="13778" y="243"/>
                  </a:lnTo>
                  <a:lnTo>
                    <a:pt x="13778" y="2625"/>
                  </a:lnTo>
                  <a:lnTo>
                    <a:pt x="0" y="2625"/>
                  </a:lnTo>
                  <a:lnTo>
                    <a:pt x="0" y="2853"/>
                  </a:lnTo>
                  <a:lnTo>
                    <a:pt x="14020" y="2853"/>
                  </a:lnTo>
                  <a:lnTo>
                    <a:pt x="14020" y="486"/>
                  </a:lnTo>
                  <a:lnTo>
                    <a:pt x="25017" y="486"/>
                  </a:lnTo>
                  <a:cubicBezTo>
                    <a:pt x="25074" y="657"/>
                    <a:pt x="25188" y="771"/>
                    <a:pt x="25374" y="771"/>
                  </a:cubicBezTo>
                  <a:cubicBezTo>
                    <a:pt x="25545" y="771"/>
                    <a:pt x="25730" y="600"/>
                    <a:pt x="25730" y="357"/>
                  </a:cubicBezTo>
                  <a:cubicBezTo>
                    <a:pt x="25730" y="186"/>
                    <a:pt x="25545" y="1"/>
                    <a:pt x="2537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66"/>
            <p:cNvSpPr/>
            <p:nvPr/>
          </p:nvSpPr>
          <p:spPr>
            <a:xfrm rot="-5400000">
              <a:off x="5189572" y="3740886"/>
              <a:ext cx="982130" cy="147109"/>
            </a:xfrm>
            <a:custGeom>
              <a:rect b="b" l="l" r="r" t="t"/>
              <a:pathLst>
                <a:path extrusionOk="0" h="3382" w="22579">
                  <a:moveTo>
                    <a:pt x="22165" y="1"/>
                  </a:moveTo>
                  <a:cubicBezTo>
                    <a:pt x="22036" y="1"/>
                    <a:pt x="21865" y="58"/>
                    <a:pt x="21808" y="229"/>
                  </a:cubicBezTo>
                  <a:lnTo>
                    <a:pt x="12837" y="229"/>
                  </a:lnTo>
                  <a:lnTo>
                    <a:pt x="12837" y="3153"/>
                  </a:lnTo>
                  <a:lnTo>
                    <a:pt x="0" y="3153"/>
                  </a:lnTo>
                  <a:lnTo>
                    <a:pt x="0" y="3381"/>
                  </a:lnTo>
                  <a:lnTo>
                    <a:pt x="13065" y="3381"/>
                  </a:lnTo>
                  <a:lnTo>
                    <a:pt x="13065" y="471"/>
                  </a:lnTo>
                  <a:lnTo>
                    <a:pt x="21808" y="471"/>
                  </a:lnTo>
                  <a:cubicBezTo>
                    <a:pt x="21865" y="657"/>
                    <a:pt x="22036" y="714"/>
                    <a:pt x="22165" y="714"/>
                  </a:cubicBezTo>
                  <a:cubicBezTo>
                    <a:pt x="22393" y="714"/>
                    <a:pt x="22578" y="586"/>
                    <a:pt x="22578" y="357"/>
                  </a:cubicBezTo>
                  <a:cubicBezTo>
                    <a:pt x="22578" y="115"/>
                    <a:pt x="22393" y="1"/>
                    <a:pt x="22165"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66"/>
            <p:cNvSpPr/>
            <p:nvPr/>
          </p:nvSpPr>
          <p:spPr>
            <a:xfrm rot="-5400000">
              <a:off x="5194836" y="3787124"/>
              <a:ext cx="868602" cy="168161"/>
            </a:xfrm>
            <a:custGeom>
              <a:rect b="b" l="l" r="r" t="t"/>
              <a:pathLst>
                <a:path extrusionOk="0" h="3866" w="19969">
                  <a:moveTo>
                    <a:pt x="19540" y="1"/>
                  </a:moveTo>
                  <a:cubicBezTo>
                    <a:pt x="19426" y="1"/>
                    <a:pt x="19255" y="115"/>
                    <a:pt x="19184" y="300"/>
                  </a:cubicBezTo>
                  <a:lnTo>
                    <a:pt x="11995" y="300"/>
                  </a:lnTo>
                  <a:lnTo>
                    <a:pt x="11995" y="3623"/>
                  </a:lnTo>
                  <a:lnTo>
                    <a:pt x="0" y="3623"/>
                  </a:lnTo>
                  <a:lnTo>
                    <a:pt x="0" y="3866"/>
                  </a:lnTo>
                  <a:lnTo>
                    <a:pt x="12238" y="3866"/>
                  </a:lnTo>
                  <a:lnTo>
                    <a:pt x="12238" y="528"/>
                  </a:lnTo>
                  <a:lnTo>
                    <a:pt x="19184" y="528"/>
                  </a:lnTo>
                  <a:cubicBezTo>
                    <a:pt x="19255" y="657"/>
                    <a:pt x="19426" y="771"/>
                    <a:pt x="19540" y="771"/>
                  </a:cubicBezTo>
                  <a:cubicBezTo>
                    <a:pt x="19783" y="771"/>
                    <a:pt x="19968" y="585"/>
                    <a:pt x="19968" y="414"/>
                  </a:cubicBezTo>
                  <a:cubicBezTo>
                    <a:pt x="19968" y="172"/>
                    <a:pt x="19783" y="1"/>
                    <a:pt x="1954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66"/>
            <p:cNvSpPr/>
            <p:nvPr/>
          </p:nvSpPr>
          <p:spPr>
            <a:xfrm rot="-5400000">
              <a:off x="5215324" y="3849151"/>
              <a:ext cx="733977" cy="178731"/>
            </a:xfrm>
            <a:custGeom>
              <a:rect b="b" l="l" r="r" t="t"/>
              <a:pathLst>
                <a:path extrusionOk="0" h="4109" w="16874">
                  <a:moveTo>
                    <a:pt x="16516" y="0"/>
                  </a:moveTo>
                  <a:cubicBezTo>
                    <a:pt x="16331" y="0"/>
                    <a:pt x="16217" y="129"/>
                    <a:pt x="16160" y="300"/>
                  </a:cubicBezTo>
                  <a:lnTo>
                    <a:pt x="11111" y="300"/>
                  </a:lnTo>
                  <a:lnTo>
                    <a:pt x="11111" y="3866"/>
                  </a:lnTo>
                  <a:lnTo>
                    <a:pt x="0" y="3866"/>
                  </a:lnTo>
                  <a:lnTo>
                    <a:pt x="0" y="4108"/>
                  </a:lnTo>
                  <a:lnTo>
                    <a:pt x="11339" y="4108"/>
                  </a:lnTo>
                  <a:lnTo>
                    <a:pt x="11339" y="542"/>
                  </a:lnTo>
                  <a:lnTo>
                    <a:pt x="16160" y="542"/>
                  </a:lnTo>
                  <a:cubicBezTo>
                    <a:pt x="16217" y="657"/>
                    <a:pt x="16331" y="785"/>
                    <a:pt x="16516" y="785"/>
                  </a:cubicBezTo>
                  <a:cubicBezTo>
                    <a:pt x="16759" y="785"/>
                    <a:pt x="16873" y="599"/>
                    <a:pt x="16873" y="428"/>
                  </a:cubicBezTo>
                  <a:cubicBezTo>
                    <a:pt x="16873" y="186"/>
                    <a:pt x="16759" y="0"/>
                    <a:pt x="1651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66"/>
            <p:cNvSpPr/>
            <p:nvPr/>
          </p:nvSpPr>
          <p:spPr>
            <a:xfrm rot="-5400000">
              <a:off x="5841900" y="4018530"/>
              <a:ext cx="465336" cy="108613"/>
            </a:xfrm>
            <a:custGeom>
              <a:rect b="b" l="l" r="r" t="t"/>
              <a:pathLst>
                <a:path extrusionOk="0" h="2497" w="10698">
                  <a:moveTo>
                    <a:pt x="0" y="1"/>
                  </a:moveTo>
                  <a:lnTo>
                    <a:pt x="0" y="243"/>
                  </a:lnTo>
                  <a:lnTo>
                    <a:pt x="10455" y="243"/>
                  </a:lnTo>
                  <a:lnTo>
                    <a:pt x="10455" y="2497"/>
                  </a:lnTo>
                  <a:lnTo>
                    <a:pt x="10697" y="2497"/>
                  </a:lnTo>
                  <a:lnTo>
                    <a:pt x="1069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66"/>
            <p:cNvSpPr/>
            <p:nvPr/>
          </p:nvSpPr>
          <p:spPr>
            <a:xfrm rot="-5400000">
              <a:off x="5874501" y="4051132"/>
              <a:ext cx="431191" cy="77556"/>
            </a:xfrm>
            <a:custGeom>
              <a:rect b="b" l="l" r="r" t="t"/>
              <a:pathLst>
                <a:path extrusionOk="0" h="1783" w="9913">
                  <a:moveTo>
                    <a:pt x="0" y="0"/>
                  </a:moveTo>
                  <a:lnTo>
                    <a:pt x="0" y="243"/>
                  </a:lnTo>
                  <a:lnTo>
                    <a:pt x="9685" y="243"/>
                  </a:lnTo>
                  <a:lnTo>
                    <a:pt x="9685" y="1783"/>
                  </a:lnTo>
                  <a:lnTo>
                    <a:pt x="9913" y="1783"/>
                  </a:lnTo>
                  <a:lnTo>
                    <a:pt x="9913"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66"/>
            <p:cNvSpPr/>
            <p:nvPr/>
          </p:nvSpPr>
          <p:spPr>
            <a:xfrm rot="-5400000">
              <a:off x="5229613" y="3907503"/>
              <a:ext cx="620405" cy="175599"/>
            </a:xfrm>
            <a:custGeom>
              <a:rect b="b" l="l" r="r" t="t"/>
              <a:pathLst>
                <a:path extrusionOk="0" h="4037" w="14263">
                  <a:moveTo>
                    <a:pt x="13906" y="0"/>
                  </a:moveTo>
                  <a:cubicBezTo>
                    <a:pt x="13721" y="0"/>
                    <a:pt x="13607" y="57"/>
                    <a:pt x="13550" y="228"/>
                  </a:cubicBezTo>
                  <a:lnTo>
                    <a:pt x="10155" y="228"/>
                  </a:lnTo>
                  <a:lnTo>
                    <a:pt x="10155" y="3794"/>
                  </a:lnTo>
                  <a:lnTo>
                    <a:pt x="0" y="3794"/>
                  </a:lnTo>
                  <a:lnTo>
                    <a:pt x="0" y="4036"/>
                  </a:lnTo>
                  <a:lnTo>
                    <a:pt x="10398" y="4036"/>
                  </a:lnTo>
                  <a:lnTo>
                    <a:pt x="10398" y="471"/>
                  </a:lnTo>
                  <a:lnTo>
                    <a:pt x="13550" y="471"/>
                  </a:lnTo>
                  <a:cubicBezTo>
                    <a:pt x="13607" y="656"/>
                    <a:pt x="13721" y="713"/>
                    <a:pt x="13906" y="713"/>
                  </a:cubicBezTo>
                  <a:cubicBezTo>
                    <a:pt x="14078" y="713"/>
                    <a:pt x="14263" y="585"/>
                    <a:pt x="14263" y="357"/>
                  </a:cubicBezTo>
                  <a:cubicBezTo>
                    <a:pt x="14263" y="114"/>
                    <a:pt x="14078" y="0"/>
                    <a:pt x="1390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 name="Google Shape;1656;p66"/>
          <p:cNvGrpSpPr/>
          <p:nvPr/>
        </p:nvGrpSpPr>
        <p:grpSpPr>
          <a:xfrm rot="5400000">
            <a:off x="393698" y="-63058"/>
            <a:ext cx="1162644" cy="1950174"/>
            <a:chOff x="2054423" y="3230517"/>
            <a:chExt cx="1162644" cy="1950174"/>
          </a:xfrm>
        </p:grpSpPr>
        <p:grpSp>
          <p:nvGrpSpPr>
            <p:cNvPr id="1657" name="Google Shape;1657;p66"/>
            <p:cNvGrpSpPr/>
            <p:nvPr/>
          </p:nvGrpSpPr>
          <p:grpSpPr>
            <a:xfrm>
              <a:off x="2054423" y="3230517"/>
              <a:ext cx="597242" cy="1950174"/>
              <a:chOff x="6961407" y="2871131"/>
              <a:chExt cx="439278" cy="1434374"/>
            </a:xfrm>
          </p:grpSpPr>
          <p:sp>
            <p:nvSpPr>
              <p:cNvPr id="1658" name="Google Shape;1658;p66"/>
              <p:cNvSpPr/>
              <p:nvPr/>
            </p:nvSpPr>
            <p:spPr>
              <a:xfrm rot="-5400000">
                <a:off x="6647504" y="3552324"/>
                <a:ext cx="1374825" cy="131536"/>
              </a:xfrm>
              <a:custGeom>
                <a:rect b="b" l="l" r="r" t="t"/>
                <a:pathLst>
                  <a:path extrusionOk="0" h="3024" w="31607">
                    <a:moveTo>
                      <a:pt x="31193" y="0"/>
                    </a:moveTo>
                    <a:cubicBezTo>
                      <a:pt x="31079" y="0"/>
                      <a:pt x="30893" y="114"/>
                      <a:pt x="30836" y="300"/>
                    </a:cubicBezTo>
                    <a:lnTo>
                      <a:pt x="17287" y="300"/>
                    </a:lnTo>
                    <a:lnTo>
                      <a:pt x="17287" y="2796"/>
                    </a:lnTo>
                    <a:lnTo>
                      <a:pt x="0" y="2796"/>
                    </a:lnTo>
                    <a:lnTo>
                      <a:pt x="0" y="3024"/>
                    </a:lnTo>
                    <a:lnTo>
                      <a:pt x="17529" y="3024"/>
                    </a:lnTo>
                    <a:lnTo>
                      <a:pt x="17529" y="528"/>
                    </a:lnTo>
                    <a:lnTo>
                      <a:pt x="30836" y="528"/>
                    </a:lnTo>
                    <a:cubicBezTo>
                      <a:pt x="30893" y="656"/>
                      <a:pt x="31079" y="770"/>
                      <a:pt x="31193" y="770"/>
                    </a:cubicBezTo>
                    <a:cubicBezTo>
                      <a:pt x="31435" y="770"/>
                      <a:pt x="31607" y="599"/>
                      <a:pt x="31607" y="414"/>
                    </a:cubicBezTo>
                    <a:cubicBezTo>
                      <a:pt x="31607" y="171"/>
                      <a:pt x="31435" y="0"/>
                      <a:pt x="31193"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66"/>
              <p:cNvSpPr/>
              <p:nvPr/>
            </p:nvSpPr>
            <p:spPr>
              <a:xfrm rot="-5400000">
                <a:off x="6677278" y="3618071"/>
                <a:ext cx="1230283" cy="144586"/>
              </a:xfrm>
              <a:custGeom>
                <a:rect b="b" l="l" r="r" t="t"/>
                <a:pathLst>
                  <a:path extrusionOk="0" h="3324" w="28284">
                    <a:moveTo>
                      <a:pt x="27870" y="0"/>
                    </a:moveTo>
                    <a:cubicBezTo>
                      <a:pt x="27741" y="0"/>
                      <a:pt x="27570" y="114"/>
                      <a:pt x="27513" y="228"/>
                    </a:cubicBezTo>
                    <a:lnTo>
                      <a:pt x="16103" y="228"/>
                    </a:lnTo>
                    <a:lnTo>
                      <a:pt x="16103" y="3081"/>
                    </a:lnTo>
                    <a:lnTo>
                      <a:pt x="0" y="3081"/>
                    </a:lnTo>
                    <a:lnTo>
                      <a:pt x="0" y="3324"/>
                    </a:lnTo>
                    <a:lnTo>
                      <a:pt x="16331" y="3324"/>
                    </a:lnTo>
                    <a:lnTo>
                      <a:pt x="16331" y="471"/>
                    </a:lnTo>
                    <a:lnTo>
                      <a:pt x="27513" y="471"/>
                    </a:lnTo>
                    <a:cubicBezTo>
                      <a:pt x="27570" y="656"/>
                      <a:pt x="27741" y="770"/>
                      <a:pt x="27870" y="770"/>
                    </a:cubicBezTo>
                    <a:cubicBezTo>
                      <a:pt x="28098" y="770"/>
                      <a:pt x="28283" y="585"/>
                      <a:pt x="28283" y="357"/>
                    </a:cubicBezTo>
                    <a:cubicBezTo>
                      <a:pt x="28283" y="171"/>
                      <a:pt x="28098" y="0"/>
                      <a:pt x="2787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66"/>
              <p:cNvSpPr/>
              <p:nvPr/>
            </p:nvSpPr>
            <p:spPr>
              <a:xfrm rot="-5400000">
                <a:off x="6529931" y="3512306"/>
                <a:ext cx="1434374" cy="152024"/>
              </a:xfrm>
              <a:custGeom>
                <a:rect b="b" l="l" r="r" t="t"/>
                <a:pathLst>
                  <a:path extrusionOk="0" h="3495" w="32976">
                    <a:moveTo>
                      <a:pt x="32562" y="1"/>
                    </a:moveTo>
                    <a:cubicBezTo>
                      <a:pt x="32448" y="1"/>
                      <a:pt x="32263" y="115"/>
                      <a:pt x="32206" y="286"/>
                    </a:cubicBezTo>
                    <a:lnTo>
                      <a:pt x="14976" y="286"/>
                    </a:lnTo>
                    <a:lnTo>
                      <a:pt x="14976" y="3267"/>
                    </a:lnTo>
                    <a:lnTo>
                      <a:pt x="0" y="3267"/>
                    </a:lnTo>
                    <a:lnTo>
                      <a:pt x="0" y="3495"/>
                    </a:lnTo>
                    <a:lnTo>
                      <a:pt x="15204" y="3495"/>
                    </a:lnTo>
                    <a:lnTo>
                      <a:pt x="15204" y="528"/>
                    </a:lnTo>
                    <a:lnTo>
                      <a:pt x="32206" y="528"/>
                    </a:lnTo>
                    <a:cubicBezTo>
                      <a:pt x="32263" y="642"/>
                      <a:pt x="32448" y="771"/>
                      <a:pt x="32562" y="771"/>
                    </a:cubicBezTo>
                    <a:cubicBezTo>
                      <a:pt x="32805" y="771"/>
                      <a:pt x="32976" y="585"/>
                      <a:pt x="32976" y="414"/>
                    </a:cubicBezTo>
                    <a:cubicBezTo>
                      <a:pt x="32976" y="172"/>
                      <a:pt x="32805" y="1"/>
                      <a:pt x="3256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66"/>
              <p:cNvSpPr/>
              <p:nvPr/>
            </p:nvSpPr>
            <p:spPr>
              <a:xfrm rot="-5400000">
                <a:off x="6645331" y="3671116"/>
                <a:ext cx="1098138" cy="170641"/>
              </a:xfrm>
              <a:custGeom>
                <a:rect b="b" l="l" r="r" t="t"/>
                <a:pathLst>
                  <a:path extrusionOk="0" h="3923" w="25246">
                    <a:moveTo>
                      <a:pt x="24832" y="0"/>
                    </a:moveTo>
                    <a:cubicBezTo>
                      <a:pt x="24718" y="0"/>
                      <a:pt x="24532" y="114"/>
                      <a:pt x="24475" y="285"/>
                    </a:cubicBezTo>
                    <a:lnTo>
                      <a:pt x="13835" y="285"/>
                    </a:lnTo>
                    <a:lnTo>
                      <a:pt x="13835" y="3680"/>
                    </a:lnTo>
                    <a:lnTo>
                      <a:pt x="0" y="3680"/>
                    </a:lnTo>
                    <a:lnTo>
                      <a:pt x="0" y="3923"/>
                    </a:lnTo>
                    <a:lnTo>
                      <a:pt x="14078" y="3923"/>
                    </a:lnTo>
                    <a:lnTo>
                      <a:pt x="14078" y="528"/>
                    </a:lnTo>
                    <a:lnTo>
                      <a:pt x="24475" y="528"/>
                    </a:lnTo>
                    <a:cubicBezTo>
                      <a:pt x="24532" y="642"/>
                      <a:pt x="24718" y="770"/>
                      <a:pt x="24832" y="770"/>
                    </a:cubicBezTo>
                    <a:cubicBezTo>
                      <a:pt x="25074" y="770"/>
                      <a:pt x="25245" y="585"/>
                      <a:pt x="25245" y="414"/>
                    </a:cubicBezTo>
                    <a:cubicBezTo>
                      <a:pt x="25245" y="171"/>
                      <a:pt x="25074" y="0"/>
                      <a:pt x="24832"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66"/>
              <p:cNvSpPr/>
              <p:nvPr/>
            </p:nvSpPr>
            <p:spPr>
              <a:xfrm rot="-5400000">
                <a:off x="6506661" y="3582076"/>
                <a:ext cx="1284264" cy="162594"/>
              </a:xfrm>
              <a:custGeom>
                <a:rect b="b" l="l" r="r" t="t"/>
                <a:pathLst>
                  <a:path extrusionOk="0" h="3738" w="29525">
                    <a:moveTo>
                      <a:pt x="29111" y="1"/>
                    </a:moveTo>
                    <a:cubicBezTo>
                      <a:pt x="28996" y="1"/>
                      <a:pt x="28811" y="115"/>
                      <a:pt x="28754" y="300"/>
                    </a:cubicBezTo>
                    <a:lnTo>
                      <a:pt x="12708" y="300"/>
                    </a:lnTo>
                    <a:lnTo>
                      <a:pt x="12708" y="3509"/>
                    </a:lnTo>
                    <a:lnTo>
                      <a:pt x="0" y="3509"/>
                    </a:lnTo>
                    <a:lnTo>
                      <a:pt x="0" y="3737"/>
                    </a:lnTo>
                    <a:lnTo>
                      <a:pt x="12951" y="3737"/>
                    </a:lnTo>
                    <a:lnTo>
                      <a:pt x="12951" y="528"/>
                    </a:lnTo>
                    <a:lnTo>
                      <a:pt x="28754" y="528"/>
                    </a:lnTo>
                    <a:cubicBezTo>
                      <a:pt x="28811" y="657"/>
                      <a:pt x="28996" y="771"/>
                      <a:pt x="29111" y="771"/>
                    </a:cubicBezTo>
                    <a:cubicBezTo>
                      <a:pt x="29353" y="771"/>
                      <a:pt x="29524" y="600"/>
                      <a:pt x="29524" y="414"/>
                    </a:cubicBezTo>
                    <a:cubicBezTo>
                      <a:pt x="29524" y="172"/>
                      <a:pt x="29353" y="1"/>
                      <a:pt x="29111"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66"/>
              <p:cNvSpPr/>
              <p:nvPr/>
            </p:nvSpPr>
            <p:spPr>
              <a:xfrm rot="-5400000">
                <a:off x="6617711" y="3742147"/>
                <a:ext cx="953596" cy="173120"/>
              </a:xfrm>
              <a:custGeom>
                <a:rect b="b" l="l" r="r" t="t"/>
                <a:pathLst>
                  <a:path extrusionOk="0" h="3980" w="21923">
                    <a:moveTo>
                      <a:pt x="21566" y="0"/>
                    </a:moveTo>
                    <a:cubicBezTo>
                      <a:pt x="21394" y="0"/>
                      <a:pt x="21209" y="114"/>
                      <a:pt x="21209" y="300"/>
                    </a:cubicBezTo>
                    <a:lnTo>
                      <a:pt x="11168" y="300"/>
                    </a:lnTo>
                    <a:lnTo>
                      <a:pt x="11168" y="3752"/>
                    </a:lnTo>
                    <a:lnTo>
                      <a:pt x="0" y="3752"/>
                    </a:lnTo>
                    <a:lnTo>
                      <a:pt x="0" y="3980"/>
                    </a:lnTo>
                    <a:lnTo>
                      <a:pt x="11410" y="3980"/>
                    </a:lnTo>
                    <a:lnTo>
                      <a:pt x="11410" y="542"/>
                    </a:lnTo>
                    <a:lnTo>
                      <a:pt x="21209" y="542"/>
                    </a:lnTo>
                    <a:cubicBezTo>
                      <a:pt x="21209" y="656"/>
                      <a:pt x="21394" y="771"/>
                      <a:pt x="21566" y="771"/>
                    </a:cubicBezTo>
                    <a:cubicBezTo>
                      <a:pt x="21751" y="771"/>
                      <a:pt x="21922" y="599"/>
                      <a:pt x="21922" y="414"/>
                    </a:cubicBezTo>
                    <a:cubicBezTo>
                      <a:pt x="21922" y="186"/>
                      <a:pt x="21751" y="0"/>
                      <a:pt x="2156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66"/>
              <p:cNvSpPr/>
              <p:nvPr/>
            </p:nvSpPr>
            <p:spPr>
              <a:xfrm rot="-5400000">
                <a:off x="6516884" y="3690342"/>
                <a:ext cx="1059686" cy="170641"/>
              </a:xfrm>
              <a:custGeom>
                <a:rect b="b" l="l" r="r" t="t"/>
                <a:pathLst>
                  <a:path extrusionOk="0" h="3923" w="24362">
                    <a:moveTo>
                      <a:pt x="24004" y="1"/>
                    </a:moveTo>
                    <a:cubicBezTo>
                      <a:pt x="23819" y="1"/>
                      <a:pt x="23648" y="115"/>
                      <a:pt x="23648" y="300"/>
                    </a:cubicBezTo>
                    <a:lnTo>
                      <a:pt x="10098" y="300"/>
                    </a:lnTo>
                    <a:lnTo>
                      <a:pt x="10098" y="3680"/>
                    </a:lnTo>
                    <a:lnTo>
                      <a:pt x="0" y="3680"/>
                    </a:lnTo>
                    <a:lnTo>
                      <a:pt x="0" y="3923"/>
                    </a:lnTo>
                    <a:lnTo>
                      <a:pt x="10341" y="3923"/>
                    </a:lnTo>
                    <a:lnTo>
                      <a:pt x="10341" y="543"/>
                    </a:lnTo>
                    <a:lnTo>
                      <a:pt x="23648" y="543"/>
                    </a:lnTo>
                    <a:cubicBezTo>
                      <a:pt x="23648" y="657"/>
                      <a:pt x="23819" y="771"/>
                      <a:pt x="24004" y="771"/>
                    </a:cubicBezTo>
                    <a:cubicBezTo>
                      <a:pt x="24176" y="771"/>
                      <a:pt x="24361" y="600"/>
                      <a:pt x="24361" y="414"/>
                    </a:cubicBezTo>
                    <a:cubicBezTo>
                      <a:pt x="24361" y="186"/>
                      <a:pt x="24176" y="1"/>
                      <a:pt x="2400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 name="Google Shape;1665;p66"/>
            <p:cNvGrpSpPr/>
            <p:nvPr/>
          </p:nvGrpSpPr>
          <p:grpSpPr>
            <a:xfrm>
              <a:off x="2683043" y="3311479"/>
              <a:ext cx="534024" cy="1869213"/>
              <a:chOff x="7780935" y="2930680"/>
              <a:chExt cx="392780" cy="1374825"/>
            </a:xfrm>
          </p:grpSpPr>
          <p:sp>
            <p:nvSpPr>
              <p:cNvPr id="1666" name="Google Shape;1666;p66"/>
              <p:cNvSpPr/>
              <p:nvPr/>
            </p:nvSpPr>
            <p:spPr>
              <a:xfrm rot="-5400000">
                <a:off x="7866274" y="3998065"/>
                <a:ext cx="449808" cy="165073"/>
              </a:xfrm>
              <a:custGeom>
                <a:rect b="b" l="l" r="r" t="t"/>
                <a:pathLst>
                  <a:path extrusionOk="0" h="3795" w="10341">
                    <a:moveTo>
                      <a:pt x="0" y="0"/>
                    </a:moveTo>
                    <a:lnTo>
                      <a:pt x="0" y="229"/>
                    </a:lnTo>
                    <a:lnTo>
                      <a:pt x="9856" y="229"/>
                    </a:lnTo>
                    <a:lnTo>
                      <a:pt x="9856" y="3081"/>
                    </a:lnTo>
                    <a:cubicBezTo>
                      <a:pt x="9685" y="3081"/>
                      <a:pt x="9556" y="3267"/>
                      <a:pt x="9556" y="3438"/>
                    </a:cubicBezTo>
                    <a:cubicBezTo>
                      <a:pt x="9556" y="3623"/>
                      <a:pt x="9742" y="3794"/>
                      <a:pt x="9984" y="3794"/>
                    </a:cubicBezTo>
                    <a:cubicBezTo>
                      <a:pt x="10155" y="3794"/>
                      <a:pt x="10341" y="3623"/>
                      <a:pt x="10341" y="3438"/>
                    </a:cubicBezTo>
                    <a:cubicBezTo>
                      <a:pt x="10341" y="3267"/>
                      <a:pt x="10212" y="3081"/>
                      <a:pt x="10098" y="3081"/>
                    </a:cubicBezTo>
                    <a:lnTo>
                      <a:pt x="1009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66"/>
              <p:cNvSpPr/>
              <p:nvPr/>
            </p:nvSpPr>
            <p:spPr>
              <a:xfrm rot="-5400000">
                <a:off x="7822212" y="3954002"/>
                <a:ext cx="498829" cy="204177"/>
              </a:xfrm>
              <a:custGeom>
                <a:rect b="b" l="l" r="r" t="t"/>
                <a:pathLst>
                  <a:path extrusionOk="0" h="4694" w="11468">
                    <a:moveTo>
                      <a:pt x="0" y="1"/>
                    </a:moveTo>
                    <a:lnTo>
                      <a:pt x="0" y="243"/>
                    </a:lnTo>
                    <a:lnTo>
                      <a:pt x="10925" y="243"/>
                    </a:lnTo>
                    <a:lnTo>
                      <a:pt x="10925" y="3980"/>
                    </a:lnTo>
                    <a:cubicBezTo>
                      <a:pt x="10811" y="3980"/>
                      <a:pt x="10697" y="4166"/>
                      <a:pt x="10697" y="4337"/>
                    </a:cubicBezTo>
                    <a:cubicBezTo>
                      <a:pt x="10697" y="4522"/>
                      <a:pt x="10868" y="4693"/>
                      <a:pt x="11054" y="4693"/>
                    </a:cubicBezTo>
                    <a:cubicBezTo>
                      <a:pt x="11282" y="4693"/>
                      <a:pt x="11467" y="4522"/>
                      <a:pt x="11467" y="4337"/>
                    </a:cubicBezTo>
                    <a:cubicBezTo>
                      <a:pt x="11467" y="4166"/>
                      <a:pt x="11339" y="3980"/>
                      <a:pt x="11168" y="3980"/>
                    </a:cubicBezTo>
                    <a:lnTo>
                      <a:pt x="11168"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66"/>
              <p:cNvSpPr/>
              <p:nvPr/>
            </p:nvSpPr>
            <p:spPr>
              <a:xfrm rot="-5400000">
                <a:off x="7418033" y="3559740"/>
                <a:ext cx="1266256" cy="225274"/>
              </a:xfrm>
              <a:custGeom>
                <a:rect b="b" l="l" r="r" t="t"/>
                <a:pathLst>
                  <a:path extrusionOk="0" h="5179" w="29111">
                    <a:moveTo>
                      <a:pt x="0" y="1"/>
                    </a:moveTo>
                    <a:lnTo>
                      <a:pt x="0" y="243"/>
                    </a:lnTo>
                    <a:lnTo>
                      <a:pt x="11995" y="243"/>
                    </a:lnTo>
                    <a:lnTo>
                      <a:pt x="11995" y="5178"/>
                    </a:lnTo>
                    <a:lnTo>
                      <a:pt x="16631" y="5178"/>
                    </a:lnTo>
                    <a:lnTo>
                      <a:pt x="20909" y="828"/>
                    </a:lnTo>
                    <a:lnTo>
                      <a:pt x="28340" y="828"/>
                    </a:lnTo>
                    <a:cubicBezTo>
                      <a:pt x="28397" y="1013"/>
                      <a:pt x="28526" y="1127"/>
                      <a:pt x="28697" y="1127"/>
                    </a:cubicBezTo>
                    <a:cubicBezTo>
                      <a:pt x="28939" y="1127"/>
                      <a:pt x="29111" y="956"/>
                      <a:pt x="29111" y="714"/>
                    </a:cubicBezTo>
                    <a:cubicBezTo>
                      <a:pt x="29111" y="543"/>
                      <a:pt x="28939" y="357"/>
                      <a:pt x="28697" y="357"/>
                    </a:cubicBezTo>
                    <a:cubicBezTo>
                      <a:pt x="28583" y="357"/>
                      <a:pt x="28397" y="471"/>
                      <a:pt x="28340" y="600"/>
                    </a:cubicBezTo>
                    <a:lnTo>
                      <a:pt x="20852" y="600"/>
                    </a:lnTo>
                    <a:lnTo>
                      <a:pt x="16516" y="4936"/>
                    </a:lnTo>
                    <a:lnTo>
                      <a:pt x="12238" y="4936"/>
                    </a:lnTo>
                    <a:lnTo>
                      <a:pt x="12238"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66"/>
              <p:cNvSpPr/>
              <p:nvPr/>
            </p:nvSpPr>
            <p:spPr>
              <a:xfrm rot="-5400000">
                <a:off x="7317206" y="3505455"/>
                <a:ext cx="1374825" cy="225274"/>
              </a:xfrm>
              <a:custGeom>
                <a:rect b="b" l="l" r="r" t="t"/>
                <a:pathLst>
                  <a:path extrusionOk="0" h="5179" w="31607">
                    <a:moveTo>
                      <a:pt x="0" y="1"/>
                    </a:moveTo>
                    <a:lnTo>
                      <a:pt x="0" y="243"/>
                    </a:lnTo>
                    <a:lnTo>
                      <a:pt x="13065" y="243"/>
                    </a:lnTo>
                    <a:lnTo>
                      <a:pt x="13065" y="5178"/>
                    </a:lnTo>
                    <a:lnTo>
                      <a:pt x="15917" y="5178"/>
                    </a:lnTo>
                    <a:lnTo>
                      <a:pt x="20382" y="714"/>
                    </a:lnTo>
                    <a:lnTo>
                      <a:pt x="30836" y="714"/>
                    </a:lnTo>
                    <a:cubicBezTo>
                      <a:pt x="30893" y="900"/>
                      <a:pt x="31022" y="1014"/>
                      <a:pt x="31193" y="1014"/>
                    </a:cubicBezTo>
                    <a:cubicBezTo>
                      <a:pt x="31435" y="1014"/>
                      <a:pt x="31607" y="828"/>
                      <a:pt x="31607" y="600"/>
                    </a:cubicBezTo>
                    <a:cubicBezTo>
                      <a:pt x="31607" y="415"/>
                      <a:pt x="31435" y="243"/>
                      <a:pt x="31193" y="243"/>
                    </a:cubicBezTo>
                    <a:cubicBezTo>
                      <a:pt x="31079" y="243"/>
                      <a:pt x="30893" y="358"/>
                      <a:pt x="30836" y="472"/>
                    </a:cubicBezTo>
                    <a:lnTo>
                      <a:pt x="20253" y="472"/>
                    </a:lnTo>
                    <a:lnTo>
                      <a:pt x="15803" y="4936"/>
                    </a:lnTo>
                    <a:lnTo>
                      <a:pt x="13307" y="4936"/>
                    </a:lnTo>
                    <a:lnTo>
                      <a:pt x="1330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66"/>
              <p:cNvSpPr/>
              <p:nvPr/>
            </p:nvSpPr>
            <p:spPr>
              <a:xfrm rot="-5400000">
                <a:off x="7374298" y="3624573"/>
                <a:ext cx="1144680" cy="217183"/>
              </a:xfrm>
              <a:custGeom>
                <a:rect b="b" l="l" r="r" t="t"/>
                <a:pathLst>
                  <a:path extrusionOk="0" h="4993" w="26316">
                    <a:moveTo>
                      <a:pt x="25901" y="0"/>
                    </a:moveTo>
                    <a:cubicBezTo>
                      <a:pt x="25730" y="0"/>
                      <a:pt x="25602" y="114"/>
                      <a:pt x="25545" y="228"/>
                    </a:cubicBezTo>
                    <a:lnTo>
                      <a:pt x="20253" y="228"/>
                    </a:lnTo>
                    <a:lnTo>
                      <a:pt x="15689" y="4750"/>
                    </a:lnTo>
                    <a:lnTo>
                      <a:pt x="14491" y="4750"/>
                    </a:lnTo>
                    <a:lnTo>
                      <a:pt x="14491" y="171"/>
                    </a:lnTo>
                    <a:lnTo>
                      <a:pt x="0" y="171"/>
                    </a:lnTo>
                    <a:lnTo>
                      <a:pt x="0" y="414"/>
                    </a:lnTo>
                    <a:lnTo>
                      <a:pt x="14263" y="414"/>
                    </a:lnTo>
                    <a:lnTo>
                      <a:pt x="14263" y="4992"/>
                    </a:lnTo>
                    <a:lnTo>
                      <a:pt x="15803" y="4992"/>
                    </a:lnTo>
                    <a:lnTo>
                      <a:pt x="20325" y="471"/>
                    </a:lnTo>
                    <a:lnTo>
                      <a:pt x="25545" y="471"/>
                    </a:lnTo>
                    <a:cubicBezTo>
                      <a:pt x="25602" y="642"/>
                      <a:pt x="25787" y="713"/>
                      <a:pt x="25901" y="713"/>
                    </a:cubicBezTo>
                    <a:cubicBezTo>
                      <a:pt x="26144" y="713"/>
                      <a:pt x="26315" y="585"/>
                      <a:pt x="26315" y="357"/>
                    </a:cubicBezTo>
                    <a:cubicBezTo>
                      <a:pt x="26315" y="171"/>
                      <a:pt x="26144" y="0"/>
                      <a:pt x="25901"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66"/>
              <p:cNvSpPr/>
              <p:nvPr/>
            </p:nvSpPr>
            <p:spPr>
              <a:xfrm rot="-5400000">
                <a:off x="7256398" y="3576791"/>
                <a:ext cx="1253250" cy="204177"/>
              </a:xfrm>
              <a:custGeom>
                <a:rect b="b" l="l" r="r" t="t"/>
                <a:pathLst>
                  <a:path extrusionOk="0" h="4694" w="28812">
                    <a:moveTo>
                      <a:pt x="28397" y="1"/>
                    </a:moveTo>
                    <a:cubicBezTo>
                      <a:pt x="28283" y="1"/>
                      <a:pt x="28098" y="115"/>
                      <a:pt x="28041" y="243"/>
                    </a:cubicBezTo>
                    <a:lnTo>
                      <a:pt x="19540" y="243"/>
                    </a:lnTo>
                    <a:lnTo>
                      <a:pt x="15618" y="4166"/>
                    </a:lnTo>
                    <a:lnTo>
                      <a:pt x="15618" y="172"/>
                    </a:lnTo>
                    <a:lnTo>
                      <a:pt x="0" y="172"/>
                    </a:lnTo>
                    <a:lnTo>
                      <a:pt x="0" y="415"/>
                    </a:lnTo>
                    <a:lnTo>
                      <a:pt x="15390" y="415"/>
                    </a:lnTo>
                    <a:lnTo>
                      <a:pt x="15390" y="4693"/>
                    </a:lnTo>
                    <a:lnTo>
                      <a:pt x="19669" y="472"/>
                    </a:lnTo>
                    <a:lnTo>
                      <a:pt x="28041" y="472"/>
                    </a:lnTo>
                    <a:cubicBezTo>
                      <a:pt x="28098" y="657"/>
                      <a:pt x="28226" y="771"/>
                      <a:pt x="28397" y="771"/>
                    </a:cubicBezTo>
                    <a:cubicBezTo>
                      <a:pt x="28640" y="771"/>
                      <a:pt x="28811" y="600"/>
                      <a:pt x="28811" y="357"/>
                    </a:cubicBezTo>
                    <a:cubicBezTo>
                      <a:pt x="28811" y="172"/>
                      <a:pt x="28640" y="1"/>
                      <a:pt x="2839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75" name="Shape 1675"/>
        <p:cNvGrpSpPr/>
        <p:nvPr/>
      </p:nvGrpSpPr>
      <p:grpSpPr>
        <a:xfrm>
          <a:off x="0" y="0"/>
          <a:ext cx="0" cy="0"/>
          <a:chOff x="0" y="0"/>
          <a:chExt cx="0" cy="0"/>
        </a:xfrm>
      </p:grpSpPr>
      <p:sp>
        <p:nvSpPr>
          <p:cNvPr id="1676" name="Google Shape;1676;p67"/>
          <p:cNvSpPr txBox="1"/>
          <p:nvPr>
            <p:ph type="title"/>
          </p:nvPr>
        </p:nvSpPr>
        <p:spPr>
          <a:xfrm>
            <a:off x="2347950" y="650900"/>
            <a:ext cx="4448100" cy="973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1677" name="Google Shape;1677;p67"/>
          <p:cNvSpPr txBox="1"/>
          <p:nvPr>
            <p:ph idx="1" type="subTitle"/>
          </p:nvPr>
        </p:nvSpPr>
        <p:spPr>
          <a:xfrm>
            <a:off x="2347900" y="1711862"/>
            <a:ext cx="4448100" cy="1101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t>D</a:t>
            </a:r>
            <a:r>
              <a:rPr b="1" lang="en"/>
              <a:t>o you have any questions?</a:t>
            </a:r>
            <a:endParaRPr b="1"/>
          </a:p>
          <a:p>
            <a:pPr indent="0" lvl="0" marL="0" rtl="0" algn="ctr">
              <a:spcBef>
                <a:spcPts val="0"/>
              </a:spcBef>
              <a:spcAft>
                <a:spcPts val="0"/>
              </a:spcAft>
              <a:buNone/>
            </a:pPr>
            <a:r>
              <a:rPr lang="en"/>
              <a:t>youremail@freepik.com</a:t>
            </a:r>
            <a:endParaRPr/>
          </a:p>
          <a:p>
            <a:pPr indent="0" lvl="0" marL="0" rtl="0" algn="ctr">
              <a:spcBef>
                <a:spcPts val="0"/>
              </a:spcBef>
              <a:spcAft>
                <a:spcPts val="0"/>
              </a:spcAft>
              <a:buNone/>
            </a:pPr>
            <a:r>
              <a:rPr lang="en"/>
              <a:t>+34 654 321 432</a:t>
            </a:r>
            <a:endParaRPr/>
          </a:p>
          <a:p>
            <a:pPr indent="0" lvl="0" marL="0" rtl="0" algn="ctr">
              <a:spcBef>
                <a:spcPts val="0"/>
              </a:spcBef>
              <a:spcAft>
                <a:spcPts val="0"/>
              </a:spcAft>
              <a:buNone/>
            </a:pPr>
            <a:r>
              <a:rPr lang="en"/>
              <a:t>yourwebsite.com</a:t>
            </a:r>
            <a:endParaRPr/>
          </a:p>
        </p:txBody>
      </p:sp>
      <p:sp>
        <p:nvSpPr>
          <p:cNvPr id="1678" name="Google Shape;1678;p67"/>
          <p:cNvSpPr txBox="1"/>
          <p:nvPr/>
        </p:nvSpPr>
        <p:spPr>
          <a:xfrm>
            <a:off x="2496150" y="4293881"/>
            <a:ext cx="4151700" cy="260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Catamaran"/>
                <a:ea typeface="Catamaran"/>
                <a:cs typeface="Catamaran"/>
                <a:sym typeface="Catamaran"/>
              </a:rPr>
              <a:t>Please keep this slide for attribution</a:t>
            </a:r>
            <a:endParaRPr sz="1200">
              <a:solidFill>
                <a:schemeClr val="dk1"/>
              </a:solidFill>
              <a:latin typeface="Catamaran"/>
              <a:ea typeface="Catamaran"/>
              <a:cs typeface="Catamaran"/>
              <a:sym typeface="Catamaran"/>
            </a:endParaRPr>
          </a:p>
        </p:txBody>
      </p:sp>
      <p:grpSp>
        <p:nvGrpSpPr>
          <p:cNvPr id="1679" name="Google Shape;1679;p67"/>
          <p:cNvGrpSpPr/>
          <p:nvPr/>
        </p:nvGrpSpPr>
        <p:grpSpPr>
          <a:xfrm>
            <a:off x="713229" y="-2"/>
            <a:ext cx="1186862" cy="1990767"/>
            <a:chOff x="786179" y="280873"/>
            <a:chExt cx="1186862" cy="1990767"/>
          </a:xfrm>
        </p:grpSpPr>
        <p:grpSp>
          <p:nvGrpSpPr>
            <p:cNvPr id="1680" name="Google Shape;1680;p67"/>
            <p:cNvGrpSpPr/>
            <p:nvPr/>
          </p:nvGrpSpPr>
          <p:grpSpPr>
            <a:xfrm rot="10800000">
              <a:off x="1363367" y="280873"/>
              <a:ext cx="609674" cy="1990767"/>
              <a:chOff x="6961407" y="2871131"/>
              <a:chExt cx="439278" cy="1434374"/>
            </a:xfrm>
          </p:grpSpPr>
          <p:sp>
            <p:nvSpPr>
              <p:cNvPr id="1681" name="Google Shape;1681;p67"/>
              <p:cNvSpPr/>
              <p:nvPr/>
            </p:nvSpPr>
            <p:spPr>
              <a:xfrm rot="-5400000">
                <a:off x="6647504" y="3552324"/>
                <a:ext cx="1374825" cy="131536"/>
              </a:xfrm>
              <a:custGeom>
                <a:rect b="b" l="l" r="r" t="t"/>
                <a:pathLst>
                  <a:path extrusionOk="0" h="3024" w="31607">
                    <a:moveTo>
                      <a:pt x="31193" y="0"/>
                    </a:moveTo>
                    <a:cubicBezTo>
                      <a:pt x="31079" y="0"/>
                      <a:pt x="30893" y="114"/>
                      <a:pt x="30836" y="300"/>
                    </a:cubicBezTo>
                    <a:lnTo>
                      <a:pt x="17287" y="300"/>
                    </a:lnTo>
                    <a:lnTo>
                      <a:pt x="17287" y="2796"/>
                    </a:lnTo>
                    <a:lnTo>
                      <a:pt x="0" y="2796"/>
                    </a:lnTo>
                    <a:lnTo>
                      <a:pt x="0" y="3024"/>
                    </a:lnTo>
                    <a:lnTo>
                      <a:pt x="17529" y="3024"/>
                    </a:lnTo>
                    <a:lnTo>
                      <a:pt x="17529" y="528"/>
                    </a:lnTo>
                    <a:lnTo>
                      <a:pt x="30836" y="528"/>
                    </a:lnTo>
                    <a:cubicBezTo>
                      <a:pt x="30893" y="656"/>
                      <a:pt x="31079" y="770"/>
                      <a:pt x="31193" y="770"/>
                    </a:cubicBezTo>
                    <a:cubicBezTo>
                      <a:pt x="31435" y="770"/>
                      <a:pt x="31607" y="599"/>
                      <a:pt x="31607" y="414"/>
                    </a:cubicBezTo>
                    <a:cubicBezTo>
                      <a:pt x="31607" y="171"/>
                      <a:pt x="31435" y="0"/>
                      <a:pt x="31193"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67"/>
              <p:cNvSpPr/>
              <p:nvPr/>
            </p:nvSpPr>
            <p:spPr>
              <a:xfrm rot="-5400000">
                <a:off x="6677278" y="3618071"/>
                <a:ext cx="1230283" cy="144586"/>
              </a:xfrm>
              <a:custGeom>
                <a:rect b="b" l="l" r="r" t="t"/>
                <a:pathLst>
                  <a:path extrusionOk="0" h="3324" w="28284">
                    <a:moveTo>
                      <a:pt x="27870" y="0"/>
                    </a:moveTo>
                    <a:cubicBezTo>
                      <a:pt x="27741" y="0"/>
                      <a:pt x="27570" y="114"/>
                      <a:pt x="27513" y="228"/>
                    </a:cubicBezTo>
                    <a:lnTo>
                      <a:pt x="16103" y="228"/>
                    </a:lnTo>
                    <a:lnTo>
                      <a:pt x="16103" y="3081"/>
                    </a:lnTo>
                    <a:lnTo>
                      <a:pt x="0" y="3081"/>
                    </a:lnTo>
                    <a:lnTo>
                      <a:pt x="0" y="3324"/>
                    </a:lnTo>
                    <a:lnTo>
                      <a:pt x="16331" y="3324"/>
                    </a:lnTo>
                    <a:lnTo>
                      <a:pt x="16331" y="471"/>
                    </a:lnTo>
                    <a:lnTo>
                      <a:pt x="27513" y="471"/>
                    </a:lnTo>
                    <a:cubicBezTo>
                      <a:pt x="27570" y="656"/>
                      <a:pt x="27741" y="770"/>
                      <a:pt x="27870" y="770"/>
                    </a:cubicBezTo>
                    <a:cubicBezTo>
                      <a:pt x="28098" y="770"/>
                      <a:pt x="28283" y="585"/>
                      <a:pt x="28283" y="357"/>
                    </a:cubicBezTo>
                    <a:cubicBezTo>
                      <a:pt x="28283" y="171"/>
                      <a:pt x="28098" y="0"/>
                      <a:pt x="2787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67"/>
              <p:cNvSpPr/>
              <p:nvPr/>
            </p:nvSpPr>
            <p:spPr>
              <a:xfrm rot="-5400000">
                <a:off x="6529931" y="3512306"/>
                <a:ext cx="1434374" cy="152024"/>
              </a:xfrm>
              <a:custGeom>
                <a:rect b="b" l="l" r="r" t="t"/>
                <a:pathLst>
                  <a:path extrusionOk="0" h="3495" w="32976">
                    <a:moveTo>
                      <a:pt x="32562" y="1"/>
                    </a:moveTo>
                    <a:cubicBezTo>
                      <a:pt x="32448" y="1"/>
                      <a:pt x="32263" y="115"/>
                      <a:pt x="32206" y="286"/>
                    </a:cubicBezTo>
                    <a:lnTo>
                      <a:pt x="14976" y="286"/>
                    </a:lnTo>
                    <a:lnTo>
                      <a:pt x="14976" y="3267"/>
                    </a:lnTo>
                    <a:lnTo>
                      <a:pt x="0" y="3267"/>
                    </a:lnTo>
                    <a:lnTo>
                      <a:pt x="0" y="3495"/>
                    </a:lnTo>
                    <a:lnTo>
                      <a:pt x="15204" y="3495"/>
                    </a:lnTo>
                    <a:lnTo>
                      <a:pt x="15204" y="528"/>
                    </a:lnTo>
                    <a:lnTo>
                      <a:pt x="32206" y="528"/>
                    </a:lnTo>
                    <a:cubicBezTo>
                      <a:pt x="32263" y="642"/>
                      <a:pt x="32448" y="771"/>
                      <a:pt x="32562" y="771"/>
                    </a:cubicBezTo>
                    <a:cubicBezTo>
                      <a:pt x="32805" y="771"/>
                      <a:pt x="32976" y="585"/>
                      <a:pt x="32976" y="414"/>
                    </a:cubicBezTo>
                    <a:cubicBezTo>
                      <a:pt x="32976" y="172"/>
                      <a:pt x="32805" y="1"/>
                      <a:pt x="3256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67"/>
              <p:cNvSpPr/>
              <p:nvPr/>
            </p:nvSpPr>
            <p:spPr>
              <a:xfrm rot="-5400000">
                <a:off x="6645331" y="3671116"/>
                <a:ext cx="1098138" cy="170641"/>
              </a:xfrm>
              <a:custGeom>
                <a:rect b="b" l="l" r="r" t="t"/>
                <a:pathLst>
                  <a:path extrusionOk="0" h="3923" w="25246">
                    <a:moveTo>
                      <a:pt x="24832" y="0"/>
                    </a:moveTo>
                    <a:cubicBezTo>
                      <a:pt x="24718" y="0"/>
                      <a:pt x="24532" y="114"/>
                      <a:pt x="24475" y="285"/>
                    </a:cubicBezTo>
                    <a:lnTo>
                      <a:pt x="13835" y="285"/>
                    </a:lnTo>
                    <a:lnTo>
                      <a:pt x="13835" y="3680"/>
                    </a:lnTo>
                    <a:lnTo>
                      <a:pt x="0" y="3680"/>
                    </a:lnTo>
                    <a:lnTo>
                      <a:pt x="0" y="3923"/>
                    </a:lnTo>
                    <a:lnTo>
                      <a:pt x="14078" y="3923"/>
                    </a:lnTo>
                    <a:lnTo>
                      <a:pt x="14078" y="528"/>
                    </a:lnTo>
                    <a:lnTo>
                      <a:pt x="24475" y="528"/>
                    </a:lnTo>
                    <a:cubicBezTo>
                      <a:pt x="24532" y="642"/>
                      <a:pt x="24718" y="770"/>
                      <a:pt x="24832" y="770"/>
                    </a:cubicBezTo>
                    <a:cubicBezTo>
                      <a:pt x="25074" y="770"/>
                      <a:pt x="25245" y="585"/>
                      <a:pt x="25245" y="414"/>
                    </a:cubicBezTo>
                    <a:cubicBezTo>
                      <a:pt x="25245" y="171"/>
                      <a:pt x="25074" y="0"/>
                      <a:pt x="24832"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67"/>
              <p:cNvSpPr/>
              <p:nvPr/>
            </p:nvSpPr>
            <p:spPr>
              <a:xfrm rot="-5400000">
                <a:off x="6506661" y="3582076"/>
                <a:ext cx="1284264" cy="162594"/>
              </a:xfrm>
              <a:custGeom>
                <a:rect b="b" l="l" r="r" t="t"/>
                <a:pathLst>
                  <a:path extrusionOk="0" h="3738" w="29525">
                    <a:moveTo>
                      <a:pt x="29111" y="1"/>
                    </a:moveTo>
                    <a:cubicBezTo>
                      <a:pt x="28996" y="1"/>
                      <a:pt x="28811" y="115"/>
                      <a:pt x="28754" y="300"/>
                    </a:cubicBezTo>
                    <a:lnTo>
                      <a:pt x="12708" y="300"/>
                    </a:lnTo>
                    <a:lnTo>
                      <a:pt x="12708" y="3509"/>
                    </a:lnTo>
                    <a:lnTo>
                      <a:pt x="0" y="3509"/>
                    </a:lnTo>
                    <a:lnTo>
                      <a:pt x="0" y="3737"/>
                    </a:lnTo>
                    <a:lnTo>
                      <a:pt x="12951" y="3737"/>
                    </a:lnTo>
                    <a:lnTo>
                      <a:pt x="12951" y="528"/>
                    </a:lnTo>
                    <a:lnTo>
                      <a:pt x="28754" y="528"/>
                    </a:lnTo>
                    <a:cubicBezTo>
                      <a:pt x="28811" y="657"/>
                      <a:pt x="28996" y="771"/>
                      <a:pt x="29111" y="771"/>
                    </a:cubicBezTo>
                    <a:cubicBezTo>
                      <a:pt x="29353" y="771"/>
                      <a:pt x="29524" y="600"/>
                      <a:pt x="29524" y="414"/>
                    </a:cubicBezTo>
                    <a:cubicBezTo>
                      <a:pt x="29524" y="172"/>
                      <a:pt x="29353" y="1"/>
                      <a:pt x="29111"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67"/>
              <p:cNvSpPr/>
              <p:nvPr/>
            </p:nvSpPr>
            <p:spPr>
              <a:xfrm rot="-5400000">
                <a:off x="6617711" y="3742147"/>
                <a:ext cx="953596" cy="173120"/>
              </a:xfrm>
              <a:custGeom>
                <a:rect b="b" l="l" r="r" t="t"/>
                <a:pathLst>
                  <a:path extrusionOk="0" h="3980" w="21923">
                    <a:moveTo>
                      <a:pt x="21566" y="0"/>
                    </a:moveTo>
                    <a:cubicBezTo>
                      <a:pt x="21394" y="0"/>
                      <a:pt x="21209" y="114"/>
                      <a:pt x="21209" y="300"/>
                    </a:cubicBezTo>
                    <a:lnTo>
                      <a:pt x="11168" y="300"/>
                    </a:lnTo>
                    <a:lnTo>
                      <a:pt x="11168" y="3752"/>
                    </a:lnTo>
                    <a:lnTo>
                      <a:pt x="0" y="3752"/>
                    </a:lnTo>
                    <a:lnTo>
                      <a:pt x="0" y="3980"/>
                    </a:lnTo>
                    <a:lnTo>
                      <a:pt x="11410" y="3980"/>
                    </a:lnTo>
                    <a:lnTo>
                      <a:pt x="11410" y="542"/>
                    </a:lnTo>
                    <a:lnTo>
                      <a:pt x="21209" y="542"/>
                    </a:lnTo>
                    <a:cubicBezTo>
                      <a:pt x="21209" y="656"/>
                      <a:pt x="21394" y="771"/>
                      <a:pt x="21566" y="771"/>
                    </a:cubicBezTo>
                    <a:cubicBezTo>
                      <a:pt x="21751" y="771"/>
                      <a:pt x="21922" y="599"/>
                      <a:pt x="21922" y="414"/>
                    </a:cubicBezTo>
                    <a:cubicBezTo>
                      <a:pt x="21922" y="186"/>
                      <a:pt x="21751" y="0"/>
                      <a:pt x="2156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67"/>
              <p:cNvSpPr/>
              <p:nvPr/>
            </p:nvSpPr>
            <p:spPr>
              <a:xfrm rot="-5400000">
                <a:off x="6516884" y="3690342"/>
                <a:ext cx="1059686" cy="170641"/>
              </a:xfrm>
              <a:custGeom>
                <a:rect b="b" l="l" r="r" t="t"/>
                <a:pathLst>
                  <a:path extrusionOk="0" h="3923" w="24362">
                    <a:moveTo>
                      <a:pt x="24004" y="1"/>
                    </a:moveTo>
                    <a:cubicBezTo>
                      <a:pt x="23819" y="1"/>
                      <a:pt x="23648" y="115"/>
                      <a:pt x="23648" y="300"/>
                    </a:cubicBezTo>
                    <a:lnTo>
                      <a:pt x="10098" y="300"/>
                    </a:lnTo>
                    <a:lnTo>
                      <a:pt x="10098" y="3680"/>
                    </a:lnTo>
                    <a:lnTo>
                      <a:pt x="0" y="3680"/>
                    </a:lnTo>
                    <a:lnTo>
                      <a:pt x="0" y="3923"/>
                    </a:lnTo>
                    <a:lnTo>
                      <a:pt x="10341" y="3923"/>
                    </a:lnTo>
                    <a:lnTo>
                      <a:pt x="10341" y="543"/>
                    </a:lnTo>
                    <a:lnTo>
                      <a:pt x="23648" y="543"/>
                    </a:lnTo>
                    <a:cubicBezTo>
                      <a:pt x="23648" y="657"/>
                      <a:pt x="23819" y="771"/>
                      <a:pt x="24004" y="771"/>
                    </a:cubicBezTo>
                    <a:cubicBezTo>
                      <a:pt x="24176" y="771"/>
                      <a:pt x="24361" y="600"/>
                      <a:pt x="24361" y="414"/>
                    </a:cubicBezTo>
                    <a:cubicBezTo>
                      <a:pt x="24361" y="186"/>
                      <a:pt x="24176" y="1"/>
                      <a:pt x="2400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 name="Google Shape;1688;p67"/>
            <p:cNvGrpSpPr/>
            <p:nvPr/>
          </p:nvGrpSpPr>
          <p:grpSpPr>
            <a:xfrm rot="10800000">
              <a:off x="786179" y="280873"/>
              <a:ext cx="545140" cy="1908120"/>
              <a:chOff x="7780935" y="2930680"/>
              <a:chExt cx="392780" cy="1374825"/>
            </a:xfrm>
          </p:grpSpPr>
          <p:sp>
            <p:nvSpPr>
              <p:cNvPr id="1689" name="Google Shape;1689;p67"/>
              <p:cNvSpPr/>
              <p:nvPr/>
            </p:nvSpPr>
            <p:spPr>
              <a:xfrm rot="-5400000">
                <a:off x="7866274" y="3998065"/>
                <a:ext cx="449808" cy="165073"/>
              </a:xfrm>
              <a:custGeom>
                <a:rect b="b" l="l" r="r" t="t"/>
                <a:pathLst>
                  <a:path extrusionOk="0" h="3795" w="10341">
                    <a:moveTo>
                      <a:pt x="0" y="0"/>
                    </a:moveTo>
                    <a:lnTo>
                      <a:pt x="0" y="229"/>
                    </a:lnTo>
                    <a:lnTo>
                      <a:pt x="9856" y="229"/>
                    </a:lnTo>
                    <a:lnTo>
                      <a:pt x="9856" y="3081"/>
                    </a:lnTo>
                    <a:cubicBezTo>
                      <a:pt x="9685" y="3081"/>
                      <a:pt x="9556" y="3267"/>
                      <a:pt x="9556" y="3438"/>
                    </a:cubicBezTo>
                    <a:cubicBezTo>
                      <a:pt x="9556" y="3623"/>
                      <a:pt x="9742" y="3794"/>
                      <a:pt x="9984" y="3794"/>
                    </a:cubicBezTo>
                    <a:cubicBezTo>
                      <a:pt x="10155" y="3794"/>
                      <a:pt x="10341" y="3623"/>
                      <a:pt x="10341" y="3438"/>
                    </a:cubicBezTo>
                    <a:cubicBezTo>
                      <a:pt x="10341" y="3267"/>
                      <a:pt x="10212" y="3081"/>
                      <a:pt x="10098" y="3081"/>
                    </a:cubicBezTo>
                    <a:lnTo>
                      <a:pt x="1009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67"/>
              <p:cNvSpPr/>
              <p:nvPr/>
            </p:nvSpPr>
            <p:spPr>
              <a:xfrm rot="-5400000">
                <a:off x="7822212" y="3954002"/>
                <a:ext cx="498829" cy="204177"/>
              </a:xfrm>
              <a:custGeom>
                <a:rect b="b" l="l" r="r" t="t"/>
                <a:pathLst>
                  <a:path extrusionOk="0" h="4694" w="11468">
                    <a:moveTo>
                      <a:pt x="0" y="1"/>
                    </a:moveTo>
                    <a:lnTo>
                      <a:pt x="0" y="243"/>
                    </a:lnTo>
                    <a:lnTo>
                      <a:pt x="10925" y="243"/>
                    </a:lnTo>
                    <a:lnTo>
                      <a:pt x="10925" y="3980"/>
                    </a:lnTo>
                    <a:cubicBezTo>
                      <a:pt x="10811" y="3980"/>
                      <a:pt x="10697" y="4166"/>
                      <a:pt x="10697" y="4337"/>
                    </a:cubicBezTo>
                    <a:cubicBezTo>
                      <a:pt x="10697" y="4522"/>
                      <a:pt x="10868" y="4693"/>
                      <a:pt x="11054" y="4693"/>
                    </a:cubicBezTo>
                    <a:cubicBezTo>
                      <a:pt x="11282" y="4693"/>
                      <a:pt x="11467" y="4522"/>
                      <a:pt x="11467" y="4337"/>
                    </a:cubicBezTo>
                    <a:cubicBezTo>
                      <a:pt x="11467" y="4166"/>
                      <a:pt x="11339" y="3980"/>
                      <a:pt x="11168" y="3980"/>
                    </a:cubicBezTo>
                    <a:lnTo>
                      <a:pt x="11168"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67"/>
              <p:cNvSpPr/>
              <p:nvPr/>
            </p:nvSpPr>
            <p:spPr>
              <a:xfrm rot="-5400000">
                <a:off x="7418033" y="3559740"/>
                <a:ext cx="1266256" cy="225274"/>
              </a:xfrm>
              <a:custGeom>
                <a:rect b="b" l="l" r="r" t="t"/>
                <a:pathLst>
                  <a:path extrusionOk="0" h="5179" w="29111">
                    <a:moveTo>
                      <a:pt x="0" y="1"/>
                    </a:moveTo>
                    <a:lnTo>
                      <a:pt x="0" y="243"/>
                    </a:lnTo>
                    <a:lnTo>
                      <a:pt x="11995" y="243"/>
                    </a:lnTo>
                    <a:lnTo>
                      <a:pt x="11995" y="5178"/>
                    </a:lnTo>
                    <a:lnTo>
                      <a:pt x="16631" y="5178"/>
                    </a:lnTo>
                    <a:lnTo>
                      <a:pt x="20909" y="828"/>
                    </a:lnTo>
                    <a:lnTo>
                      <a:pt x="28340" y="828"/>
                    </a:lnTo>
                    <a:cubicBezTo>
                      <a:pt x="28397" y="1013"/>
                      <a:pt x="28526" y="1127"/>
                      <a:pt x="28697" y="1127"/>
                    </a:cubicBezTo>
                    <a:cubicBezTo>
                      <a:pt x="28939" y="1127"/>
                      <a:pt x="29111" y="956"/>
                      <a:pt x="29111" y="714"/>
                    </a:cubicBezTo>
                    <a:cubicBezTo>
                      <a:pt x="29111" y="543"/>
                      <a:pt x="28939" y="357"/>
                      <a:pt x="28697" y="357"/>
                    </a:cubicBezTo>
                    <a:cubicBezTo>
                      <a:pt x="28583" y="357"/>
                      <a:pt x="28397" y="471"/>
                      <a:pt x="28340" y="600"/>
                    </a:cubicBezTo>
                    <a:lnTo>
                      <a:pt x="20852" y="600"/>
                    </a:lnTo>
                    <a:lnTo>
                      <a:pt x="16516" y="4936"/>
                    </a:lnTo>
                    <a:lnTo>
                      <a:pt x="12238" y="4936"/>
                    </a:lnTo>
                    <a:lnTo>
                      <a:pt x="12238"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67"/>
              <p:cNvSpPr/>
              <p:nvPr/>
            </p:nvSpPr>
            <p:spPr>
              <a:xfrm rot="-5400000">
                <a:off x="7317206" y="3505455"/>
                <a:ext cx="1374825" cy="225274"/>
              </a:xfrm>
              <a:custGeom>
                <a:rect b="b" l="l" r="r" t="t"/>
                <a:pathLst>
                  <a:path extrusionOk="0" h="5179" w="31607">
                    <a:moveTo>
                      <a:pt x="0" y="1"/>
                    </a:moveTo>
                    <a:lnTo>
                      <a:pt x="0" y="243"/>
                    </a:lnTo>
                    <a:lnTo>
                      <a:pt x="13065" y="243"/>
                    </a:lnTo>
                    <a:lnTo>
                      <a:pt x="13065" y="5178"/>
                    </a:lnTo>
                    <a:lnTo>
                      <a:pt x="15917" y="5178"/>
                    </a:lnTo>
                    <a:lnTo>
                      <a:pt x="20382" y="714"/>
                    </a:lnTo>
                    <a:lnTo>
                      <a:pt x="30836" y="714"/>
                    </a:lnTo>
                    <a:cubicBezTo>
                      <a:pt x="30893" y="900"/>
                      <a:pt x="31022" y="1014"/>
                      <a:pt x="31193" y="1014"/>
                    </a:cubicBezTo>
                    <a:cubicBezTo>
                      <a:pt x="31435" y="1014"/>
                      <a:pt x="31607" y="828"/>
                      <a:pt x="31607" y="600"/>
                    </a:cubicBezTo>
                    <a:cubicBezTo>
                      <a:pt x="31607" y="415"/>
                      <a:pt x="31435" y="243"/>
                      <a:pt x="31193" y="243"/>
                    </a:cubicBezTo>
                    <a:cubicBezTo>
                      <a:pt x="31079" y="243"/>
                      <a:pt x="30893" y="358"/>
                      <a:pt x="30836" y="472"/>
                    </a:cubicBezTo>
                    <a:lnTo>
                      <a:pt x="20253" y="472"/>
                    </a:lnTo>
                    <a:lnTo>
                      <a:pt x="15803" y="4936"/>
                    </a:lnTo>
                    <a:lnTo>
                      <a:pt x="13307" y="4936"/>
                    </a:lnTo>
                    <a:lnTo>
                      <a:pt x="13307"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67"/>
              <p:cNvSpPr/>
              <p:nvPr/>
            </p:nvSpPr>
            <p:spPr>
              <a:xfrm rot="-5400000">
                <a:off x="7374298" y="3624573"/>
                <a:ext cx="1144680" cy="217183"/>
              </a:xfrm>
              <a:custGeom>
                <a:rect b="b" l="l" r="r" t="t"/>
                <a:pathLst>
                  <a:path extrusionOk="0" h="4993" w="26316">
                    <a:moveTo>
                      <a:pt x="25901" y="0"/>
                    </a:moveTo>
                    <a:cubicBezTo>
                      <a:pt x="25730" y="0"/>
                      <a:pt x="25602" y="114"/>
                      <a:pt x="25545" y="228"/>
                    </a:cubicBezTo>
                    <a:lnTo>
                      <a:pt x="20253" y="228"/>
                    </a:lnTo>
                    <a:lnTo>
                      <a:pt x="15689" y="4750"/>
                    </a:lnTo>
                    <a:lnTo>
                      <a:pt x="14491" y="4750"/>
                    </a:lnTo>
                    <a:lnTo>
                      <a:pt x="14491" y="171"/>
                    </a:lnTo>
                    <a:lnTo>
                      <a:pt x="0" y="171"/>
                    </a:lnTo>
                    <a:lnTo>
                      <a:pt x="0" y="414"/>
                    </a:lnTo>
                    <a:lnTo>
                      <a:pt x="14263" y="414"/>
                    </a:lnTo>
                    <a:lnTo>
                      <a:pt x="14263" y="4992"/>
                    </a:lnTo>
                    <a:lnTo>
                      <a:pt x="15803" y="4992"/>
                    </a:lnTo>
                    <a:lnTo>
                      <a:pt x="20325" y="471"/>
                    </a:lnTo>
                    <a:lnTo>
                      <a:pt x="25545" y="471"/>
                    </a:lnTo>
                    <a:cubicBezTo>
                      <a:pt x="25602" y="642"/>
                      <a:pt x="25787" y="713"/>
                      <a:pt x="25901" y="713"/>
                    </a:cubicBezTo>
                    <a:cubicBezTo>
                      <a:pt x="26144" y="713"/>
                      <a:pt x="26315" y="585"/>
                      <a:pt x="26315" y="357"/>
                    </a:cubicBezTo>
                    <a:cubicBezTo>
                      <a:pt x="26315" y="171"/>
                      <a:pt x="26144" y="0"/>
                      <a:pt x="25901"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67"/>
              <p:cNvSpPr/>
              <p:nvPr/>
            </p:nvSpPr>
            <p:spPr>
              <a:xfrm rot="-5400000">
                <a:off x="7256398" y="3576791"/>
                <a:ext cx="1253250" cy="204177"/>
              </a:xfrm>
              <a:custGeom>
                <a:rect b="b" l="l" r="r" t="t"/>
                <a:pathLst>
                  <a:path extrusionOk="0" h="4694" w="28812">
                    <a:moveTo>
                      <a:pt x="28397" y="1"/>
                    </a:moveTo>
                    <a:cubicBezTo>
                      <a:pt x="28283" y="1"/>
                      <a:pt x="28098" y="115"/>
                      <a:pt x="28041" y="243"/>
                    </a:cubicBezTo>
                    <a:lnTo>
                      <a:pt x="19540" y="243"/>
                    </a:lnTo>
                    <a:lnTo>
                      <a:pt x="15618" y="4166"/>
                    </a:lnTo>
                    <a:lnTo>
                      <a:pt x="15618" y="172"/>
                    </a:lnTo>
                    <a:lnTo>
                      <a:pt x="0" y="172"/>
                    </a:lnTo>
                    <a:lnTo>
                      <a:pt x="0" y="415"/>
                    </a:lnTo>
                    <a:lnTo>
                      <a:pt x="15390" y="415"/>
                    </a:lnTo>
                    <a:lnTo>
                      <a:pt x="15390" y="4693"/>
                    </a:lnTo>
                    <a:lnTo>
                      <a:pt x="19669" y="472"/>
                    </a:lnTo>
                    <a:lnTo>
                      <a:pt x="28041" y="472"/>
                    </a:lnTo>
                    <a:cubicBezTo>
                      <a:pt x="28098" y="657"/>
                      <a:pt x="28226" y="771"/>
                      <a:pt x="28397" y="771"/>
                    </a:cubicBezTo>
                    <a:cubicBezTo>
                      <a:pt x="28640" y="771"/>
                      <a:pt x="28811" y="600"/>
                      <a:pt x="28811" y="357"/>
                    </a:cubicBezTo>
                    <a:cubicBezTo>
                      <a:pt x="28811" y="172"/>
                      <a:pt x="28640" y="1"/>
                      <a:pt x="2839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95" name="Google Shape;1695;p67"/>
          <p:cNvGrpSpPr/>
          <p:nvPr/>
        </p:nvGrpSpPr>
        <p:grpSpPr>
          <a:xfrm>
            <a:off x="7281419" y="3104282"/>
            <a:ext cx="1149364" cy="2581575"/>
            <a:chOff x="1390914" y="2488356"/>
            <a:chExt cx="811526" cy="1822760"/>
          </a:xfrm>
        </p:grpSpPr>
        <p:sp>
          <p:nvSpPr>
            <p:cNvPr id="1696" name="Google Shape;1696;p67"/>
            <p:cNvSpPr/>
            <p:nvPr/>
          </p:nvSpPr>
          <p:spPr>
            <a:xfrm rot="-5400000">
              <a:off x="1739909" y="2894384"/>
              <a:ext cx="868558" cy="56503"/>
            </a:xfrm>
            <a:custGeom>
              <a:rect b="b" l="l" r="r" t="t"/>
              <a:pathLst>
                <a:path extrusionOk="0" h="1299" w="19968">
                  <a:moveTo>
                    <a:pt x="19554" y="0"/>
                  </a:moveTo>
                  <a:cubicBezTo>
                    <a:pt x="19426" y="0"/>
                    <a:pt x="19255" y="114"/>
                    <a:pt x="19198" y="229"/>
                  </a:cubicBezTo>
                  <a:lnTo>
                    <a:pt x="0" y="229"/>
                  </a:lnTo>
                  <a:lnTo>
                    <a:pt x="0" y="1298"/>
                  </a:lnTo>
                  <a:lnTo>
                    <a:pt x="228" y="1298"/>
                  </a:lnTo>
                  <a:lnTo>
                    <a:pt x="228" y="471"/>
                  </a:lnTo>
                  <a:lnTo>
                    <a:pt x="19198" y="471"/>
                  </a:lnTo>
                  <a:cubicBezTo>
                    <a:pt x="19255" y="642"/>
                    <a:pt x="19426" y="770"/>
                    <a:pt x="19554" y="770"/>
                  </a:cubicBezTo>
                  <a:cubicBezTo>
                    <a:pt x="19783" y="770"/>
                    <a:pt x="19968" y="585"/>
                    <a:pt x="19968" y="357"/>
                  </a:cubicBezTo>
                  <a:cubicBezTo>
                    <a:pt x="19968" y="171"/>
                    <a:pt x="19783" y="0"/>
                    <a:pt x="19554"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67"/>
            <p:cNvSpPr/>
            <p:nvPr/>
          </p:nvSpPr>
          <p:spPr>
            <a:xfrm rot="-5400000">
              <a:off x="1765616" y="2959195"/>
              <a:ext cx="778040" cy="95608"/>
            </a:xfrm>
            <a:custGeom>
              <a:rect b="b" l="l" r="r" t="t"/>
              <a:pathLst>
                <a:path extrusionOk="0" h="2198" w="17887">
                  <a:moveTo>
                    <a:pt x="17472" y="1"/>
                  </a:moveTo>
                  <a:cubicBezTo>
                    <a:pt x="17358" y="1"/>
                    <a:pt x="17173" y="115"/>
                    <a:pt x="17116" y="243"/>
                  </a:cubicBezTo>
                  <a:lnTo>
                    <a:pt x="0" y="243"/>
                  </a:lnTo>
                  <a:lnTo>
                    <a:pt x="0" y="2197"/>
                  </a:lnTo>
                  <a:lnTo>
                    <a:pt x="243" y="2197"/>
                  </a:lnTo>
                  <a:lnTo>
                    <a:pt x="243" y="471"/>
                  </a:lnTo>
                  <a:lnTo>
                    <a:pt x="17116" y="471"/>
                  </a:lnTo>
                  <a:cubicBezTo>
                    <a:pt x="17173" y="657"/>
                    <a:pt x="17358" y="714"/>
                    <a:pt x="17472" y="714"/>
                  </a:cubicBezTo>
                  <a:cubicBezTo>
                    <a:pt x="17715" y="714"/>
                    <a:pt x="17886" y="600"/>
                    <a:pt x="17886" y="357"/>
                  </a:cubicBezTo>
                  <a:cubicBezTo>
                    <a:pt x="17886" y="186"/>
                    <a:pt x="17715" y="1"/>
                    <a:pt x="1747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67"/>
            <p:cNvSpPr/>
            <p:nvPr/>
          </p:nvSpPr>
          <p:spPr>
            <a:xfrm rot="-5400000">
              <a:off x="1756634" y="3001714"/>
              <a:ext cx="760032" cy="131580"/>
            </a:xfrm>
            <a:custGeom>
              <a:rect b="b" l="l" r="r" t="t"/>
              <a:pathLst>
                <a:path extrusionOk="0" h="3025" w="17473">
                  <a:moveTo>
                    <a:pt x="17116" y="0"/>
                  </a:moveTo>
                  <a:cubicBezTo>
                    <a:pt x="16931" y="0"/>
                    <a:pt x="16817" y="58"/>
                    <a:pt x="16759" y="229"/>
                  </a:cubicBezTo>
                  <a:lnTo>
                    <a:pt x="1" y="229"/>
                  </a:lnTo>
                  <a:lnTo>
                    <a:pt x="1" y="3024"/>
                  </a:lnTo>
                  <a:lnTo>
                    <a:pt x="243" y="3024"/>
                  </a:lnTo>
                  <a:lnTo>
                    <a:pt x="243" y="471"/>
                  </a:lnTo>
                  <a:lnTo>
                    <a:pt x="16759" y="471"/>
                  </a:lnTo>
                  <a:cubicBezTo>
                    <a:pt x="16817" y="585"/>
                    <a:pt x="16931" y="714"/>
                    <a:pt x="17116" y="714"/>
                  </a:cubicBezTo>
                  <a:cubicBezTo>
                    <a:pt x="17287" y="714"/>
                    <a:pt x="17473" y="528"/>
                    <a:pt x="17473" y="357"/>
                  </a:cubicBezTo>
                  <a:cubicBezTo>
                    <a:pt x="17473" y="115"/>
                    <a:pt x="17287" y="0"/>
                    <a:pt x="1711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67"/>
            <p:cNvSpPr/>
            <p:nvPr/>
          </p:nvSpPr>
          <p:spPr>
            <a:xfrm rot="-5400000">
              <a:off x="1370420" y="3504542"/>
              <a:ext cx="1460472" cy="152676"/>
            </a:xfrm>
            <a:custGeom>
              <a:rect b="b" l="l" r="r" t="t"/>
              <a:pathLst>
                <a:path extrusionOk="0" h="3510" w="33576">
                  <a:moveTo>
                    <a:pt x="33162" y="1"/>
                  </a:moveTo>
                  <a:cubicBezTo>
                    <a:pt x="33048" y="1"/>
                    <a:pt x="32862" y="115"/>
                    <a:pt x="32805" y="229"/>
                  </a:cubicBezTo>
                  <a:lnTo>
                    <a:pt x="18371" y="229"/>
                  </a:lnTo>
                  <a:lnTo>
                    <a:pt x="18371" y="3267"/>
                  </a:lnTo>
                  <a:lnTo>
                    <a:pt x="1" y="3267"/>
                  </a:lnTo>
                  <a:lnTo>
                    <a:pt x="1" y="3509"/>
                  </a:lnTo>
                  <a:lnTo>
                    <a:pt x="18600" y="3509"/>
                  </a:lnTo>
                  <a:lnTo>
                    <a:pt x="18600" y="471"/>
                  </a:lnTo>
                  <a:lnTo>
                    <a:pt x="32805" y="471"/>
                  </a:lnTo>
                  <a:cubicBezTo>
                    <a:pt x="32862" y="657"/>
                    <a:pt x="33048" y="714"/>
                    <a:pt x="33162" y="714"/>
                  </a:cubicBezTo>
                  <a:cubicBezTo>
                    <a:pt x="33404" y="714"/>
                    <a:pt x="33575" y="586"/>
                    <a:pt x="33575" y="357"/>
                  </a:cubicBezTo>
                  <a:cubicBezTo>
                    <a:pt x="33575" y="172"/>
                    <a:pt x="33404" y="1"/>
                    <a:pt x="3316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67"/>
            <p:cNvSpPr/>
            <p:nvPr/>
          </p:nvSpPr>
          <p:spPr>
            <a:xfrm rot="-5400000">
              <a:off x="1428446" y="3604151"/>
              <a:ext cx="1253859" cy="160071"/>
            </a:xfrm>
            <a:custGeom>
              <a:rect b="b" l="l" r="r" t="t"/>
              <a:pathLst>
                <a:path extrusionOk="0" h="3680" w="28826">
                  <a:moveTo>
                    <a:pt x="28469" y="0"/>
                  </a:moveTo>
                  <a:cubicBezTo>
                    <a:pt x="28298" y="0"/>
                    <a:pt x="28170" y="114"/>
                    <a:pt x="28113" y="285"/>
                  </a:cubicBezTo>
                  <a:lnTo>
                    <a:pt x="17302" y="285"/>
                  </a:lnTo>
                  <a:lnTo>
                    <a:pt x="17302" y="3437"/>
                  </a:lnTo>
                  <a:lnTo>
                    <a:pt x="1" y="3437"/>
                  </a:lnTo>
                  <a:lnTo>
                    <a:pt x="1" y="3680"/>
                  </a:lnTo>
                  <a:lnTo>
                    <a:pt x="17530" y="3680"/>
                  </a:lnTo>
                  <a:lnTo>
                    <a:pt x="17530" y="528"/>
                  </a:lnTo>
                  <a:lnTo>
                    <a:pt x="28113" y="528"/>
                  </a:lnTo>
                  <a:cubicBezTo>
                    <a:pt x="28170" y="642"/>
                    <a:pt x="28298" y="770"/>
                    <a:pt x="28469" y="770"/>
                  </a:cubicBezTo>
                  <a:cubicBezTo>
                    <a:pt x="28655" y="770"/>
                    <a:pt x="28826" y="585"/>
                    <a:pt x="28826" y="414"/>
                  </a:cubicBezTo>
                  <a:cubicBezTo>
                    <a:pt x="28826" y="171"/>
                    <a:pt x="28655" y="0"/>
                    <a:pt x="2846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67"/>
            <p:cNvSpPr/>
            <p:nvPr/>
          </p:nvSpPr>
          <p:spPr>
            <a:xfrm rot="-5400000">
              <a:off x="1332600" y="3552324"/>
              <a:ext cx="1354991" cy="162594"/>
            </a:xfrm>
            <a:custGeom>
              <a:rect b="b" l="l" r="r" t="t"/>
              <a:pathLst>
                <a:path extrusionOk="0" h="3738" w="31151">
                  <a:moveTo>
                    <a:pt x="30723" y="0"/>
                  </a:moveTo>
                  <a:cubicBezTo>
                    <a:pt x="30609" y="0"/>
                    <a:pt x="30438" y="114"/>
                    <a:pt x="30366" y="229"/>
                  </a:cubicBezTo>
                  <a:lnTo>
                    <a:pt x="16104" y="229"/>
                  </a:lnTo>
                  <a:lnTo>
                    <a:pt x="16104" y="3495"/>
                  </a:lnTo>
                  <a:lnTo>
                    <a:pt x="1" y="3495"/>
                  </a:lnTo>
                  <a:lnTo>
                    <a:pt x="1" y="3737"/>
                  </a:lnTo>
                  <a:lnTo>
                    <a:pt x="16346" y="3737"/>
                  </a:lnTo>
                  <a:lnTo>
                    <a:pt x="16346" y="471"/>
                  </a:lnTo>
                  <a:lnTo>
                    <a:pt x="30366" y="471"/>
                  </a:lnTo>
                  <a:cubicBezTo>
                    <a:pt x="30438" y="642"/>
                    <a:pt x="30609" y="770"/>
                    <a:pt x="30723" y="770"/>
                  </a:cubicBezTo>
                  <a:cubicBezTo>
                    <a:pt x="30965" y="770"/>
                    <a:pt x="31151" y="585"/>
                    <a:pt x="31151" y="357"/>
                  </a:cubicBezTo>
                  <a:cubicBezTo>
                    <a:pt x="31151" y="171"/>
                    <a:pt x="30965" y="0"/>
                    <a:pt x="30723"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67"/>
            <p:cNvSpPr/>
            <p:nvPr/>
          </p:nvSpPr>
          <p:spPr>
            <a:xfrm rot="-5400000">
              <a:off x="1296281" y="3552020"/>
              <a:ext cx="1292963" cy="225230"/>
            </a:xfrm>
            <a:custGeom>
              <a:rect b="b" l="l" r="r" t="t"/>
              <a:pathLst>
                <a:path extrusionOk="0" h="5178" w="29725">
                  <a:moveTo>
                    <a:pt x="29368" y="1"/>
                  </a:moveTo>
                  <a:cubicBezTo>
                    <a:pt x="29183" y="1"/>
                    <a:pt x="29068" y="129"/>
                    <a:pt x="29011" y="243"/>
                  </a:cubicBezTo>
                  <a:lnTo>
                    <a:pt x="18728" y="243"/>
                  </a:lnTo>
                  <a:lnTo>
                    <a:pt x="18728" y="1555"/>
                  </a:lnTo>
                  <a:lnTo>
                    <a:pt x="14977" y="1555"/>
                  </a:lnTo>
                  <a:lnTo>
                    <a:pt x="14977" y="4935"/>
                  </a:lnTo>
                  <a:lnTo>
                    <a:pt x="1" y="4935"/>
                  </a:lnTo>
                  <a:lnTo>
                    <a:pt x="1" y="5178"/>
                  </a:lnTo>
                  <a:lnTo>
                    <a:pt x="15219" y="5178"/>
                  </a:lnTo>
                  <a:lnTo>
                    <a:pt x="15219" y="1783"/>
                  </a:lnTo>
                  <a:lnTo>
                    <a:pt x="18956" y="1783"/>
                  </a:lnTo>
                  <a:lnTo>
                    <a:pt x="18956" y="485"/>
                  </a:lnTo>
                  <a:lnTo>
                    <a:pt x="29011" y="485"/>
                  </a:lnTo>
                  <a:cubicBezTo>
                    <a:pt x="29068" y="657"/>
                    <a:pt x="29183" y="771"/>
                    <a:pt x="29368" y="771"/>
                  </a:cubicBezTo>
                  <a:cubicBezTo>
                    <a:pt x="29596" y="771"/>
                    <a:pt x="29725" y="600"/>
                    <a:pt x="29725" y="357"/>
                  </a:cubicBezTo>
                  <a:cubicBezTo>
                    <a:pt x="29725" y="186"/>
                    <a:pt x="29596" y="1"/>
                    <a:pt x="29368"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67"/>
            <p:cNvSpPr/>
            <p:nvPr/>
          </p:nvSpPr>
          <p:spPr>
            <a:xfrm rot="-5400000">
              <a:off x="1295063" y="3592342"/>
              <a:ext cx="1215407" cy="222142"/>
            </a:xfrm>
            <a:custGeom>
              <a:rect b="b" l="l" r="r" t="t"/>
              <a:pathLst>
                <a:path extrusionOk="0" h="5107" w="27942">
                  <a:moveTo>
                    <a:pt x="27585" y="0"/>
                  </a:moveTo>
                  <a:cubicBezTo>
                    <a:pt x="27400" y="0"/>
                    <a:pt x="27286" y="114"/>
                    <a:pt x="27229" y="228"/>
                  </a:cubicBezTo>
                  <a:lnTo>
                    <a:pt x="17302" y="228"/>
                  </a:lnTo>
                  <a:lnTo>
                    <a:pt x="17302" y="1369"/>
                  </a:lnTo>
                  <a:lnTo>
                    <a:pt x="14035" y="1369"/>
                  </a:lnTo>
                  <a:lnTo>
                    <a:pt x="14035" y="4864"/>
                  </a:lnTo>
                  <a:lnTo>
                    <a:pt x="1" y="4864"/>
                  </a:lnTo>
                  <a:lnTo>
                    <a:pt x="1" y="5106"/>
                  </a:lnTo>
                  <a:lnTo>
                    <a:pt x="14264" y="5106"/>
                  </a:lnTo>
                  <a:lnTo>
                    <a:pt x="14264" y="1598"/>
                  </a:lnTo>
                  <a:lnTo>
                    <a:pt x="17530" y="1598"/>
                  </a:lnTo>
                  <a:lnTo>
                    <a:pt x="17530" y="471"/>
                  </a:lnTo>
                  <a:lnTo>
                    <a:pt x="27229" y="471"/>
                  </a:lnTo>
                  <a:cubicBezTo>
                    <a:pt x="27286" y="656"/>
                    <a:pt x="27400" y="713"/>
                    <a:pt x="27585" y="713"/>
                  </a:cubicBezTo>
                  <a:cubicBezTo>
                    <a:pt x="27756" y="713"/>
                    <a:pt x="27942" y="585"/>
                    <a:pt x="27942" y="357"/>
                  </a:cubicBezTo>
                  <a:cubicBezTo>
                    <a:pt x="27942" y="171"/>
                    <a:pt x="27756" y="0"/>
                    <a:pt x="27585"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67"/>
            <p:cNvSpPr/>
            <p:nvPr/>
          </p:nvSpPr>
          <p:spPr>
            <a:xfrm rot="-5400000">
              <a:off x="1190518" y="3668963"/>
              <a:ext cx="1163297" cy="121010"/>
            </a:xfrm>
            <a:custGeom>
              <a:rect b="b" l="l" r="r" t="t"/>
              <a:pathLst>
                <a:path extrusionOk="0" h="2782" w="26744">
                  <a:moveTo>
                    <a:pt x="26330" y="0"/>
                  </a:moveTo>
                  <a:cubicBezTo>
                    <a:pt x="26216" y="0"/>
                    <a:pt x="26030" y="114"/>
                    <a:pt x="25973" y="286"/>
                  </a:cubicBezTo>
                  <a:lnTo>
                    <a:pt x="17116" y="286"/>
                  </a:lnTo>
                  <a:lnTo>
                    <a:pt x="14863" y="2553"/>
                  </a:lnTo>
                  <a:lnTo>
                    <a:pt x="1" y="2553"/>
                  </a:lnTo>
                  <a:lnTo>
                    <a:pt x="1" y="2782"/>
                  </a:lnTo>
                  <a:lnTo>
                    <a:pt x="14920" y="2782"/>
                  </a:lnTo>
                  <a:lnTo>
                    <a:pt x="17245" y="528"/>
                  </a:lnTo>
                  <a:lnTo>
                    <a:pt x="25973" y="528"/>
                  </a:lnTo>
                  <a:cubicBezTo>
                    <a:pt x="26030" y="642"/>
                    <a:pt x="26216" y="770"/>
                    <a:pt x="26330" y="770"/>
                  </a:cubicBezTo>
                  <a:cubicBezTo>
                    <a:pt x="26572" y="770"/>
                    <a:pt x="26744" y="585"/>
                    <a:pt x="26744" y="414"/>
                  </a:cubicBezTo>
                  <a:cubicBezTo>
                    <a:pt x="26744" y="171"/>
                    <a:pt x="26572" y="0"/>
                    <a:pt x="2633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67"/>
            <p:cNvSpPr/>
            <p:nvPr/>
          </p:nvSpPr>
          <p:spPr>
            <a:xfrm rot="-5400000">
              <a:off x="1172533" y="3722921"/>
              <a:ext cx="1034240" cy="142150"/>
            </a:xfrm>
            <a:custGeom>
              <a:rect b="b" l="l" r="r" t="t"/>
              <a:pathLst>
                <a:path extrusionOk="0" h="3268" w="23777">
                  <a:moveTo>
                    <a:pt x="23363" y="1"/>
                  </a:moveTo>
                  <a:cubicBezTo>
                    <a:pt x="23235" y="1"/>
                    <a:pt x="23064" y="58"/>
                    <a:pt x="23007" y="229"/>
                  </a:cubicBezTo>
                  <a:lnTo>
                    <a:pt x="16588" y="229"/>
                  </a:lnTo>
                  <a:lnTo>
                    <a:pt x="13793" y="3025"/>
                  </a:lnTo>
                  <a:lnTo>
                    <a:pt x="1" y="3025"/>
                  </a:lnTo>
                  <a:lnTo>
                    <a:pt x="1" y="3267"/>
                  </a:lnTo>
                  <a:lnTo>
                    <a:pt x="13850" y="3267"/>
                  </a:lnTo>
                  <a:lnTo>
                    <a:pt x="16703" y="472"/>
                  </a:lnTo>
                  <a:lnTo>
                    <a:pt x="23007" y="472"/>
                  </a:lnTo>
                  <a:cubicBezTo>
                    <a:pt x="23064" y="586"/>
                    <a:pt x="23235" y="714"/>
                    <a:pt x="23363" y="714"/>
                  </a:cubicBezTo>
                  <a:cubicBezTo>
                    <a:pt x="23591" y="714"/>
                    <a:pt x="23777" y="529"/>
                    <a:pt x="23777" y="357"/>
                  </a:cubicBezTo>
                  <a:cubicBezTo>
                    <a:pt x="23777" y="115"/>
                    <a:pt x="23591" y="1"/>
                    <a:pt x="23363"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67"/>
            <p:cNvSpPr/>
            <p:nvPr/>
          </p:nvSpPr>
          <p:spPr>
            <a:xfrm rot="-5400000">
              <a:off x="1371361" y="4014833"/>
              <a:ext cx="455419" cy="137148"/>
            </a:xfrm>
            <a:custGeom>
              <a:rect b="b" l="l" r="r" t="t"/>
              <a:pathLst>
                <a:path extrusionOk="0" h="3153" w="10470">
                  <a:moveTo>
                    <a:pt x="1" y="1"/>
                  </a:moveTo>
                  <a:lnTo>
                    <a:pt x="1" y="243"/>
                  </a:lnTo>
                  <a:lnTo>
                    <a:pt x="9928" y="243"/>
                  </a:lnTo>
                  <a:lnTo>
                    <a:pt x="9928" y="2382"/>
                  </a:lnTo>
                  <a:cubicBezTo>
                    <a:pt x="9814" y="2439"/>
                    <a:pt x="9685" y="2611"/>
                    <a:pt x="9685" y="2739"/>
                  </a:cubicBezTo>
                  <a:cubicBezTo>
                    <a:pt x="9685" y="2967"/>
                    <a:pt x="9871" y="3153"/>
                    <a:pt x="10042" y="3153"/>
                  </a:cubicBezTo>
                  <a:cubicBezTo>
                    <a:pt x="10284" y="3153"/>
                    <a:pt x="10470" y="2967"/>
                    <a:pt x="10470" y="2739"/>
                  </a:cubicBezTo>
                  <a:cubicBezTo>
                    <a:pt x="10470" y="2611"/>
                    <a:pt x="10341" y="2439"/>
                    <a:pt x="10170" y="2382"/>
                  </a:cubicBezTo>
                  <a:lnTo>
                    <a:pt x="10170" y="1"/>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67"/>
            <p:cNvSpPr/>
            <p:nvPr/>
          </p:nvSpPr>
          <p:spPr>
            <a:xfrm rot="-5400000">
              <a:off x="1624774" y="4028143"/>
              <a:ext cx="498873" cy="67073"/>
            </a:xfrm>
            <a:custGeom>
              <a:rect b="b" l="l" r="r" t="t"/>
              <a:pathLst>
                <a:path extrusionOk="0" h="1542" w="11469">
                  <a:moveTo>
                    <a:pt x="11112" y="1"/>
                  </a:moveTo>
                  <a:cubicBezTo>
                    <a:pt x="10940" y="1"/>
                    <a:pt x="10755" y="172"/>
                    <a:pt x="10755" y="358"/>
                  </a:cubicBezTo>
                  <a:cubicBezTo>
                    <a:pt x="10755" y="529"/>
                    <a:pt x="10883" y="714"/>
                    <a:pt x="10997" y="714"/>
                  </a:cubicBezTo>
                  <a:lnTo>
                    <a:pt x="10997" y="1313"/>
                  </a:lnTo>
                  <a:lnTo>
                    <a:pt x="1" y="1313"/>
                  </a:lnTo>
                  <a:lnTo>
                    <a:pt x="1" y="1541"/>
                  </a:lnTo>
                  <a:lnTo>
                    <a:pt x="11240" y="1541"/>
                  </a:lnTo>
                  <a:lnTo>
                    <a:pt x="11240" y="714"/>
                  </a:lnTo>
                  <a:cubicBezTo>
                    <a:pt x="11411" y="714"/>
                    <a:pt x="11468" y="529"/>
                    <a:pt x="11468" y="358"/>
                  </a:cubicBezTo>
                  <a:cubicBezTo>
                    <a:pt x="11468" y="172"/>
                    <a:pt x="11354" y="1"/>
                    <a:pt x="11112"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67"/>
            <p:cNvSpPr/>
            <p:nvPr/>
          </p:nvSpPr>
          <p:spPr>
            <a:xfrm rot="-5400000">
              <a:off x="1622294" y="3989082"/>
              <a:ext cx="540413" cy="103655"/>
            </a:xfrm>
            <a:custGeom>
              <a:rect b="b" l="l" r="r" t="t"/>
              <a:pathLst>
                <a:path extrusionOk="0" h="2383" w="12424">
                  <a:moveTo>
                    <a:pt x="12067" y="1"/>
                  </a:moveTo>
                  <a:cubicBezTo>
                    <a:pt x="11896" y="1"/>
                    <a:pt x="11711" y="172"/>
                    <a:pt x="11711" y="358"/>
                  </a:cubicBezTo>
                  <a:cubicBezTo>
                    <a:pt x="11711" y="529"/>
                    <a:pt x="11825" y="714"/>
                    <a:pt x="11953" y="714"/>
                  </a:cubicBezTo>
                  <a:lnTo>
                    <a:pt x="11953" y="2140"/>
                  </a:lnTo>
                  <a:lnTo>
                    <a:pt x="1" y="2140"/>
                  </a:lnTo>
                  <a:lnTo>
                    <a:pt x="1" y="2383"/>
                  </a:lnTo>
                  <a:lnTo>
                    <a:pt x="12181" y="2383"/>
                  </a:lnTo>
                  <a:lnTo>
                    <a:pt x="12181" y="714"/>
                  </a:lnTo>
                  <a:cubicBezTo>
                    <a:pt x="12367" y="714"/>
                    <a:pt x="12424" y="529"/>
                    <a:pt x="12424" y="358"/>
                  </a:cubicBezTo>
                  <a:cubicBezTo>
                    <a:pt x="12424" y="172"/>
                    <a:pt x="12310" y="1"/>
                    <a:pt x="12067"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67"/>
            <p:cNvSpPr/>
            <p:nvPr/>
          </p:nvSpPr>
          <p:spPr>
            <a:xfrm rot="-5400000">
              <a:off x="1618271" y="3949043"/>
              <a:ext cx="584476" cy="139670"/>
            </a:xfrm>
            <a:custGeom>
              <a:rect b="b" l="l" r="r" t="t"/>
              <a:pathLst>
                <a:path extrusionOk="0" h="3211" w="13437">
                  <a:moveTo>
                    <a:pt x="13080" y="1"/>
                  </a:moveTo>
                  <a:cubicBezTo>
                    <a:pt x="12837" y="1"/>
                    <a:pt x="12666" y="172"/>
                    <a:pt x="12666" y="358"/>
                  </a:cubicBezTo>
                  <a:cubicBezTo>
                    <a:pt x="12666" y="529"/>
                    <a:pt x="12780" y="714"/>
                    <a:pt x="12966" y="714"/>
                  </a:cubicBezTo>
                  <a:lnTo>
                    <a:pt x="12966" y="2968"/>
                  </a:lnTo>
                  <a:lnTo>
                    <a:pt x="1" y="2968"/>
                  </a:lnTo>
                  <a:lnTo>
                    <a:pt x="1" y="3210"/>
                  </a:lnTo>
                  <a:lnTo>
                    <a:pt x="13194" y="3210"/>
                  </a:lnTo>
                  <a:lnTo>
                    <a:pt x="13194" y="714"/>
                  </a:lnTo>
                  <a:cubicBezTo>
                    <a:pt x="13322" y="714"/>
                    <a:pt x="13436" y="529"/>
                    <a:pt x="13436" y="358"/>
                  </a:cubicBezTo>
                  <a:cubicBezTo>
                    <a:pt x="13436" y="172"/>
                    <a:pt x="13251" y="1"/>
                    <a:pt x="13080"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67"/>
            <p:cNvSpPr/>
            <p:nvPr/>
          </p:nvSpPr>
          <p:spPr>
            <a:xfrm rot="-5400000">
              <a:off x="1336628" y="3980100"/>
              <a:ext cx="491391" cy="170641"/>
            </a:xfrm>
            <a:custGeom>
              <a:rect b="b" l="l" r="r" t="t"/>
              <a:pathLst>
                <a:path extrusionOk="0" h="3923" w="11297">
                  <a:moveTo>
                    <a:pt x="1" y="0"/>
                  </a:moveTo>
                  <a:lnTo>
                    <a:pt x="1" y="229"/>
                  </a:lnTo>
                  <a:lnTo>
                    <a:pt x="10826" y="229"/>
                  </a:lnTo>
                  <a:lnTo>
                    <a:pt x="10826" y="3152"/>
                  </a:lnTo>
                  <a:cubicBezTo>
                    <a:pt x="10641" y="3209"/>
                    <a:pt x="10584" y="3381"/>
                    <a:pt x="10584" y="3509"/>
                  </a:cubicBezTo>
                  <a:cubicBezTo>
                    <a:pt x="10584" y="3737"/>
                    <a:pt x="10698" y="3923"/>
                    <a:pt x="10940" y="3923"/>
                  </a:cubicBezTo>
                  <a:cubicBezTo>
                    <a:pt x="11112" y="3923"/>
                    <a:pt x="11297" y="3737"/>
                    <a:pt x="11297" y="3509"/>
                  </a:cubicBezTo>
                  <a:cubicBezTo>
                    <a:pt x="11297" y="3381"/>
                    <a:pt x="11183" y="3209"/>
                    <a:pt x="11054" y="3152"/>
                  </a:cubicBezTo>
                  <a:lnTo>
                    <a:pt x="11054"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67"/>
            <p:cNvSpPr/>
            <p:nvPr/>
          </p:nvSpPr>
          <p:spPr>
            <a:xfrm rot="-5400000">
              <a:off x="1071705" y="3588601"/>
              <a:ext cx="1315930" cy="129101"/>
            </a:xfrm>
            <a:custGeom>
              <a:rect b="b" l="l" r="r" t="t"/>
              <a:pathLst>
                <a:path extrusionOk="0" h="2968" w="30253">
                  <a:moveTo>
                    <a:pt x="29839" y="1"/>
                  </a:moveTo>
                  <a:cubicBezTo>
                    <a:pt x="29725" y="1"/>
                    <a:pt x="29539" y="115"/>
                    <a:pt x="29482" y="229"/>
                  </a:cubicBezTo>
                  <a:lnTo>
                    <a:pt x="16760" y="229"/>
                  </a:lnTo>
                  <a:lnTo>
                    <a:pt x="14264" y="2725"/>
                  </a:lnTo>
                  <a:lnTo>
                    <a:pt x="1" y="2725"/>
                  </a:lnTo>
                  <a:lnTo>
                    <a:pt x="1" y="2967"/>
                  </a:lnTo>
                  <a:lnTo>
                    <a:pt x="14321" y="2967"/>
                  </a:lnTo>
                  <a:lnTo>
                    <a:pt x="16817" y="471"/>
                  </a:lnTo>
                  <a:lnTo>
                    <a:pt x="29482" y="471"/>
                  </a:lnTo>
                  <a:cubicBezTo>
                    <a:pt x="29539" y="642"/>
                    <a:pt x="29725" y="771"/>
                    <a:pt x="29839" y="771"/>
                  </a:cubicBezTo>
                  <a:cubicBezTo>
                    <a:pt x="30081" y="771"/>
                    <a:pt x="30252" y="585"/>
                    <a:pt x="30252" y="357"/>
                  </a:cubicBezTo>
                  <a:cubicBezTo>
                    <a:pt x="30252" y="172"/>
                    <a:pt x="30081" y="1"/>
                    <a:pt x="2983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67"/>
            <p:cNvSpPr/>
            <p:nvPr/>
          </p:nvSpPr>
          <p:spPr>
            <a:xfrm rot="-5400000">
              <a:off x="1008135" y="3602585"/>
              <a:ext cx="1253859" cy="163203"/>
            </a:xfrm>
            <a:custGeom>
              <a:rect b="b" l="l" r="r" t="t"/>
              <a:pathLst>
                <a:path extrusionOk="0" h="3752" w="28826">
                  <a:moveTo>
                    <a:pt x="28469" y="0"/>
                  </a:moveTo>
                  <a:cubicBezTo>
                    <a:pt x="28298" y="0"/>
                    <a:pt x="28170" y="129"/>
                    <a:pt x="28113" y="300"/>
                  </a:cubicBezTo>
                  <a:lnTo>
                    <a:pt x="16588" y="300"/>
                  </a:lnTo>
                  <a:lnTo>
                    <a:pt x="13322" y="3509"/>
                  </a:lnTo>
                  <a:lnTo>
                    <a:pt x="1" y="3509"/>
                  </a:lnTo>
                  <a:lnTo>
                    <a:pt x="1" y="3751"/>
                  </a:lnTo>
                  <a:lnTo>
                    <a:pt x="13436" y="3751"/>
                  </a:lnTo>
                  <a:lnTo>
                    <a:pt x="16703" y="542"/>
                  </a:lnTo>
                  <a:lnTo>
                    <a:pt x="28113" y="542"/>
                  </a:lnTo>
                  <a:cubicBezTo>
                    <a:pt x="28170" y="656"/>
                    <a:pt x="28298" y="785"/>
                    <a:pt x="28469" y="785"/>
                  </a:cubicBezTo>
                  <a:cubicBezTo>
                    <a:pt x="28655" y="785"/>
                    <a:pt x="28826" y="599"/>
                    <a:pt x="28826" y="428"/>
                  </a:cubicBezTo>
                  <a:cubicBezTo>
                    <a:pt x="28826" y="186"/>
                    <a:pt x="28655" y="0"/>
                    <a:pt x="2846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67"/>
            <p:cNvSpPr/>
            <p:nvPr/>
          </p:nvSpPr>
          <p:spPr>
            <a:xfrm rot="-5400000">
              <a:off x="911354" y="3681359"/>
              <a:ext cx="1109317" cy="150197"/>
            </a:xfrm>
            <a:custGeom>
              <a:rect b="b" l="l" r="r" t="t"/>
              <a:pathLst>
                <a:path extrusionOk="0" h="3453" w="25503">
                  <a:moveTo>
                    <a:pt x="25146" y="0"/>
                  </a:moveTo>
                  <a:cubicBezTo>
                    <a:pt x="24961" y="0"/>
                    <a:pt x="24847" y="57"/>
                    <a:pt x="24790" y="172"/>
                  </a:cubicBezTo>
                  <a:lnTo>
                    <a:pt x="16175" y="172"/>
                  </a:lnTo>
                  <a:lnTo>
                    <a:pt x="13493" y="2853"/>
                  </a:lnTo>
                  <a:lnTo>
                    <a:pt x="13493" y="243"/>
                  </a:lnTo>
                  <a:lnTo>
                    <a:pt x="1" y="243"/>
                  </a:lnTo>
                  <a:lnTo>
                    <a:pt x="1" y="471"/>
                  </a:lnTo>
                  <a:lnTo>
                    <a:pt x="13251" y="471"/>
                  </a:lnTo>
                  <a:lnTo>
                    <a:pt x="13251" y="3452"/>
                  </a:lnTo>
                  <a:lnTo>
                    <a:pt x="16289" y="414"/>
                  </a:lnTo>
                  <a:lnTo>
                    <a:pt x="24790" y="414"/>
                  </a:lnTo>
                  <a:cubicBezTo>
                    <a:pt x="24847" y="599"/>
                    <a:pt x="24961" y="714"/>
                    <a:pt x="25146" y="714"/>
                  </a:cubicBezTo>
                  <a:cubicBezTo>
                    <a:pt x="25374" y="714"/>
                    <a:pt x="25503" y="528"/>
                    <a:pt x="25503" y="357"/>
                  </a:cubicBezTo>
                  <a:cubicBezTo>
                    <a:pt x="25503" y="114"/>
                    <a:pt x="25374" y="0"/>
                    <a:pt x="2514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67"/>
            <p:cNvSpPr/>
            <p:nvPr/>
          </p:nvSpPr>
          <p:spPr>
            <a:xfrm rot="-5400000">
              <a:off x="862332" y="3518809"/>
              <a:ext cx="1398445" cy="186169"/>
            </a:xfrm>
            <a:custGeom>
              <a:rect b="b" l="l" r="r" t="t"/>
              <a:pathLst>
                <a:path extrusionOk="0" h="4280" w="32150">
                  <a:moveTo>
                    <a:pt x="1" y="0"/>
                  </a:moveTo>
                  <a:lnTo>
                    <a:pt x="1" y="243"/>
                  </a:lnTo>
                  <a:lnTo>
                    <a:pt x="11539" y="243"/>
                  </a:lnTo>
                  <a:lnTo>
                    <a:pt x="11539" y="4279"/>
                  </a:lnTo>
                  <a:lnTo>
                    <a:pt x="13137" y="4279"/>
                  </a:lnTo>
                  <a:lnTo>
                    <a:pt x="16460" y="956"/>
                  </a:lnTo>
                  <a:lnTo>
                    <a:pt x="31436" y="956"/>
                  </a:lnTo>
                  <a:cubicBezTo>
                    <a:pt x="31507" y="1070"/>
                    <a:pt x="31621" y="1127"/>
                    <a:pt x="31793" y="1127"/>
                  </a:cubicBezTo>
                  <a:cubicBezTo>
                    <a:pt x="31978" y="1127"/>
                    <a:pt x="32149" y="1013"/>
                    <a:pt x="32149" y="770"/>
                  </a:cubicBezTo>
                  <a:cubicBezTo>
                    <a:pt x="32149" y="599"/>
                    <a:pt x="31978" y="414"/>
                    <a:pt x="31793" y="414"/>
                  </a:cubicBezTo>
                  <a:cubicBezTo>
                    <a:pt x="31621" y="414"/>
                    <a:pt x="31436" y="528"/>
                    <a:pt x="31436" y="713"/>
                  </a:cubicBezTo>
                  <a:lnTo>
                    <a:pt x="16403" y="713"/>
                  </a:lnTo>
                  <a:lnTo>
                    <a:pt x="13023" y="4037"/>
                  </a:lnTo>
                  <a:lnTo>
                    <a:pt x="11768" y="4037"/>
                  </a:lnTo>
                  <a:lnTo>
                    <a:pt x="1176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67"/>
            <p:cNvSpPr/>
            <p:nvPr/>
          </p:nvSpPr>
          <p:spPr>
            <a:xfrm rot="-5400000">
              <a:off x="868857" y="3571876"/>
              <a:ext cx="1302881" cy="175599"/>
            </a:xfrm>
            <a:custGeom>
              <a:rect b="b" l="l" r="r" t="t"/>
              <a:pathLst>
                <a:path extrusionOk="0" h="4037" w="29953">
                  <a:moveTo>
                    <a:pt x="1" y="0"/>
                  </a:moveTo>
                  <a:lnTo>
                    <a:pt x="1" y="228"/>
                  </a:lnTo>
                  <a:lnTo>
                    <a:pt x="12310" y="228"/>
                  </a:lnTo>
                  <a:lnTo>
                    <a:pt x="12310" y="4036"/>
                  </a:lnTo>
                  <a:lnTo>
                    <a:pt x="13137" y="4036"/>
                  </a:lnTo>
                  <a:lnTo>
                    <a:pt x="16403" y="770"/>
                  </a:lnTo>
                  <a:lnTo>
                    <a:pt x="29183" y="770"/>
                  </a:lnTo>
                  <a:cubicBezTo>
                    <a:pt x="29240" y="941"/>
                    <a:pt x="29425" y="1070"/>
                    <a:pt x="29539" y="1070"/>
                  </a:cubicBezTo>
                  <a:cubicBezTo>
                    <a:pt x="29782" y="1070"/>
                    <a:pt x="29953" y="884"/>
                    <a:pt x="29953" y="642"/>
                  </a:cubicBezTo>
                  <a:cubicBezTo>
                    <a:pt x="29953" y="471"/>
                    <a:pt x="29782" y="285"/>
                    <a:pt x="29539" y="285"/>
                  </a:cubicBezTo>
                  <a:cubicBezTo>
                    <a:pt x="29425" y="285"/>
                    <a:pt x="29240" y="414"/>
                    <a:pt x="29183" y="528"/>
                  </a:cubicBezTo>
                  <a:lnTo>
                    <a:pt x="16289" y="528"/>
                  </a:lnTo>
                  <a:lnTo>
                    <a:pt x="13023" y="3794"/>
                  </a:lnTo>
                  <a:lnTo>
                    <a:pt x="12538" y="3794"/>
                  </a:lnTo>
                  <a:lnTo>
                    <a:pt x="12538" y="0"/>
                  </a:ln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6" name="Google Shape;1716;p67"/>
          <p:cNvSpPr/>
          <p:nvPr/>
        </p:nvSpPr>
        <p:spPr>
          <a:xfrm>
            <a:off x="3949645" y="3081774"/>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7" name="Google Shape;1717;p67"/>
          <p:cNvGrpSpPr/>
          <p:nvPr/>
        </p:nvGrpSpPr>
        <p:grpSpPr>
          <a:xfrm>
            <a:off x="4399117" y="3081965"/>
            <a:ext cx="346056" cy="345674"/>
            <a:chOff x="3303268" y="3817349"/>
            <a:chExt cx="346056" cy="345674"/>
          </a:xfrm>
        </p:grpSpPr>
        <p:sp>
          <p:nvSpPr>
            <p:cNvPr id="1718" name="Google Shape;1718;p67"/>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67"/>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67"/>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67"/>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 name="Google Shape;1722;p67"/>
          <p:cNvGrpSpPr/>
          <p:nvPr/>
        </p:nvGrpSpPr>
        <p:grpSpPr>
          <a:xfrm>
            <a:off x="4848206" y="3081965"/>
            <a:ext cx="346056" cy="345674"/>
            <a:chOff x="3752358" y="3817349"/>
            <a:chExt cx="346056" cy="345674"/>
          </a:xfrm>
        </p:grpSpPr>
        <p:sp>
          <p:nvSpPr>
            <p:cNvPr id="1723" name="Google Shape;1723;p67"/>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67"/>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67"/>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67"/>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30" name="Shape 1730"/>
        <p:cNvGrpSpPr/>
        <p:nvPr/>
      </p:nvGrpSpPr>
      <p:grpSpPr>
        <a:xfrm>
          <a:off x="0" y="0"/>
          <a:ext cx="0" cy="0"/>
          <a:chOff x="0" y="0"/>
          <a:chExt cx="0" cy="0"/>
        </a:xfrm>
      </p:grpSpPr>
      <p:sp>
        <p:nvSpPr>
          <p:cNvPr id="1731" name="Google Shape;1731;p6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
        <p:nvSpPr>
          <p:cNvPr id="1732" name="Google Shape;1732;p68"/>
          <p:cNvSpPr txBox="1"/>
          <p:nvPr>
            <p:ph idx="1" type="body"/>
          </p:nvPr>
        </p:nvSpPr>
        <p:spPr>
          <a:xfrm>
            <a:off x="720000" y="1215751"/>
            <a:ext cx="7704000" cy="1108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solidFill>
                  <a:schemeClr val="dk1"/>
                </a:solidFill>
              </a:rPr>
              <a:t>Here’s an assortment of alternative resources whose style fits the one of this template: </a:t>
            </a:r>
            <a:endParaRPr sz="1400">
              <a:solidFill>
                <a:schemeClr val="dk1"/>
              </a:solidFill>
            </a:endParaRPr>
          </a:p>
          <a:p>
            <a:pPr indent="0" lvl="0" marL="0" rtl="0" algn="l">
              <a:spcBef>
                <a:spcPts val="1000"/>
              </a:spcBef>
              <a:spcAft>
                <a:spcPts val="0"/>
              </a:spcAft>
              <a:buNone/>
            </a:pPr>
            <a:r>
              <a:rPr lang="en" sz="1800">
                <a:solidFill>
                  <a:schemeClr val="dk1"/>
                </a:solidFill>
                <a:latin typeface="Anton"/>
                <a:ea typeface="Anton"/>
                <a:cs typeface="Anton"/>
                <a:sym typeface="Anton"/>
              </a:rPr>
              <a:t>Vectors</a:t>
            </a:r>
            <a:endParaRPr sz="1800">
              <a:solidFill>
                <a:schemeClr val="dk1"/>
              </a:solidFill>
              <a:latin typeface="Anton"/>
              <a:ea typeface="Anton"/>
              <a:cs typeface="Anton"/>
              <a:sym typeface="Anton"/>
            </a:endParaRPr>
          </a:p>
          <a:p>
            <a:pPr indent="-317500" lvl="0" marL="457200" rtl="0" algn="l">
              <a:spcBef>
                <a:spcPts val="0"/>
              </a:spcBef>
              <a:spcAft>
                <a:spcPts val="0"/>
              </a:spcAft>
              <a:buSzPts val="1400"/>
              <a:buChar char="●"/>
            </a:pPr>
            <a:r>
              <a:rPr lang="en" sz="1400">
                <a:solidFill>
                  <a:schemeClr val="dk1"/>
                </a:solidFill>
                <a:uFill>
                  <a:noFill/>
                </a:uFill>
                <a:hlinkClick r:id="rId3">
                  <a:extLst>
                    <a:ext uri="{A12FA001-AC4F-418D-AE19-62706E023703}">
                      <ahyp:hlinkClr val="tx"/>
                    </a:ext>
                  </a:extLst>
                </a:hlinkClick>
              </a:rPr>
              <a:t>Creative computer microchip background</a:t>
            </a:r>
            <a:endParaRPr sz="1400">
              <a:solidFill>
                <a:schemeClr val="dk1"/>
              </a:solidFill>
            </a:endParaRPr>
          </a:p>
          <a:p>
            <a:pPr indent="0" lvl="0" marL="0" rtl="0" algn="l">
              <a:spcBef>
                <a:spcPts val="0"/>
              </a:spcBef>
              <a:spcAft>
                <a:spcPts val="1600"/>
              </a:spcAft>
              <a:buNone/>
            </a:pPr>
            <a:r>
              <a:t/>
            </a:r>
            <a:endParaRPr/>
          </a:p>
        </p:txBody>
      </p:sp>
      <p:sp>
        <p:nvSpPr>
          <p:cNvPr id="1733" name="Google Shape;1733;p68"/>
          <p:cNvSpPr/>
          <p:nvPr/>
        </p:nvSpPr>
        <p:spPr>
          <a:xfrm>
            <a:off x="713299" y="3895022"/>
            <a:ext cx="3858731" cy="670737"/>
          </a:xfrm>
          <a:custGeom>
            <a:rect b="b" l="l" r="r" t="t"/>
            <a:pathLst>
              <a:path extrusionOk="0" h="15383" w="88503">
                <a:moveTo>
                  <a:pt x="68944" y="0"/>
                </a:moveTo>
                <a:lnTo>
                  <a:pt x="68944" y="551"/>
                </a:lnTo>
                <a:lnTo>
                  <a:pt x="69494" y="551"/>
                </a:lnTo>
                <a:lnTo>
                  <a:pt x="69494" y="0"/>
                </a:lnTo>
                <a:close/>
                <a:moveTo>
                  <a:pt x="69883" y="0"/>
                </a:moveTo>
                <a:lnTo>
                  <a:pt x="69883" y="551"/>
                </a:lnTo>
                <a:lnTo>
                  <a:pt x="70563" y="551"/>
                </a:lnTo>
                <a:lnTo>
                  <a:pt x="70563" y="0"/>
                </a:lnTo>
                <a:close/>
                <a:moveTo>
                  <a:pt x="70951" y="0"/>
                </a:moveTo>
                <a:lnTo>
                  <a:pt x="70951" y="551"/>
                </a:lnTo>
                <a:lnTo>
                  <a:pt x="71502" y="551"/>
                </a:lnTo>
                <a:lnTo>
                  <a:pt x="71502" y="0"/>
                </a:lnTo>
                <a:close/>
                <a:moveTo>
                  <a:pt x="71923" y="0"/>
                </a:moveTo>
                <a:lnTo>
                  <a:pt x="71923" y="551"/>
                </a:lnTo>
                <a:lnTo>
                  <a:pt x="72441" y="551"/>
                </a:lnTo>
                <a:lnTo>
                  <a:pt x="72441" y="0"/>
                </a:lnTo>
                <a:close/>
                <a:moveTo>
                  <a:pt x="72991" y="0"/>
                </a:moveTo>
                <a:lnTo>
                  <a:pt x="72991" y="551"/>
                </a:lnTo>
                <a:lnTo>
                  <a:pt x="73542" y="551"/>
                </a:lnTo>
                <a:lnTo>
                  <a:pt x="73542" y="0"/>
                </a:lnTo>
                <a:close/>
                <a:moveTo>
                  <a:pt x="73931" y="0"/>
                </a:moveTo>
                <a:lnTo>
                  <a:pt x="73931" y="551"/>
                </a:lnTo>
                <a:lnTo>
                  <a:pt x="74481" y="551"/>
                </a:lnTo>
                <a:lnTo>
                  <a:pt x="74481" y="0"/>
                </a:lnTo>
                <a:close/>
                <a:moveTo>
                  <a:pt x="74870" y="0"/>
                </a:moveTo>
                <a:lnTo>
                  <a:pt x="74870" y="551"/>
                </a:lnTo>
                <a:lnTo>
                  <a:pt x="75420" y="551"/>
                </a:lnTo>
                <a:lnTo>
                  <a:pt x="75420" y="0"/>
                </a:lnTo>
                <a:close/>
                <a:moveTo>
                  <a:pt x="75971" y="0"/>
                </a:moveTo>
                <a:lnTo>
                  <a:pt x="75971" y="551"/>
                </a:lnTo>
                <a:lnTo>
                  <a:pt x="76489" y="551"/>
                </a:lnTo>
                <a:lnTo>
                  <a:pt x="76489" y="0"/>
                </a:lnTo>
                <a:close/>
                <a:moveTo>
                  <a:pt x="76910" y="0"/>
                </a:moveTo>
                <a:lnTo>
                  <a:pt x="76910" y="551"/>
                </a:lnTo>
                <a:lnTo>
                  <a:pt x="77428" y="551"/>
                </a:lnTo>
                <a:lnTo>
                  <a:pt x="77428" y="0"/>
                </a:lnTo>
                <a:close/>
                <a:moveTo>
                  <a:pt x="77978" y="0"/>
                </a:moveTo>
                <a:lnTo>
                  <a:pt x="77978" y="551"/>
                </a:lnTo>
                <a:lnTo>
                  <a:pt x="78529" y="551"/>
                </a:lnTo>
                <a:lnTo>
                  <a:pt x="78529" y="0"/>
                </a:lnTo>
                <a:close/>
                <a:moveTo>
                  <a:pt x="69883" y="810"/>
                </a:moveTo>
                <a:lnTo>
                  <a:pt x="69883" y="1360"/>
                </a:lnTo>
                <a:lnTo>
                  <a:pt x="70563" y="1360"/>
                </a:lnTo>
                <a:lnTo>
                  <a:pt x="70563" y="810"/>
                </a:lnTo>
                <a:close/>
                <a:moveTo>
                  <a:pt x="70951" y="810"/>
                </a:moveTo>
                <a:lnTo>
                  <a:pt x="70951" y="1360"/>
                </a:lnTo>
                <a:lnTo>
                  <a:pt x="71502" y="1360"/>
                </a:lnTo>
                <a:lnTo>
                  <a:pt x="71502" y="810"/>
                </a:lnTo>
                <a:close/>
                <a:moveTo>
                  <a:pt x="71923" y="810"/>
                </a:moveTo>
                <a:lnTo>
                  <a:pt x="71923" y="1360"/>
                </a:lnTo>
                <a:lnTo>
                  <a:pt x="72441" y="1360"/>
                </a:lnTo>
                <a:lnTo>
                  <a:pt x="72441" y="810"/>
                </a:lnTo>
                <a:close/>
                <a:moveTo>
                  <a:pt x="72991" y="810"/>
                </a:moveTo>
                <a:lnTo>
                  <a:pt x="72991" y="1360"/>
                </a:lnTo>
                <a:lnTo>
                  <a:pt x="73542" y="1360"/>
                </a:lnTo>
                <a:lnTo>
                  <a:pt x="73542" y="810"/>
                </a:lnTo>
                <a:close/>
                <a:moveTo>
                  <a:pt x="73931" y="810"/>
                </a:moveTo>
                <a:lnTo>
                  <a:pt x="73931" y="1360"/>
                </a:lnTo>
                <a:lnTo>
                  <a:pt x="74481" y="1360"/>
                </a:lnTo>
                <a:lnTo>
                  <a:pt x="74481" y="810"/>
                </a:lnTo>
                <a:close/>
                <a:moveTo>
                  <a:pt x="74870" y="810"/>
                </a:moveTo>
                <a:lnTo>
                  <a:pt x="74870" y="1360"/>
                </a:lnTo>
                <a:lnTo>
                  <a:pt x="75420" y="1360"/>
                </a:lnTo>
                <a:lnTo>
                  <a:pt x="75420" y="810"/>
                </a:lnTo>
                <a:close/>
                <a:moveTo>
                  <a:pt x="75971" y="810"/>
                </a:moveTo>
                <a:lnTo>
                  <a:pt x="75971" y="1360"/>
                </a:lnTo>
                <a:lnTo>
                  <a:pt x="76489" y="1360"/>
                </a:lnTo>
                <a:lnTo>
                  <a:pt x="76489" y="810"/>
                </a:lnTo>
                <a:close/>
                <a:moveTo>
                  <a:pt x="76910" y="810"/>
                </a:moveTo>
                <a:lnTo>
                  <a:pt x="76910" y="1360"/>
                </a:lnTo>
                <a:lnTo>
                  <a:pt x="77428" y="1360"/>
                </a:lnTo>
                <a:lnTo>
                  <a:pt x="77428" y="810"/>
                </a:lnTo>
                <a:close/>
                <a:moveTo>
                  <a:pt x="77978" y="810"/>
                </a:moveTo>
                <a:lnTo>
                  <a:pt x="77978" y="1360"/>
                </a:lnTo>
                <a:lnTo>
                  <a:pt x="78529" y="1360"/>
                </a:lnTo>
                <a:lnTo>
                  <a:pt x="78529" y="810"/>
                </a:lnTo>
                <a:close/>
                <a:moveTo>
                  <a:pt x="78918" y="810"/>
                </a:moveTo>
                <a:lnTo>
                  <a:pt x="78918" y="1360"/>
                </a:lnTo>
                <a:lnTo>
                  <a:pt x="79468" y="1360"/>
                </a:lnTo>
                <a:lnTo>
                  <a:pt x="79468" y="810"/>
                </a:lnTo>
                <a:close/>
                <a:moveTo>
                  <a:pt x="389" y="2818"/>
                </a:moveTo>
                <a:cubicBezTo>
                  <a:pt x="130" y="2818"/>
                  <a:pt x="0" y="3109"/>
                  <a:pt x="0" y="3239"/>
                </a:cubicBezTo>
                <a:cubicBezTo>
                  <a:pt x="0" y="3498"/>
                  <a:pt x="130" y="3627"/>
                  <a:pt x="389" y="3627"/>
                </a:cubicBezTo>
                <a:cubicBezTo>
                  <a:pt x="518" y="3627"/>
                  <a:pt x="680" y="3498"/>
                  <a:pt x="680" y="3368"/>
                </a:cubicBezTo>
                <a:lnTo>
                  <a:pt x="29015" y="3368"/>
                </a:lnTo>
                <a:cubicBezTo>
                  <a:pt x="29015" y="3498"/>
                  <a:pt x="29145" y="3627"/>
                  <a:pt x="29404" y="3627"/>
                </a:cubicBezTo>
                <a:cubicBezTo>
                  <a:pt x="29534" y="3627"/>
                  <a:pt x="29825" y="3498"/>
                  <a:pt x="29825" y="3368"/>
                </a:cubicBezTo>
                <a:lnTo>
                  <a:pt x="31833" y="3368"/>
                </a:lnTo>
                <a:cubicBezTo>
                  <a:pt x="31833" y="3498"/>
                  <a:pt x="32092" y="3627"/>
                  <a:pt x="32254" y="3627"/>
                </a:cubicBezTo>
                <a:cubicBezTo>
                  <a:pt x="32513" y="3627"/>
                  <a:pt x="32642" y="3498"/>
                  <a:pt x="32642" y="3368"/>
                </a:cubicBezTo>
                <a:lnTo>
                  <a:pt x="34682" y="3368"/>
                </a:lnTo>
                <a:cubicBezTo>
                  <a:pt x="34812" y="3498"/>
                  <a:pt x="34942" y="3627"/>
                  <a:pt x="35071" y="3627"/>
                </a:cubicBezTo>
                <a:cubicBezTo>
                  <a:pt x="35330" y="3627"/>
                  <a:pt x="35492" y="3498"/>
                  <a:pt x="35622" y="3368"/>
                </a:cubicBezTo>
                <a:lnTo>
                  <a:pt x="64216" y="3368"/>
                </a:lnTo>
                <a:cubicBezTo>
                  <a:pt x="64345" y="3498"/>
                  <a:pt x="64475" y="3627"/>
                  <a:pt x="64766" y="3627"/>
                </a:cubicBezTo>
                <a:cubicBezTo>
                  <a:pt x="64896" y="3627"/>
                  <a:pt x="65155" y="3498"/>
                  <a:pt x="65155" y="3368"/>
                </a:cubicBezTo>
                <a:lnTo>
                  <a:pt x="87693" y="3368"/>
                </a:lnTo>
                <a:cubicBezTo>
                  <a:pt x="87823" y="3498"/>
                  <a:pt x="87952" y="3627"/>
                  <a:pt x="88114" y="3627"/>
                </a:cubicBezTo>
                <a:cubicBezTo>
                  <a:pt x="88244" y="3627"/>
                  <a:pt x="88503" y="3498"/>
                  <a:pt x="88503" y="3239"/>
                </a:cubicBezTo>
                <a:cubicBezTo>
                  <a:pt x="88503" y="3109"/>
                  <a:pt x="88244" y="2818"/>
                  <a:pt x="88114" y="2818"/>
                </a:cubicBezTo>
                <a:cubicBezTo>
                  <a:pt x="87952" y="2818"/>
                  <a:pt x="87823" y="2980"/>
                  <a:pt x="87693" y="3109"/>
                </a:cubicBezTo>
                <a:lnTo>
                  <a:pt x="65155" y="3109"/>
                </a:lnTo>
                <a:cubicBezTo>
                  <a:pt x="65155" y="2980"/>
                  <a:pt x="64896" y="2818"/>
                  <a:pt x="64766" y="2818"/>
                </a:cubicBezTo>
                <a:cubicBezTo>
                  <a:pt x="64475" y="2818"/>
                  <a:pt x="64345" y="2980"/>
                  <a:pt x="64216" y="3109"/>
                </a:cubicBezTo>
                <a:lnTo>
                  <a:pt x="35622" y="3109"/>
                </a:lnTo>
                <a:cubicBezTo>
                  <a:pt x="35492" y="2980"/>
                  <a:pt x="35330" y="2818"/>
                  <a:pt x="35071" y="2818"/>
                </a:cubicBezTo>
                <a:cubicBezTo>
                  <a:pt x="34942" y="2818"/>
                  <a:pt x="34812" y="2980"/>
                  <a:pt x="34682" y="3109"/>
                </a:cubicBezTo>
                <a:lnTo>
                  <a:pt x="32642" y="3109"/>
                </a:lnTo>
                <a:cubicBezTo>
                  <a:pt x="32642" y="2980"/>
                  <a:pt x="32513" y="2818"/>
                  <a:pt x="32254" y="2818"/>
                </a:cubicBezTo>
                <a:cubicBezTo>
                  <a:pt x="32092" y="2818"/>
                  <a:pt x="31833" y="2980"/>
                  <a:pt x="31833" y="3109"/>
                </a:cubicBezTo>
                <a:lnTo>
                  <a:pt x="29825" y="3109"/>
                </a:lnTo>
                <a:cubicBezTo>
                  <a:pt x="29825" y="2980"/>
                  <a:pt x="29534" y="2818"/>
                  <a:pt x="29404" y="2818"/>
                </a:cubicBezTo>
                <a:cubicBezTo>
                  <a:pt x="29145" y="2818"/>
                  <a:pt x="29015" y="2980"/>
                  <a:pt x="29015" y="3109"/>
                </a:cubicBezTo>
                <a:lnTo>
                  <a:pt x="680" y="3109"/>
                </a:lnTo>
                <a:cubicBezTo>
                  <a:pt x="680" y="2980"/>
                  <a:pt x="518" y="2818"/>
                  <a:pt x="389" y="2818"/>
                </a:cubicBezTo>
                <a:close/>
                <a:moveTo>
                  <a:pt x="389" y="4307"/>
                </a:moveTo>
                <a:cubicBezTo>
                  <a:pt x="130" y="4307"/>
                  <a:pt x="0" y="4599"/>
                  <a:pt x="0" y="4728"/>
                </a:cubicBezTo>
                <a:cubicBezTo>
                  <a:pt x="0" y="4858"/>
                  <a:pt x="130" y="5117"/>
                  <a:pt x="389" y="5117"/>
                </a:cubicBezTo>
                <a:cubicBezTo>
                  <a:pt x="518" y="5117"/>
                  <a:pt x="680" y="4987"/>
                  <a:pt x="680" y="4858"/>
                </a:cubicBezTo>
                <a:lnTo>
                  <a:pt x="38568" y="4858"/>
                </a:lnTo>
                <a:cubicBezTo>
                  <a:pt x="38568" y="4987"/>
                  <a:pt x="38860" y="5117"/>
                  <a:pt x="38989" y="5117"/>
                </a:cubicBezTo>
                <a:cubicBezTo>
                  <a:pt x="39248" y="5117"/>
                  <a:pt x="39378" y="4987"/>
                  <a:pt x="39378" y="4858"/>
                </a:cubicBezTo>
                <a:lnTo>
                  <a:pt x="55440" y="4858"/>
                </a:lnTo>
                <a:cubicBezTo>
                  <a:pt x="55440" y="4987"/>
                  <a:pt x="55731" y="5117"/>
                  <a:pt x="55861" y="5117"/>
                </a:cubicBezTo>
                <a:cubicBezTo>
                  <a:pt x="56120" y="5117"/>
                  <a:pt x="56249" y="4987"/>
                  <a:pt x="56379" y="4858"/>
                </a:cubicBezTo>
                <a:lnTo>
                  <a:pt x="87693" y="4858"/>
                </a:lnTo>
                <a:cubicBezTo>
                  <a:pt x="87823" y="4987"/>
                  <a:pt x="87952" y="5117"/>
                  <a:pt x="88114" y="5117"/>
                </a:cubicBezTo>
                <a:cubicBezTo>
                  <a:pt x="88244" y="5117"/>
                  <a:pt x="88503" y="4858"/>
                  <a:pt x="88503" y="4728"/>
                </a:cubicBezTo>
                <a:cubicBezTo>
                  <a:pt x="88503" y="4599"/>
                  <a:pt x="88244" y="4307"/>
                  <a:pt x="88114" y="4307"/>
                </a:cubicBezTo>
                <a:cubicBezTo>
                  <a:pt x="87952" y="4307"/>
                  <a:pt x="87823" y="4437"/>
                  <a:pt x="87693" y="4599"/>
                </a:cubicBezTo>
                <a:lnTo>
                  <a:pt x="56379" y="4599"/>
                </a:lnTo>
                <a:cubicBezTo>
                  <a:pt x="56249" y="4437"/>
                  <a:pt x="56120" y="4307"/>
                  <a:pt x="55861" y="4307"/>
                </a:cubicBezTo>
                <a:cubicBezTo>
                  <a:pt x="55731" y="4307"/>
                  <a:pt x="55440" y="4437"/>
                  <a:pt x="55440" y="4599"/>
                </a:cubicBezTo>
                <a:lnTo>
                  <a:pt x="39378" y="4599"/>
                </a:lnTo>
                <a:cubicBezTo>
                  <a:pt x="39378" y="4437"/>
                  <a:pt x="39248" y="4307"/>
                  <a:pt x="38989" y="4307"/>
                </a:cubicBezTo>
                <a:cubicBezTo>
                  <a:pt x="38860" y="4307"/>
                  <a:pt x="38568" y="4437"/>
                  <a:pt x="38568" y="4599"/>
                </a:cubicBezTo>
                <a:lnTo>
                  <a:pt x="680" y="4599"/>
                </a:lnTo>
                <a:cubicBezTo>
                  <a:pt x="680" y="4437"/>
                  <a:pt x="518" y="4307"/>
                  <a:pt x="389" y="4307"/>
                </a:cubicBezTo>
                <a:close/>
                <a:moveTo>
                  <a:pt x="389" y="5797"/>
                </a:moveTo>
                <a:cubicBezTo>
                  <a:pt x="130" y="5797"/>
                  <a:pt x="0" y="5926"/>
                  <a:pt x="0" y="6218"/>
                </a:cubicBezTo>
                <a:cubicBezTo>
                  <a:pt x="0" y="6347"/>
                  <a:pt x="130" y="6606"/>
                  <a:pt x="389" y="6606"/>
                </a:cubicBezTo>
                <a:cubicBezTo>
                  <a:pt x="518" y="6606"/>
                  <a:pt x="680" y="6477"/>
                  <a:pt x="680" y="6347"/>
                </a:cubicBezTo>
                <a:lnTo>
                  <a:pt x="35071" y="6347"/>
                </a:lnTo>
                <a:cubicBezTo>
                  <a:pt x="35071" y="6477"/>
                  <a:pt x="35201" y="6606"/>
                  <a:pt x="35492" y="6606"/>
                </a:cubicBezTo>
                <a:cubicBezTo>
                  <a:pt x="35622" y="6606"/>
                  <a:pt x="35881" y="6477"/>
                  <a:pt x="35881" y="6347"/>
                </a:cubicBezTo>
                <a:lnTo>
                  <a:pt x="87693" y="6347"/>
                </a:lnTo>
                <a:cubicBezTo>
                  <a:pt x="87823" y="6477"/>
                  <a:pt x="87952" y="6606"/>
                  <a:pt x="88114" y="6606"/>
                </a:cubicBezTo>
                <a:cubicBezTo>
                  <a:pt x="88244" y="6606"/>
                  <a:pt x="88503" y="6347"/>
                  <a:pt x="88503" y="6218"/>
                </a:cubicBezTo>
                <a:cubicBezTo>
                  <a:pt x="88503" y="5926"/>
                  <a:pt x="88244" y="5797"/>
                  <a:pt x="88114" y="5797"/>
                </a:cubicBezTo>
                <a:cubicBezTo>
                  <a:pt x="87952" y="5797"/>
                  <a:pt x="87823" y="5926"/>
                  <a:pt x="87693" y="6056"/>
                </a:cubicBezTo>
                <a:lnTo>
                  <a:pt x="35881" y="6056"/>
                </a:lnTo>
                <a:cubicBezTo>
                  <a:pt x="35881" y="5926"/>
                  <a:pt x="35622" y="5797"/>
                  <a:pt x="35492" y="5797"/>
                </a:cubicBezTo>
                <a:cubicBezTo>
                  <a:pt x="35201" y="5797"/>
                  <a:pt x="35071" y="5926"/>
                  <a:pt x="35071" y="6056"/>
                </a:cubicBezTo>
                <a:lnTo>
                  <a:pt x="680" y="6056"/>
                </a:lnTo>
                <a:cubicBezTo>
                  <a:pt x="680" y="5926"/>
                  <a:pt x="518" y="5797"/>
                  <a:pt x="389" y="5797"/>
                </a:cubicBezTo>
                <a:close/>
                <a:moveTo>
                  <a:pt x="20369" y="7157"/>
                </a:moveTo>
                <a:cubicBezTo>
                  <a:pt x="20110" y="7157"/>
                  <a:pt x="19948" y="7286"/>
                  <a:pt x="19948" y="7546"/>
                </a:cubicBezTo>
                <a:lnTo>
                  <a:pt x="680" y="7546"/>
                </a:lnTo>
                <a:cubicBezTo>
                  <a:pt x="680" y="7416"/>
                  <a:pt x="518" y="7286"/>
                  <a:pt x="389" y="7286"/>
                </a:cubicBezTo>
                <a:cubicBezTo>
                  <a:pt x="130" y="7286"/>
                  <a:pt x="0" y="7416"/>
                  <a:pt x="0" y="7675"/>
                </a:cubicBezTo>
                <a:cubicBezTo>
                  <a:pt x="0" y="7837"/>
                  <a:pt x="130" y="7967"/>
                  <a:pt x="389" y="7967"/>
                </a:cubicBezTo>
                <a:cubicBezTo>
                  <a:pt x="518" y="7967"/>
                  <a:pt x="680" y="7967"/>
                  <a:pt x="680" y="7837"/>
                </a:cubicBezTo>
                <a:lnTo>
                  <a:pt x="19948" y="7837"/>
                </a:lnTo>
                <a:cubicBezTo>
                  <a:pt x="19948" y="7967"/>
                  <a:pt x="20110" y="8096"/>
                  <a:pt x="20369" y="8096"/>
                </a:cubicBezTo>
                <a:cubicBezTo>
                  <a:pt x="20628" y="8096"/>
                  <a:pt x="20758" y="7967"/>
                  <a:pt x="20758" y="7837"/>
                </a:cubicBezTo>
                <a:lnTo>
                  <a:pt x="48834" y="7837"/>
                </a:lnTo>
                <a:cubicBezTo>
                  <a:pt x="48834" y="7967"/>
                  <a:pt x="48963" y="8096"/>
                  <a:pt x="49255" y="8096"/>
                </a:cubicBezTo>
                <a:cubicBezTo>
                  <a:pt x="49514" y="8096"/>
                  <a:pt x="49643" y="7967"/>
                  <a:pt x="49643" y="7837"/>
                </a:cubicBezTo>
                <a:lnTo>
                  <a:pt x="60977" y="7837"/>
                </a:lnTo>
                <a:cubicBezTo>
                  <a:pt x="60977" y="7967"/>
                  <a:pt x="61107" y="8096"/>
                  <a:pt x="61398" y="8096"/>
                </a:cubicBezTo>
                <a:cubicBezTo>
                  <a:pt x="61657" y="8096"/>
                  <a:pt x="61787" y="7967"/>
                  <a:pt x="61787" y="7837"/>
                </a:cubicBezTo>
                <a:lnTo>
                  <a:pt x="87693" y="7837"/>
                </a:lnTo>
                <a:cubicBezTo>
                  <a:pt x="87823" y="7967"/>
                  <a:pt x="87952" y="7967"/>
                  <a:pt x="88114" y="7967"/>
                </a:cubicBezTo>
                <a:cubicBezTo>
                  <a:pt x="88244" y="7967"/>
                  <a:pt x="88503" y="7837"/>
                  <a:pt x="88503" y="7675"/>
                </a:cubicBezTo>
                <a:cubicBezTo>
                  <a:pt x="88503" y="7416"/>
                  <a:pt x="88244" y="7286"/>
                  <a:pt x="88114" y="7286"/>
                </a:cubicBezTo>
                <a:cubicBezTo>
                  <a:pt x="87952" y="7286"/>
                  <a:pt x="87823" y="7416"/>
                  <a:pt x="87693" y="7546"/>
                </a:cubicBezTo>
                <a:lnTo>
                  <a:pt x="61787" y="7546"/>
                </a:lnTo>
                <a:cubicBezTo>
                  <a:pt x="61787" y="7286"/>
                  <a:pt x="61657" y="7157"/>
                  <a:pt x="61398" y="7157"/>
                </a:cubicBezTo>
                <a:cubicBezTo>
                  <a:pt x="61107" y="7157"/>
                  <a:pt x="60977" y="7286"/>
                  <a:pt x="60977" y="7546"/>
                </a:cubicBezTo>
                <a:lnTo>
                  <a:pt x="49643" y="7546"/>
                </a:lnTo>
                <a:cubicBezTo>
                  <a:pt x="49643" y="7286"/>
                  <a:pt x="49514" y="7157"/>
                  <a:pt x="49255" y="7157"/>
                </a:cubicBezTo>
                <a:cubicBezTo>
                  <a:pt x="48963" y="7157"/>
                  <a:pt x="48834" y="7286"/>
                  <a:pt x="48834" y="7546"/>
                </a:cubicBezTo>
                <a:lnTo>
                  <a:pt x="20758" y="7546"/>
                </a:lnTo>
                <a:cubicBezTo>
                  <a:pt x="20758" y="7286"/>
                  <a:pt x="20628" y="7157"/>
                  <a:pt x="20369" y="7157"/>
                </a:cubicBezTo>
                <a:close/>
                <a:moveTo>
                  <a:pt x="38050" y="8647"/>
                </a:moveTo>
                <a:cubicBezTo>
                  <a:pt x="37921" y="8647"/>
                  <a:pt x="37759" y="8776"/>
                  <a:pt x="37629" y="9035"/>
                </a:cubicBezTo>
                <a:lnTo>
                  <a:pt x="680" y="9035"/>
                </a:lnTo>
                <a:cubicBezTo>
                  <a:pt x="680" y="8906"/>
                  <a:pt x="518" y="8776"/>
                  <a:pt x="389" y="8776"/>
                </a:cubicBezTo>
                <a:cubicBezTo>
                  <a:pt x="130" y="8776"/>
                  <a:pt x="0" y="8906"/>
                  <a:pt x="0" y="9165"/>
                </a:cubicBezTo>
                <a:cubicBezTo>
                  <a:pt x="0" y="9294"/>
                  <a:pt x="130" y="9456"/>
                  <a:pt x="389" y="9456"/>
                </a:cubicBezTo>
                <a:cubicBezTo>
                  <a:pt x="518" y="9456"/>
                  <a:pt x="680" y="9456"/>
                  <a:pt x="680" y="9165"/>
                </a:cubicBezTo>
                <a:lnTo>
                  <a:pt x="37629" y="9165"/>
                </a:lnTo>
                <a:cubicBezTo>
                  <a:pt x="37759" y="9456"/>
                  <a:pt x="37921" y="9586"/>
                  <a:pt x="38050" y="9586"/>
                </a:cubicBezTo>
                <a:cubicBezTo>
                  <a:pt x="38309" y="9586"/>
                  <a:pt x="38439" y="9456"/>
                  <a:pt x="38568" y="9165"/>
                </a:cubicBezTo>
                <a:lnTo>
                  <a:pt x="80278" y="9165"/>
                </a:lnTo>
                <a:cubicBezTo>
                  <a:pt x="80407" y="9456"/>
                  <a:pt x="80537" y="9456"/>
                  <a:pt x="80666" y="9456"/>
                </a:cubicBezTo>
                <a:cubicBezTo>
                  <a:pt x="80828" y="9456"/>
                  <a:pt x="80958" y="9294"/>
                  <a:pt x="80958" y="9165"/>
                </a:cubicBezTo>
                <a:cubicBezTo>
                  <a:pt x="80958" y="8906"/>
                  <a:pt x="80828" y="8776"/>
                  <a:pt x="80666" y="8776"/>
                </a:cubicBezTo>
                <a:cubicBezTo>
                  <a:pt x="80537" y="8776"/>
                  <a:pt x="80407" y="8906"/>
                  <a:pt x="80278" y="9035"/>
                </a:cubicBezTo>
                <a:lnTo>
                  <a:pt x="38568" y="9035"/>
                </a:lnTo>
                <a:cubicBezTo>
                  <a:pt x="38439" y="8776"/>
                  <a:pt x="38309" y="8647"/>
                  <a:pt x="38050" y="8647"/>
                </a:cubicBezTo>
                <a:close/>
                <a:moveTo>
                  <a:pt x="17681" y="10104"/>
                </a:moveTo>
                <a:cubicBezTo>
                  <a:pt x="17390" y="10104"/>
                  <a:pt x="17260" y="10266"/>
                  <a:pt x="17260" y="10525"/>
                </a:cubicBezTo>
                <a:lnTo>
                  <a:pt x="680" y="10525"/>
                </a:lnTo>
                <a:cubicBezTo>
                  <a:pt x="680" y="10395"/>
                  <a:pt x="518" y="10266"/>
                  <a:pt x="389" y="10266"/>
                </a:cubicBezTo>
                <a:cubicBezTo>
                  <a:pt x="130" y="10266"/>
                  <a:pt x="0" y="10395"/>
                  <a:pt x="0" y="10525"/>
                </a:cubicBezTo>
                <a:cubicBezTo>
                  <a:pt x="0" y="10784"/>
                  <a:pt x="130" y="10913"/>
                  <a:pt x="389" y="10913"/>
                </a:cubicBezTo>
                <a:cubicBezTo>
                  <a:pt x="518" y="10913"/>
                  <a:pt x="680" y="10784"/>
                  <a:pt x="680" y="10654"/>
                </a:cubicBezTo>
                <a:lnTo>
                  <a:pt x="17260" y="10654"/>
                </a:lnTo>
                <a:cubicBezTo>
                  <a:pt x="17260" y="10913"/>
                  <a:pt x="17390" y="11075"/>
                  <a:pt x="17681" y="11075"/>
                </a:cubicBezTo>
                <a:cubicBezTo>
                  <a:pt x="17811" y="11075"/>
                  <a:pt x="18070" y="10913"/>
                  <a:pt x="18070" y="10654"/>
                </a:cubicBezTo>
                <a:lnTo>
                  <a:pt x="35492" y="10654"/>
                </a:lnTo>
                <a:cubicBezTo>
                  <a:pt x="35492" y="10913"/>
                  <a:pt x="35622" y="11075"/>
                  <a:pt x="35881" y="11075"/>
                </a:cubicBezTo>
                <a:cubicBezTo>
                  <a:pt x="36010" y="11075"/>
                  <a:pt x="36302" y="10913"/>
                  <a:pt x="36302" y="10654"/>
                </a:cubicBezTo>
                <a:lnTo>
                  <a:pt x="48834" y="10654"/>
                </a:lnTo>
                <a:cubicBezTo>
                  <a:pt x="48834" y="10913"/>
                  <a:pt x="48963" y="11075"/>
                  <a:pt x="49255" y="11075"/>
                </a:cubicBezTo>
                <a:cubicBezTo>
                  <a:pt x="49514" y="11075"/>
                  <a:pt x="49643" y="10913"/>
                  <a:pt x="49643" y="10654"/>
                </a:cubicBezTo>
                <a:lnTo>
                  <a:pt x="80278" y="10654"/>
                </a:lnTo>
                <a:cubicBezTo>
                  <a:pt x="80407" y="10784"/>
                  <a:pt x="80537" y="10913"/>
                  <a:pt x="80666" y="10913"/>
                </a:cubicBezTo>
                <a:cubicBezTo>
                  <a:pt x="80828" y="10913"/>
                  <a:pt x="80958" y="10784"/>
                  <a:pt x="80958" y="10525"/>
                </a:cubicBezTo>
                <a:cubicBezTo>
                  <a:pt x="80958" y="10395"/>
                  <a:pt x="80828" y="10266"/>
                  <a:pt x="80666" y="10266"/>
                </a:cubicBezTo>
                <a:cubicBezTo>
                  <a:pt x="80537" y="10266"/>
                  <a:pt x="80407" y="10395"/>
                  <a:pt x="80278" y="10525"/>
                </a:cubicBezTo>
                <a:lnTo>
                  <a:pt x="49643" y="10525"/>
                </a:lnTo>
                <a:cubicBezTo>
                  <a:pt x="49643" y="10266"/>
                  <a:pt x="49514" y="10104"/>
                  <a:pt x="49255" y="10104"/>
                </a:cubicBezTo>
                <a:cubicBezTo>
                  <a:pt x="48963" y="10104"/>
                  <a:pt x="48834" y="10266"/>
                  <a:pt x="48834" y="10525"/>
                </a:cubicBezTo>
                <a:lnTo>
                  <a:pt x="36302" y="10525"/>
                </a:lnTo>
                <a:cubicBezTo>
                  <a:pt x="36302" y="10266"/>
                  <a:pt x="36010" y="10104"/>
                  <a:pt x="35881" y="10104"/>
                </a:cubicBezTo>
                <a:cubicBezTo>
                  <a:pt x="35622" y="10104"/>
                  <a:pt x="35492" y="10266"/>
                  <a:pt x="35492" y="10525"/>
                </a:cubicBezTo>
                <a:lnTo>
                  <a:pt x="18070" y="10525"/>
                </a:lnTo>
                <a:cubicBezTo>
                  <a:pt x="18070" y="10266"/>
                  <a:pt x="17811" y="10104"/>
                  <a:pt x="17681" y="10104"/>
                </a:cubicBezTo>
                <a:close/>
                <a:moveTo>
                  <a:pt x="389" y="11723"/>
                </a:moveTo>
                <a:cubicBezTo>
                  <a:pt x="130" y="11723"/>
                  <a:pt x="0" y="11885"/>
                  <a:pt x="0" y="12014"/>
                </a:cubicBezTo>
                <a:cubicBezTo>
                  <a:pt x="0" y="12273"/>
                  <a:pt x="130" y="12403"/>
                  <a:pt x="389" y="12403"/>
                </a:cubicBezTo>
                <a:cubicBezTo>
                  <a:pt x="518" y="12403"/>
                  <a:pt x="680" y="12273"/>
                  <a:pt x="680" y="12144"/>
                </a:cubicBezTo>
                <a:lnTo>
                  <a:pt x="72991" y="12144"/>
                </a:lnTo>
                <a:cubicBezTo>
                  <a:pt x="73121" y="12273"/>
                  <a:pt x="73251" y="12403"/>
                  <a:pt x="73380" y="12403"/>
                </a:cubicBezTo>
                <a:cubicBezTo>
                  <a:pt x="73542" y="12403"/>
                  <a:pt x="73672" y="12273"/>
                  <a:pt x="73672" y="12014"/>
                </a:cubicBezTo>
                <a:cubicBezTo>
                  <a:pt x="73672" y="11885"/>
                  <a:pt x="73542" y="11723"/>
                  <a:pt x="73380" y="11723"/>
                </a:cubicBezTo>
                <a:cubicBezTo>
                  <a:pt x="73251" y="11723"/>
                  <a:pt x="73121" y="11723"/>
                  <a:pt x="72991" y="11885"/>
                </a:cubicBezTo>
                <a:lnTo>
                  <a:pt x="680" y="11885"/>
                </a:lnTo>
                <a:cubicBezTo>
                  <a:pt x="680" y="11723"/>
                  <a:pt x="518" y="11723"/>
                  <a:pt x="389" y="11723"/>
                </a:cubicBezTo>
                <a:close/>
                <a:moveTo>
                  <a:pt x="74611" y="11885"/>
                </a:moveTo>
                <a:lnTo>
                  <a:pt x="74611" y="12403"/>
                </a:lnTo>
                <a:lnTo>
                  <a:pt x="75161" y="12403"/>
                </a:lnTo>
                <a:lnTo>
                  <a:pt x="75161" y="11885"/>
                </a:lnTo>
                <a:close/>
                <a:moveTo>
                  <a:pt x="75550" y="11885"/>
                </a:moveTo>
                <a:lnTo>
                  <a:pt x="75550" y="12403"/>
                </a:lnTo>
                <a:lnTo>
                  <a:pt x="76230" y="12403"/>
                </a:lnTo>
                <a:lnTo>
                  <a:pt x="76230" y="11885"/>
                </a:lnTo>
                <a:close/>
                <a:moveTo>
                  <a:pt x="76618" y="11885"/>
                </a:moveTo>
                <a:lnTo>
                  <a:pt x="76618" y="12403"/>
                </a:lnTo>
                <a:lnTo>
                  <a:pt x="77169" y="12403"/>
                </a:lnTo>
                <a:lnTo>
                  <a:pt x="77169" y="11885"/>
                </a:lnTo>
                <a:close/>
                <a:moveTo>
                  <a:pt x="77590" y="11885"/>
                </a:moveTo>
                <a:lnTo>
                  <a:pt x="77590" y="12403"/>
                </a:lnTo>
                <a:lnTo>
                  <a:pt x="78108" y="12403"/>
                </a:lnTo>
                <a:lnTo>
                  <a:pt x="78108" y="11885"/>
                </a:lnTo>
                <a:close/>
                <a:moveTo>
                  <a:pt x="78658" y="11885"/>
                </a:moveTo>
                <a:lnTo>
                  <a:pt x="78658" y="12403"/>
                </a:lnTo>
                <a:lnTo>
                  <a:pt x="79209" y="12403"/>
                </a:lnTo>
                <a:lnTo>
                  <a:pt x="79209" y="11885"/>
                </a:lnTo>
                <a:close/>
                <a:moveTo>
                  <a:pt x="79598" y="11885"/>
                </a:moveTo>
                <a:lnTo>
                  <a:pt x="79598" y="12403"/>
                </a:lnTo>
                <a:lnTo>
                  <a:pt x="80148" y="12403"/>
                </a:lnTo>
                <a:lnTo>
                  <a:pt x="80148" y="11885"/>
                </a:lnTo>
                <a:close/>
                <a:moveTo>
                  <a:pt x="80537" y="11885"/>
                </a:moveTo>
                <a:lnTo>
                  <a:pt x="80537" y="12403"/>
                </a:lnTo>
                <a:lnTo>
                  <a:pt x="81087" y="12403"/>
                </a:lnTo>
                <a:lnTo>
                  <a:pt x="81087" y="11885"/>
                </a:lnTo>
                <a:close/>
                <a:moveTo>
                  <a:pt x="81638" y="11885"/>
                </a:moveTo>
                <a:lnTo>
                  <a:pt x="81638" y="12403"/>
                </a:lnTo>
                <a:lnTo>
                  <a:pt x="82156" y="12403"/>
                </a:lnTo>
                <a:lnTo>
                  <a:pt x="82156" y="11885"/>
                </a:lnTo>
                <a:close/>
                <a:moveTo>
                  <a:pt x="82577" y="11885"/>
                </a:moveTo>
                <a:lnTo>
                  <a:pt x="82577" y="12403"/>
                </a:lnTo>
                <a:lnTo>
                  <a:pt x="83095" y="12403"/>
                </a:lnTo>
                <a:lnTo>
                  <a:pt x="83095" y="11885"/>
                </a:lnTo>
                <a:close/>
                <a:moveTo>
                  <a:pt x="83516" y="11885"/>
                </a:moveTo>
                <a:lnTo>
                  <a:pt x="83516" y="12403"/>
                </a:lnTo>
                <a:lnTo>
                  <a:pt x="84196" y="12403"/>
                </a:lnTo>
                <a:lnTo>
                  <a:pt x="84196" y="11885"/>
                </a:lnTo>
                <a:close/>
                <a:moveTo>
                  <a:pt x="75550" y="12694"/>
                </a:moveTo>
                <a:lnTo>
                  <a:pt x="75550" y="13213"/>
                </a:lnTo>
                <a:lnTo>
                  <a:pt x="76230" y="13213"/>
                </a:lnTo>
                <a:lnTo>
                  <a:pt x="76230" y="12694"/>
                </a:lnTo>
                <a:close/>
                <a:moveTo>
                  <a:pt x="76618" y="12694"/>
                </a:moveTo>
                <a:lnTo>
                  <a:pt x="76618" y="13213"/>
                </a:lnTo>
                <a:lnTo>
                  <a:pt x="77169" y="13213"/>
                </a:lnTo>
                <a:lnTo>
                  <a:pt x="77169" y="12694"/>
                </a:lnTo>
                <a:close/>
                <a:moveTo>
                  <a:pt x="77590" y="12694"/>
                </a:moveTo>
                <a:lnTo>
                  <a:pt x="77590" y="13213"/>
                </a:lnTo>
                <a:lnTo>
                  <a:pt x="78108" y="13213"/>
                </a:lnTo>
                <a:lnTo>
                  <a:pt x="78108" y="12694"/>
                </a:lnTo>
                <a:close/>
                <a:moveTo>
                  <a:pt x="78658" y="12694"/>
                </a:moveTo>
                <a:lnTo>
                  <a:pt x="78658" y="13213"/>
                </a:lnTo>
                <a:lnTo>
                  <a:pt x="79209" y="13213"/>
                </a:lnTo>
                <a:lnTo>
                  <a:pt x="79209" y="12694"/>
                </a:lnTo>
                <a:close/>
                <a:moveTo>
                  <a:pt x="79598" y="12694"/>
                </a:moveTo>
                <a:lnTo>
                  <a:pt x="79598" y="13213"/>
                </a:lnTo>
                <a:lnTo>
                  <a:pt x="80148" y="13213"/>
                </a:lnTo>
                <a:lnTo>
                  <a:pt x="80148" y="12694"/>
                </a:lnTo>
                <a:close/>
                <a:moveTo>
                  <a:pt x="80537" y="12694"/>
                </a:moveTo>
                <a:lnTo>
                  <a:pt x="80537" y="13213"/>
                </a:lnTo>
                <a:lnTo>
                  <a:pt x="81087" y="13213"/>
                </a:lnTo>
                <a:lnTo>
                  <a:pt x="81087" y="12694"/>
                </a:lnTo>
                <a:close/>
                <a:moveTo>
                  <a:pt x="81638" y="12694"/>
                </a:moveTo>
                <a:lnTo>
                  <a:pt x="81638" y="13213"/>
                </a:lnTo>
                <a:lnTo>
                  <a:pt x="82156" y="13213"/>
                </a:lnTo>
                <a:lnTo>
                  <a:pt x="82156" y="12694"/>
                </a:lnTo>
                <a:close/>
                <a:moveTo>
                  <a:pt x="82577" y="12694"/>
                </a:moveTo>
                <a:lnTo>
                  <a:pt x="82577" y="13213"/>
                </a:lnTo>
                <a:lnTo>
                  <a:pt x="83095" y="13213"/>
                </a:lnTo>
                <a:lnTo>
                  <a:pt x="83095" y="12694"/>
                </a:lnTo>
                <a:close/>
                <a:moveTo>
                  <a:pt x="83516" y="12694"/>
                </a:moveTo>
                <a:lnTo>
                  <a:pt x="83516" y="13213"/>
                </a:lnTo>
                <a:lnTo>
                  <a:pt x="84196" y="13213"/>
                </a:lnTo>
                <a:lnTo>
                  <a:pt x="84196" y="12694"/>
                </a:lnTo>
                <a:close/>
                <a:moveTo>
                  <a:pt x="84585" y="12694"/>
                </a:moveTo>
                <a:lnTo>
                  <a:pt x="84585" y="13213"/>
                </a:lnTo>
                <a:lnTo>
                  <a:pt x="85135" y="13213"/>
                </a:lnTo>
                <a:lnTo>
                  <a:pt x="85135" y="12694"/>
                </a:lnTo>
                <a:close/>
                <a:moveTo>
                  <a:pt x="29275" y="13083"/>
                </a:moveTo>
                <a:cubicBezTo>
                  <a:pt x="29145" y="13083"/>
                  <a:pt x="28854" y="13213"/>
                  <a:pt x="28854" y="13342"/>
                </a:cubicBezTo>
                <a:lnTo>
                  <a:pt x="680" y="13342"/>
                </a:lnTo>
                <a:cubicBezTo>
                  <a:pt x="680" y="13213"/>
                  <a:pt x="518" y="13213"/>
                  <a:pt x="389" y="13213"/>
                </a:cubicBezTo>
                <a:cubicBezTo>
                  <a:pt x="130" y="13213"/>
                  <a:pt x="0" y="13342"/>
                  <a:pt x="0" y="13504"/>
                </a:cubicBezTo>
                <a:cubicBezTo>
                  <a:pt x="0" y="13763"/>
                  <a:pt x="130" y="13893"/>
                  <a:pt x="389" y="13893"/>
                </a:cubicBezTo>
                <a:cubicBezTo>
                  <a:pt x="518" y="13893"/>
                  <a:pt x="680" y="13763"/>
                  <a:pt x="680" y="13634"/>
                </a:cubicBezTo>
                <a:lnTo>
                  <a:pt x="28854" y="13634"/>
                </a:lnTo>
                <a:cubicBezTo>
                  <a:pt x="28854" y="13893"/>
                  <a:pt x="29145" y="14022"/>
                  <a:pt x="29275" y="14022"/>
                </a:cubicBezTo>
                <a:cubicBezTo>
                  <a:pt x="29534" y="14022"/>
                  <a:pt x="29663" y="13893"/>
                  <a:pt x="29663" y="13634"/>
                </a:cubicBezTo>
                <a:lnTo>
                  <a:pt x="72991" y="13634"/>
                </a:lnTo>
                <a:cubicBezTo>
                  <a:pt x="73121" y="13763"/>
                  <a:pt x="73251" y="13893"/>
                  <a:pt x="73380" y="13893"/>
                </a:cubicBezTo>
                <a:cubicBezTo>
                  <a:pt x="73542" y="13893"/>
                  <a:pt x="73672" y="13763"/>
                  <a:pt x="73672" y="13504"/>
                </a:cubicBezTo>
                <a:cubicBezTo>
                  <a:pt x="73672" y="13342"/>
                  <a:pt x="73542" y="13213"/>
                  <a:pt x="73380" y="13213"/>
                </a:cubicBezTo>
                <a:cubicBezTo>
                  <a:pt x="73251" y="13213"/>
                  <a:pt x="73121" y="13213"/>
                  <a:pt x="72991" y="13342"/>
                </a:cubicBezTo>
                <a:lnTo>
                  <a:pt x="29663" y="13342"/>
                </a:lnTo>
                <a:cubicBezTo>
                  <a:pt x="29663" y="13213"/>
                  <a:pt x="29534" y="13083"/>
                  <a:pt x="29275" y="13083"/>
                </a:cubicBezTo>
                <a:close/>
                <a:moveTo>
                  <a:pt x="389" y="14573"/>
                </a:moveTo>
                <a:cubicBezTo>
                  <a:pt x="130" y="14573"/>
                  <a:pt x="0" y="14832"/>
                  <a:pt x="0" y="14961"/>
                </a:cubicBezTo>
                <a:cubicBezTo>
                  <a:pt x="0" y="15253"/>
                  <a:pt x="130" y="15382"/>
                  <a:pt x="389" y="15382"/>
                </a:cubicBezTo>
                <a:cubicBezTo>
                  <a:pt x="518" y="15382"/>
                  <a:pt x="680" y="15253"/>
                  <a:pt x="680" y="15123"/>
                </a:cubicBezTo>
                <a:lnTo>
                  <a:pt x="30214" y="15123"/>
                </a:lnTo>
                <a:cubicBezTo>
                  <a:pt x="30214" y="15253"/>
                  <a:pt x="30473" y="15382"/>
                  <a:pt x="30635" y="15382"/>
                </a:cubicBezTo>
                <a:cubicBezTo>
                  <a:pt x="30894" y="15382"/>
                  <a:pt x="31023" y="15253"/>
                  <a:pt x="31023" y="15123"/>
                </a:cubicBezTo>
                <a:lnTo>
                  <a:pt x="72991" y="15123"/>
                </a:lnTo>
                <a:cubicBezTo>
                  <a:pt x="73121" y="15253"/>
                  <a:pt x="73251" y="15382"/>
                  <a:pt x="73380" y="15382"/>
                </a:cubicBezTo>
                <a:cubicBezTo>
                  <a:pt x="73542" y="15382"/>
                  <a:pt x="73672" y="15253"/>
                  <a:pt x="73672" y="14961"/>
                </a:cubicBezTo>
                <a:cubicBezTo>
                  <a:pt x="73672" y="14832"/>
                  <a:pt x="73542" y="14573"/>
                  <a:pt x="73380" y="14573"/>
                </a:cubicBezTo>
                <a:cubicBezTo>
                  <a:pt x="73251" y="14573"/>
                  <a:pt x="73121" y="14702"/>
                  <a:pt x="72991" y="14832"/>
                </a:cubicBezTo>
                <a:lnTo>
                  <a:pt x="31023" y="14832"/>
                </a:lnTo>
                <a:cubicBezTo>
                  <a:pt x="31023" y="14702"/>
                  <a:pt x="30894" y="14573"/>
                  <a:pt x="30635" y="14573"/>
                </a:cubicBezTo>
                <a:cubicBezTo>
                  <a:pt x="30473" y="14573"/>
                  <a:pt x="30214" y="14702"/>
                  <a:pt x="30214" y="14832"/>
                </a:cubicBezTo>
                <a:lnTo>
                  <a:pt x="680" y="14832"/>
                </a:lnTo>
                <a:cubicBezTo>
                  <a:pt x="680" y="14702"/>
                  <a:pt x="518" y="14573"/>
                  <a:pt x="389" y="14573"/>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68"/>
          <p:cNvSpPr/>
          <p:nvPr/>
        </p:nvSpPr>
        <p:spPr>
          <a:xfrm>
            <a:off x="713382" y="2924170"/>
            <a:ext cx="3858586" cy="684313"/>
          </a:xfrm>
          <a:custGeom>
            <a:rect b="b" l="l" r="r" t="t"/>
            <a:pathLst>
              <a:path extrusionOk="0" h="12566" w="70855">
                <a:moveTo>
                  <a:pt x="41418" y="1"/>
                </a:moveTo>
                <a:cubicBezTo>
                  <a:pt x="41159" y="1"/>
                  <a:pt x="41030" y="130"/>
                  <a:pt x="40900" y="292"/>
                </a:cubicBezTo>
                <a:lnTo>
                  <a:pt x="0" y="292"/>
                </a:lnTo>
                <a:lnTo>
                  <a:pt x="0" y="551"/>
                </a:lnTo>
                <a:lnTo>
                  <a:pt x="40900" y="551"/>
                </a:lnTo>
                <a:cubicBezTo>
                  <a:pt x="41030" y="681"/>
                  <a:pt x="41159" y="810"/>
                  <a:pt x="41418" y="810"/>
                </a:cubicBezTo>
                <a:cubicBezTo>
                  <a:pt x="41580" y="810"/>
                  <a:pt x="41839" y="681"/>
                  <a:pt x="41839" y="422"/>
                </a:cubicBezTo>
                <a:cubicBezTo>
                  <a:pt x="41839" y="130"/>
                  <a:pt x="41580" y="1"/>
                  <a:pt x="41418" y="1"/>
                </a:cubicBezTo>
                <a:close/>
                <a:moveTo>
                  <a:pt x="53983" y="1490"/>
                </a:moveTo>
                <a:cubicBezTo>
                  <a:pt x="53724" y="1490"/>
                  <a:pt x="53562" y="1620"/>
                  <a:pt x="53562" y="1749"/>
                </a:cubicBezTo>
                <a:lnTo>
                  <a:pt x="0" y="1749"/>
                </a:lnTo>
                <a:lnTo>
                  <a:pt x="0" y="2041"/>
                </a:lnTo>
                <a:lnTo>
                  <a:pt x="53562" y="2041"/>
                </a:lnTo>
                <a:cubicBezTo>
                  <a:pt x="53562" y="2170"/>
                  <a:pt x="53724" y="2300"/>
                  <a:pt x="53983" y="2300"/>
                </a:cubicBezTo>
                <a:cubicBezTo>
                  <a:pt x="54242" y="2300"/>
                  <a:pt x="54371" y="2170"/>
                  <a:pt x="54371" y="1911"/>
                </a:cubicBezTo>
                <a:cubicBezTo>
                  <a:pt x="54371" y="1620"/>
                  <a:pt x="54242" y="1490"/>
                  <a:pt x="53983" y="1490"/>
                </a:cubicBezTo>
                <a:close/>
                <a:moveTo>
                  <a:pt x="57091" y="1620"/>
                </a:moveTo>
                <a:lnTo>
                  <a:pt x="57091" y="2429"/>
                </a:lnTo>
                <a:lnTo>
                  <a:pt x="56282" y="2429"/>
                </a:lnTo>
                <a:lnTo>
                  <a:pt x="56282" y="1620"/>
                </a:lnTo>
                <a:close/>
                <a:moveTo>
                  <a:pt x="58711" y="1620"/>
                </a:moveTo>
                <a:lnTo>
                  <a:pt x="58711" y="2429"/>
                </a:lnTo>
                <a:lnTo>
                  <a:pt x="57901" y="2429"/>
                </a:lnTo>
                <a:lnTo>
                  <a:pt x="57901" y="1620"/>
                </a:lnTo>
                <a:close/>
                <a:moveTo>
                  <a:pt x="62078" y="1620"/>
                </a:moveTo>
                <a:lnTo>
                  <a:pt x="62078" y="2429"/>
                </a:lnTo>
                <a:lnTo>
                  <a:pt x="61269" y="2429"/>
                </a:lnTo>
                <a:lnTo>
                  <a:pt x="61269" y="1620"/>
                </a:lnTo>
                <a:close/>
                <a:moveTo>
                  <a:pt x="63698" y="1620"/>
                </a:moveTo>
                <a:lnTo>
                  <a:pt x="63698" y="2429"/>
                </a:lnTo>
                <a:lnTo>
                  <a:pt x="62888" y="2429"/>
                </a:lnTo>
                <a:lnTo>
                  <a:pt x="62888" y="1620"/>
                </a:lnTo>
                <a:close/>
                <a:moveTo>
                  <a:pt x="67065" y="1620"/>
                </a:moveTo>
                <a:lnTo>
                  <a:pt x="67065" y="2429"/>
                </a:lnTo>
                <a:lnTo>
                  <a:pt x="66256" y="2429"/>
                </a:lnTo>
                <a:lnTo>
                  <a:pt x="66256" y="1620"/>
                </a:lnTo>
                <a:close/>
                <a:moveTo>
                  <a:pt x="68685" y="1620"/>
                </a:moveTo>
                <a:lnTo>
                  <a:pt x="68685" y="2429"/>
                </a:lnTo>
                <a:lnTo>
                  <a:pt x="67875" y="2429"/>
                </a:lnTo>
                <a:lnTo>
                  <a:pt x="67875" y="1620"/>
                </a:lnTo>
                <a:close/>
                <a:moveTo>
                  <a:pt x="56152" y="1490"/>
                </a:moveTo>
                <a:lnTo>
                  <a:pt x="56152" y="2559"/>
                </a:lnTo>
                <a:lnTo>
                  <a:pt x="57221" y="2559"/>
                </a:lnTo>
                <a:lnTo>
                  <a:pt x="57221" y="1490"/>
                </a:lnTo>
                <a:close/>
                <a:moveTo>
                  <a:pt x="57772" y="1490"/>
                </a:moveTo>
                <a:lnTo>
                  <a:pt x="57772" y="2559"/>
                </a:lnTo>
                <a:lnTo>
                  <a:pt x="58840" y="2559"/>
                </a:lnTo>
                <a:lnTo>
                  <a:pt x="58840" y="1490"/>
                </a:lnTo>
                <a:close/>
                <a:moveTo>
                  <a:pt x="59520" y="1490"/>
                </a:moveTo>
                <a:lnTo>
                  <a:pt x="59520" y="2559"/>
                </a:lnTo>
                <a:lnTo>
                  <a:pt x="60459" y="2559"/>
                </a:lnTo>
                <a:lnTo>
                  <a:pt x="60459" y="2429"/>
                </a:lnTo>
                <a:lnTo>
                  <a:pt x="59650" y="2429"/>
                </a:lnTo>
                <a:lnTo>
                  <a:pt x="59650" y="1620"/>
                </a:lnTo>
                <a:lnTo>
                  <a:pt x="60459" y="1620"/>
                </a:lnTo>
                <a:lnTo>
                  <a:pt x="60459" y="1490"/>
                </a:lnTo>
                <a:close/>
                <a:moveTo>
                  <a:pt x="61139" y="1490"/>
                </a:moveTo>
                <a:lnTo>
                  <a:pt x="61139" y="2559"/>
                </a:lnTo>
                <a:lnTo>
                  <a:pt x="62208" y="2559"/>
                </a:lnTo>
                <a:lnTo>
                  <a:pt x="62208" y="1490"/>
                </a:lnTo>
                <a:close/>
                <a:moveTo>
                  <a:pt x="62759" y="1490"/>
                </a:moveTo>
                <a:lnTo>
                  <a:pt x="62759" y="2559"/>
                </a:lnTo>
                <a:lnTo>
                  <a:pt x="63827" y="2559"/>
                </a:lnTo>
                <a:lnTo>
                  <a:pt x="63827" y="1490"/>
                </a:lnTo>
                <a:close/>
                <a:moveTo>
                  <a:pt x="64507" y="1490"/>
                </a:moveTo>
                <a:lnTo>
                  <a:pt x="64507" y="2559"/>
                </a:lnTo>
                <a:lnTo>
                  <a:pt x="65446" y="2559"/>
                </a:lnTo>
                <a:lnTo>
                  <a:pt x="65446" y="2429"/>
                </a:lnTo>
                <a:lnTo>
                  <a:pt x="64637" y="2429"/>
                </a:lnTo>
                <a:lnTo>
                  <a:pt x="64637" y="1620"/>
                </a:lnTo>
                <a:lnTo>
                  <a:pt x="65446" y="1620"/>
                </a:lnTo>
                <a:lnTo>
                  <a:pt x="65446" y="1490"/>
                </a:lnTo>
                <a:close/>
                <a:moveTo>
                  <a:pt x="66126" y="1490"/>
                </a:moveTo>
                <a:lnTo>
                  <a:pt x="66126" y="2559"/>
                </a:lnTo>
                <a:lnTo>
                  <a:pt x="67195" y="2559"/>
                </a:lnTo>
                <a:lnTo>
                  <a:pt x="67195" y="1490"/>
                </a:lnTo>
                <a:close/>
                <a:moveTo>
                  <a:pt x="67745" y="1490"/>
                </a:moveTo>
                <a:lnTo>
                  <a:pt x="67745" y="2559"/>
                </a:lnTo>
                <a:lnTo>
                  <a:pt x="68814" y="2559"/>
                </a:lnTo>
                <a:lnTo>
                  <a:pt x="68814" y="1490"/>
                </a:lnTo>
                <a:close/>
                <a:moveTo>
                  <a:pt x="69494" y="1490"/>
                </a:moveTo>
                <a:lnTo>
                  <a:pt x="69494" y="2559"/>
                </a:lnTo>
                <a:lnTo>
                  <a:pt x="70433" y="2559"/>
                </a:lnTo>
                <a:lnTo>
                  <a:pt x="70433" y="2429"/>
                </a:lnTo>
                <a:lnTo>
                  <a:pt x="69624" y="2429"/>
                </a:lnTo>
                <a:lnTo>
                  <a:pt x="69624" y="1620"/>
                </a:lnTo>
                <a:lnTo>
                  <a:pt x="70433" y="1620"/>
                </a:lnTo>
                <a:lnTo>
                  <a:pt x="70433" y="1490"/>
                </a:lnTo>
                <a:close/>
                <a:moveTo>
                  <a:pt x="53983" y="2980"/>
                </a:moveTo>
                <a:cubicBezTo>
                  <a:pt x="53724" y="2980"/>
                  <a:pt x="53562" y="3109"/>
                  <a:pt x="53562" y="3239"/>
                </a:cubicBezTo>
                <a:lnTo>
                  <a:pt x="0" y="3239"/>
                </a:lnTo>
                <a:lnTo>
                  <a:pt x="0" y="3530"/>
                </a:lnTo>
                <a:lnTo>
                  <a:pt x="53562" y="3530"/>
                </a:lnTo>
                <a:cubicBezTo>
                  <a:pt x="53562" y="3660"/>
                  <a:pt x="53724" y="3789"/>
                  <a:pt x="53983" y="3789"/>
                </a:cubicBezTo>
                <a:cubicBezTo>
                  <a:pt x="54242" y="3789"/>
                  <a:pt x="54371" y="3660"/>
                  <a:pt x="54371" y="3368"/>
                </a:cubicBezTo>
                <a:cubicBezTo>
                  <a:pt x="54371" y="3109"/>
                  <a:pt x="54242" y="2980"/>
                  <a:pt x="53983" y="2980"/>
                </a:cubicBezTo>
                <a:close/>
                <a:moveTo>
                  <a:pt x="58711" y="2980"/>
                </a:moveTo>
                <a:lnTo>
                  <a:pt x="58711" y="3789"/>
                </a:lnTo>
                <a:lnTo>
                  <a:pt x="57901" y="3789"/>
                </a:lnTo>
                <a:lnTo>
                  <a:pt x="57901" y="2980"/>
                </a:lnTo>
                <a:close/>
                <a:moveTo>
                  <a:pt x="62078" y="2980"/>
                </a:moveTo>
                <a:lnTo>
                  <a:pt x="62078" y="3789"/>
                </a:lnTo>
                <a:lnTo>
                  <a:pt x="61269" y="3789"/>
                </a:lnTo>
                <a:lnTo>
                  <a:pt x="61269" y="2980"/>
                </a:lnTo>
                <a:close/>
                <a:moveTo>
                  <a:pt x="63698" y="2980"/>
                </a:moveTo>
                <a:lnTo>
                  <a:pt x="63698" y="3789"/>
                </a:lnTo>
                <a:lnTo>
                  <a:pt x="62888" y="3789"/>
                </a:lnTo>
                <a:lnTo>
                  <a:pt x="62888" y="2980"/>
                </a:lnTo>
                <a:close/>
                <a:moveTo>
                  <a:pt x="67065" y="2980"/>
                </a:moveTo>
                <a:lnTo>
                  <a:pt x="67065" y="3789"/>
                </a:lnTo>
                <a:lnTo>
                  <a:pt x="66256" y="3789"/>
                </a:lnTo>
                <a:lnTo>
                  <a:pt x="66256" y="2980"/>
                </a:lnTo>
                <a:close/>
                <a:moveTo>
                  <a:pt x="68685" y="2980"/>
                </a:moveTo>
                <a:lnTo>
                  <a:pt x="68685" y="3789"/>
                </a:lnTo>
                <a:lnTo>
                  <a:pt x="67875" y="3789"/>
                </a:lnTo>
                <a:lnTo>
                  <a:pt x="67875" y="2980"/>
                </a:lnTo>
                <a:close/>
                <a:moveTo>
                  <a:pt x="57772" y="2850"/>
                </a:moveTo>
                <a:lnTo>
                  <a:pt x="57772" y="3919"/>
                </a:lnTo>
                <a:lnTo>
                  <a:pt x="58840" y="3919"/>
                </a:lnTo>
                <a:lnTo>
                  <a:pt x="58840" y="2850"/>
                </a:lnTo>
                <a:close/>
                <a:moveTo>
                  <a:pt x="59520" y="2850"/>
                </a:moveTo>
                <a:lnTo>
                  <a:pt x="59520" y="3919"/>
                </a:lnTo>
                <a:lnTo>
                  <a:pt x="60459" y="3919"/>
                </a:lnTo>
                <a:lnTo>
                  <a:pt x="60459" y="3789"/>
                </a:lnTo>
                <a:lnTo>
                  <a:pt x="59650" y="3789"/>
                </a:lnTo>
                <a:lnTo>
                  <a:pt x="59650" y="2980"/>
                </a:lnTo>
                <a:lnTo>
                  <a:pt x="60459" y="2980"/>
                </a:lnTo>
                <a:lnTo>
                  <a:pt x="60459" y="2850"/>
                </a:lnTo>
                <a:close/>
                <a:moveTo>
                  <a:pt x="61139" y="2850"/>
                </a:moveTo>
                <a:lnTo>
                  <a:pt x="61139" y="3919"/>
                </a:lnTo>
                <a:lnTo>
                  <a:pt x="62208" y="3919"/>
                </a:lnTo>
                <a:lnTo>
                  <a:pt x="62208" y="2850"/>
                </a:lnTo>
                <a:close/>
                <a:moveTo>
                  <a:pt x="62759" y="2850"/>
                </a:moveTo>
                <a:lnTo>
                  <a:pt x="62759" y="3919"/>
                </a:lnTo>
                <a:lnTo>
                  <a:pt x="63827" y="3919"/>
                </a:lnTo>
                <a:lnTo>
                  <a:pt x="63827" y="2850"/>
                </a:lnTo>
                <a:close/>
                <a:moveTo>
                  <a:pt x="64507" y="2850"/>
                </a:moveTo>
                <a:lnTo>
                  <a:pt x="64507" y="3919"/>
                </a:lnTo>
                <a:lnTo>
                  <a:pt x="65446" y="3919"/>
                </a:lnTo>
                <a:lnTo>
                  <a:pt x="65446" y="3789"/>
                </a:lnTo>
                <a:lnTo>
                  <a:pt x="64637" y="3789"/>
                </a:lnTo>
                <a:lnTo>
                  <a:pt x="64637" y="2980"/>
                </a:lnTo>
                <a:lnTo>
                  <a:pt x="65446" y="2980"/>
                </a:lnTo>
                <a:lnTo>
                  <a:pt x="65446" y="2850"/>
                </a:lnTo>
                <a:close/>
                <a:moveTo>
                  <a:pt x="66126" y="2850"/>
                </a:moveTo>
                <a:lnTo>
                  <a:pt x="66126" y="3919"/>
                </a:lnTo>
                <a:lnTo>
                  <a:pt x="67195" y="3919"/>
                </a:lnTo>
                <a:lnTo>
                  <a:pt x="67195" y="2850"/>
                </a:lnTo>
                <a:close/>
                <a:moveTo>
                  <a:pt x="67745" y="2850"/>
                </a:moveTo>
                <a:lnTo>
                  <a:pt x="67745" y="3919"/>
                </a:lnTo>
                <a:lnTo>
                  <a:pt x="68814" y="3919"/>
                </a:lnTo>
                <a:lnTo>
                  <a:pt x="68814" y="2850"/>
                </a:lnTo>
                <a:close/>
                <a:moveTo>
                  <a:pt x="69494" y="2850"/>
                </a:moveTo>
                <a:lnTo>
                  <a:pt x="69494" y="3919"/>
                </a:lnTo>
                <a:lnTo>
                  <a:pt x="70433" y="3919"/>
                </a:lnTo>
                <a:lnTo>
                  <a:pt x="70433" y="3789"/>
                </a:lnTo>
                <a:lnTo>
                  <a:pt x="69624" y="3789"/>
                </a:lnTo>
                <a:lnTo>
                  <a:pt x="69624" y="2980"/>
                </a:lnTo>
                <a:lnTo>
                  <a:pt x="70433" y="2980"/>
                </a:lnTo>
                <a:lnTo>
                  <a:pt x="70433" y="2850"/>
                </a:lnTo>
                <a:close/>
                <a:moveTo>
                  <a:pt x="26716" y="4340"/>
                </a:moveTo>
                <a:cubicBezTo>
                  <a:pt x="26457" y="4340"/>
                  <a:pt x="26328" y="4469"/>
                  <a:pt x="26198" y="4728"/>
                </a:cubicBezTo>
                <a:lnTo>
                  <a:pt x="0" y="4728"/>
                </a:lnTo>
                <a:lnTo>
                  <a:pt x="0" y="4988"/>
                </a:lnTo>
                <a:lnTo>
                  <a:pt x="26198" y="4988"/>
                </a:lnTo>
                <a:cubicBezTo>
                  <a:pt x="26328" y="5149"/>
                  <a:pt x="26457" y="5279"/>
                  <a:pt x="26716" y="5279"/>
                </a:cubicBezTo>
                <a:cubicBezTo>
                  <a:pt x="26846" y="5279"/>
                  <a:pt x="27008" y="5149"/>
                  <a:pt x="27137" y="4988"/>
                </a:cubicBezTo>
                <a:lnTo>
                  <a:pt x="69915" y="4988"/>
                </a:lnTo>
                <a:cubicBezTo>
                  <a:pt x="70045" y="5149"/>
                  <a:pt x="70174" y="5279"/>
                  <a:pt x="70304" y="5279"/>
                </a:cubicBezTo>
                <a:cubicBezTo>
                  <a:pt x="70563" y="5279"/>
                  <a:pt x="70854" y="5149"/>
                  <a:pt x="70854" y="4858"/>
                </a:cubicBezTo>
                <a:cubicBezTo>
                  <a:pt x="70854" y="4599"/>
                  <a:pt x="70563" y="4340"/>
                  <a:pt x="70304" y="4340"/>
                </a:cubicBezTo>
                <a:cubicBezTo>
                  <a:pt x="70174" y="4340"/>
                  <a:pt x="70045" y="4469"/>
                  <a:pt x="69915" y="4728"/>
                </a:cubicBezTo>
                <a:lnTo>
                  <a:pt x="27137" y="4728"/>
                </a:lnTo>
                <a:cubicBezTo>
                  <a:pt x="27008" y="4469"/>
                  <a:pt x="26846" y="4340"/>
                  <a:pt x="26716" y="4340"/>
                </a:cubicBezTo>
                <a:close/>
                <a:moveTo>
                  <a:pt x="70304" y="5797"/>
                </a:moveTo>
                <a:cubicBezTo>
                  <a:pt x="70174" y="5797"/>
                  <a:pt x="70045" y="5959"/>
                  <a:pt x="69915" y="6218"/>
                </a:cubicBezTo>
                <a:lnTo>
                  <a:pt x="0" y="6218"/>
                </a:lnTo>
                <a:lnTo>
                  <a:pt x="0" y="6348"/>
                </a:lnTo>
                <a:lnTo>
                  <a:pt x="69915" y="6348"/>
                </a:lnTo>
                <a:cubicBezTo>
                  <a:pt x="70045" y="6607"/>
                  <a:pt x="70174" y="6769"/>
                  <a:pt x="70304" y="6769"/>
                </a:cubicBezTo>
                <a:cubicBezTo>
                  <a:pt x="70563" y="6769"/>
                  <a:pt x="70854" y="6477"/>
                  <a:pt x="70854" y="6348"/>
                </a:cubicBezTo>
                <a:cubicBezTo>
                  <a:pt x="70854" y="6089"/>
                  <a:pt x="70563" y="5797"/>
                  <a:pt x="70304" y="5797"/>
                </a:cubicBezTo>
                <a:close/>
                <a:moveTo>
                  <a:pt x="23769" y="7287"/>
                </a:moveTo>
                <a:cubicBezTo>
                  <a:pt x="23478" y="7287"/>
                  <a:pt x="23348" y="7416"/>
                  <a:pt x="23348" y="7708"/>
                </a:cubicBezTo>
                <a:lnTo>
                  <a:pt x="0" y="7708"/>
                </a:lnTo>
                <a:lnTo>
                  <a:pt x="0" y="7837"/>
                </a:lnTo>
                <a:lnTo>
                  <a:pt x="23348" y="7837"/>
                </a:lnTo>
                <a:cubicBezTo>
                  <a:pt x="23348" y="8096"/>
                  <a:pt x="23478" y="8226"/>
                  <a:pt x="23769" y="8226"/>
                </a:cubicBezTo>
                <a:cubicBezTo>
                  <a:pt x="24029" y="8226"/>
                  <a:pt x="24158" y="8096"/>
                  <a:pt x="24158" y="7837"/>
                </a:cubicBezTo>
                <a:lnTo>
                  <a:pt x="69915" y="7837"/>
                </a:lnTo>
                <a:cubicBezTo>
                  <a:pt x="70045" y="8096"/>
                  <a:pt x="70174" y="8226"/>
                  <a:pt x="70304" y="8226"/>
                </a:cubicBezTo>
                <a:cubicBezTo>
                  <a:pt x="70563" y="8226"/>
                  <a:pt x="70854" y="7967"/>
                  <a:pt x="70854" y="7708"/>
                </a:cubicBezTo>
                <a:cubicBezTo>
                  <a:pt x="70854" y="7578"/>
                  <a:pt x="70563" y="7287"/>
                  <a:pt x="70304" y="7287"/>
                </a:cubicBezTo>
                <a:cubicBezTo>
                  <a:pt x="70174" y="7287"/>
                  <a:pt x="70045" y="7416"/>
                  <a:pt x="69915" y="7708"/>
                </a:cubicBezTo>
                <a:lnTo>
                  <a:pt x="24158" y="7708"/>
                </a:lnTo>
                <a:cubicBezTo>
                  <a:pt x="24158" y="7416"/>
                  <a:pt x="24029" y="7287"/>
                  <a:pt x="23769" y="7287"/>
                </a:cubicBezTo>
                <a:close/>
                <a:moveTo>
                  <a:pt x="70304" y="8776"/>
                </a:moveTo>
                <a:cubicBezTo>
                  <a:pt x="70174" y="8776"/>
                  <a:pt x="70045" y="8906"/>
                  <a:pt x="69915" y="9035"/>
                </a:cubicBezTo>
                <a:lnTo>
                  <a:pt x="0" y="9035"/>
                </a:lnTo>
                <a:lnTo>
                  <a:pt x="0" y="9327"/>
                </a:lnTo>
                <a:lnTo>
                  <a:pt x="69915" y="9327"/>
                </a:lnTo>
                <a:cubicBezTo>
                  <a:pt x="70045" y="9586"/>
                  <a:pt x="70174" y="9715"/>
                  <a:pt x="70304" y="9715"/>
                </a:cubicBezTo>
                <a:cubicBezTo>
                  <a:pt x="70563" y="9715"/>
                  <a:pt x="70854" y="9456"/>
                  <a:pt x="70854" y="9197"/>
                </a:cubicBezTo>
                <a:cubicBezTo>
                  <a:pt x="70854" y="9035"/>
                  <a:pt x="70563" y="8776"/>
                  <a:pt x="70304" y="8776"/>
                </a:cubicBezTo>
                <a:close/>
                <a:moveTo>
                  <a:pt x="21859" y="10266"/>
                </a:moveTo>
                <a:cubicBezTo>
                  <a:pt x="21600" y="10266"/>
                  <a:pt x="21470" y="10395"/>
                  <a:pt x="21470" y="10525"/>
                </a:cubicBezTo>
                <a:lnTo>
                  <a:pt x="0" y="10525"/>
                </a:lnTo>
                <a:lnTo>
                  <a:pt x="0" y="10816"/>
                </a:lnTo>
                <a:lnTo>
                  <a:pt x="21470" y="10816"/>
                </a:lnTo>
                <a:cubicBezTo>
                  <a:pt x="21470" y="11075"/>
                  <a:pt x="21600" y="11205"/>
                  <a:pt x="21859" y="11205"/>
                </a:cubicBezTo>
                <a:cubicBezTo>
                  <a:pt x="21988" y="11205"/>
                  <a:pt x="22280" y="11075"/>
                  <a:pt x="22280" y="10816"/>
                </a:cubicBezTo>
                <a:lnTo>
                  <a:pt x="26198" y="10816"/>
                </a:lnTo>
                <a:cubicBezTo>
                  <a:pt x="26328" y="11075"/>
                  <a:pt x="26457" y="11205"/>
                  <a:pt x="26716" y="11205"/>
                </a:cubicBezTo>
                <a:cubicBezTo>
                  <a:pt x="26846" y="11205"/>
                  <a:pt x="27008" y="11075"/>
                  <a:pt x="27137" y="10816"/>
                </a:cubicBezTo>
                <a:lnTo>
                  <a:pt x="69915" y="10816"/>
                </a:lnTo>
                <a:cubicBezTo>
                  <a:pt x="70045" y="11075"/>
                  <a:pt x="70174" y="11205"/>
                  <a:pt x="70304" y="11205"/>
                </a:cubicBezTo>
                <a:cubicBezTo>
                  <a:pt x="70563" y="11205"/>
                  <a:pt x="70854" y="10946"/>
                  <a:pt x="70854" y="10655"/>
                </a:cubicBezTo>
                <a:cubicBezTo>
                  <a:pt x="70854" y="10395"/>
                  <a:pt x="70563" y="10266"/>
                  <a:pt x="70304" y="10266"/>
                </a:cubicBezTo>
                <a:cubicBezTo>
                  <a:pt x="70174" y="10266"/>
                  <a:pt x="70045" y="10395"/>
                  <a:pt x="69915" y="10525"/>
                </a:cubicBezTo>
                <a:lnTo>
                  <a:pt x="27137" y="10525"/>
                </a:lnTo>
                <a:cubicBezTo>
                  <a:pt x="27008" y="10395"/>
                  <a:pt x="26846" y="10266"/>
                  <a:pt x="26716" y="10266"/>
                </a:cubicBezTo>
                <a:cubicBezTo>
                  <a:pt x="26457" y="10266"/>
                  <a:pt x="26328" y="10395"/>
                  <a:pt x="26198" y="10525"/>
                </a:cubicBezTo>
                <a:lnTo>
                  <a:pt x="22280" y="10525"/>
                </a:lnTo>
                <a:cubicBezTo>
                  <a:pt x="22280" y="10395"/>
                  <a:pt x="21988" y="10266"/>
                  <a:pt x="21859" y="10266"/>
                </a:cubicBezTo>
                <a:close/>
                <a:moveTo>
                  <a:pt x="13245" y="11756"/>
                </a:moveTo>
                <a:cubicBezTo>
                  <a:pt x="13083" y="11756"/>
                  <a:pt x="12824" y="11885"/>
                  <a:pt x="12824" y="12015"/>
                </a:cubicBezTo>
                <a:lnTo>
                  <a:pt x="0" y="12015"/>
                </a:lnTo>
                <a:lnTo>
                  <a:pt x="0" y="12274"/>
                </a:lnTo>
                <a:lnTo>
                  <a:pt x="12824" y="12274"/>
                </a:lnTo>
                <a:cubicBezTo>
                  <a:pt x="12824" y="12436"/>
                  <a:pt x="13083" y="12565"/>
                  <a:pt x="13245" y="12565"/>
                </a:cubicBezTo>
                <a:cubicBezTo>
                  <a:pt x="13504" y="12565"/>
                  <a:pt x="13634" y="12436"/>
                  <a:pt x="13634" y="12274"/>
                </a:cubicBezTo>
                <a:lnTo>
                  <a:pt x="14573" y="12274"/>
                </a:lnTo>
                <a:cubicBezTo>
                  <a:pt x="14573" y="12436"/>
                  <a:pt x="14702" y="12565"/>
                  <a:pt x="14994" y="12565"/>
                </a:cubicBezTo>
                <a:cubicBezTo>
                  <a:pt x="15253" y="12565"/>
                  <a:pt x="15382" y="12436"/>
                  <a:pt x="15382" y="12274"/>
                </a:cubicBezTo>
                <a:lnTo>
                  <a:pt x="16321" y="12274"/>
                </a:lnTo>
                <a:cubicBezTo>
                  <a:pt x="16321" y="12436"/>
                  <a:pt x="16483" y="12565"/>
                  <a:pt x="16742" y="12565"/>
                </a:cubicBezTo>
                <a:cubicBezTo>
                  <a:pt x="17001" y="12565"/>
                  <a:pt x="17131" y="12436"/>
                  <a:pt x="17131" y="12274"/>
                </a:cubicBezTo>
                <a:lnTo>
                  <a:pt x="18102" y="12274"/>
                </a:lnTo>
                <a:cubicBezTo>
                  <a:pt x="18102" y="12436"/>
                  <a:pt x="18232" y="12565"/>
                  <a:pt x="18491" y="12565"/>
                </a:cubicBezTo>
                <a:cubicBezTo>
                  <a:pt x="18621" y="12565"/>
                  <a:pt x="18912" y="12436"/>
                  <a:pt x="18912" y="12274"/>
                </a:cubicBezTo>
                <a:lnTo>
                  <a:pt x="23348" y="12274"/>
                </a:lnTo>
                <a:cubicBezTo>
                  <a:pt x="23478" y="12436"/>
                  <a:pt x="23608" y="12565"/>
                  <a:pt x="23899" y="12565"/>
                </a:cubicBezTo>
                <a:cubicBezTo>
                  <a:pt x="24029" y="12565"/>
                  <a:pt x="24288" y="12436"/>
                  <a:pt x="24288" y="12274"/>
                </a:cubicBezTo>
                <a:lnTo>
                  <a:pt x="28756" y="12274"/>
                </a:lnTo>
                <a:cubicBezTo>
                  <a:pt x="28886" y="12436"/>
                  <a:pt x="29015" y="12565"/>
                  <a:pt x="29275" y="12565"/>
                </a:cubicBezTo>
                <a:cubicBezTo>
                  <a:pt x="29436" y="12565"/>
                  <a:pt x="29566" y="12436"/>
                  <a:pt x="29696" y="12274"/>
                </a:cubicBezTo>
                <a:lnTo>
                  <a:pt x="69915" y="12274"/>
                </a:lnTo>
                <a:cubicBezTo>
                  <a:pt x="70045" y="12436"/>
                  <a:pt x="70174" y="12565"/>
                  <a:pt x="70304" y="12565"/>
                </a:cubicBezTo>
                <a:cubicBezTo>
                  <a:pt x="70563" y="12565"/>
                  <a:pt x="70854" y="12436"/>
                  <a:pt x="70854" y="12144"/>
                </a:cubicBezTo>
                <a:cubicBezTo>
                  <a:pt x="70854" y="11885"/>
                  <a:pt x="70563" y="11756"/>
                  <a:pt x="70304" y="11756"/>
                </a:cubicBezTo>
                <a:cubicBezTo>
                  <a:pt x="70174" y="11756"/>
                  <a:pt x="70045" y="11885"/>
                  <a:pt x="69915" y="12015"/>
                </a:cubicBezTo>
                <a:lnTo>
                  <a:pt x="29696" y="12015"/>
                </a:lnTo>
                <a:cubicBezTo>
                  <a:pt x="29566" y="11885"/>
                  <a:pt x="29436" y="11756"/>
                  <a:pt x="29275" y="11756"/>
                </a:cubicBezTo>
                <a:cubicBezTo>
                  <a:pt x="29015" y="11756"/>
                  <a:pt x="28886" y="11885"/>
                  <a:pt x="28756" y="12015"/>
                </a:cubicBezTo>
                <a:lnTo>
                  <a:pt x="24288" y="12015"/>
                </a:lnTo>
                <a:cubicBezTo>
                  <a:pt x="24288" y="11885"/>
                  <a:pt x="24029" y="11756"/>
                  <a:pt x="23899" y="11756"/>
                </a:cubicBezTo>
                <a:cubicBezTo>
                  <a:pt x="23608" y="11756"/>
                  <a:pt x="23478" y="11885"/>
                  <a:pt x="23348" y="12015"/>
                </a:cubicBezTo>
                <a:lnTo>
                  <a:pt x="18912" y="12015"/>
                </a:lnTo>
                <a:cubicBezTo>
                  <a:pt x="18912" y="11885"/>
                  <a:pt x="18621" y="11756"/>
                  <a:pt x="18491" y="11756"/>
                </a:cubicBezTo>
                <a:cubicBezTo>
                  <a:pt x="18232" y="11756"/>
                  <a:pt x="18102" y="11885"/>
                  <a:pt x="18102" y="12015"/>
                </a:cubicBezTo>
                <a:lnTo>
                  <a:pt x="17131" y="12015"/>
                </a:lnTo>
                <a:cubicBezTo>
                  <a:pt x="17131" y="11885"/>
                  <a:pt x="17001" y="11756"/>
                  <a:pt x="16742" y="11756"/>
                </a:cubicBezTo>
                <a:cubicBezTo>
                  <a:pt x="16483" y="11756"/>
                  <a:pt x="16321" y="11885"/>
                  <a:pt x="16321" y="12015"/>
                </a:cubicBezTo>
                <a:lnTo>
                  <a:pt x="15382" y="12015"/>
                </a:lnTo>
                <a:cubicBezTo>
                  <a:pt x="15382" y="11885"/>
                  <a:pt x="15253" y="11756"/>
                  <a:pt x="14994" y="11756"/>
                </a:cubicBezTo>
                <a:cubicBezTo>
                  <a:pt x="14702" y="11756"/>
                  <a:pt x="14573" y="11885"/>
                  <a:pt x="14573" y="12015"/>
                </a:cubicBezTo>
                <a:lnTo>
                  <a:pt x="13634" y="12015"/>
                </a:lnTo>
                <a:cubicBezTo>
                  <a:pt x="13634" y="11885"/>
                  <a:pt x="13504" y="11756"/>
                  <a:pt x="13245" y="11756"/>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5" name="Google Shape;1735;p68"/>
          <p:cNvGrpSpPr/>
          <p:nvPr/>
        </p:nvGrpSpPr>
        <p:grpSpPr>
          <a:xfrm>
            <a:off x="4572060" y="2546247"/>
            <a:ext cx="3858750" cy="2050768"/>
            <a:chOff x="4572060" y="2546247"/>
            <a:chExt cx="3858750" cy="2050768"/>
          </a:xfrm>
        </p:grpSpPr>
        <p:sp>
          <p:nvSpPr>
            <p:cNvPr id="1736" name="Google Shape;1736;p68"/>
            <p:cNvSpPr/>
            <p:nvPr/>
          </p:nvSpPr>
          <p:spPr>
            <a:xfrm rot="5400000">
              <a:off x="5476051" y="1642256"/>
              <a:ext cx="2050768" cy="3858750"/>
            </a:xfrm>
            <a:custGeom>
              <a:rect b="b" l="l" r="r" t="t"/>
              <a:pathLst>
                <a:path extrusionOk="0" h="131250" w="69754">
                  <a:moveTo>
                    <a:pt x="23478" y="10493"/>
                  </a:moveTo>
                  <a:lnTo>
                    <a:pt x="23478" y="13990"/>
                  </a:lnTo>
                  <a:lnTo>
                    <a:pt x="21989" y="13990"/>
                  </a:lnTo>
                  <a:lnTo>
                    <a:pt x="21989" y="10493"/>
                  </a:lnTo>
                  <a:close/>
                  <a:moveTo>
                    <a:pt x="39378" y="10493"/>
                  </a:moveTo>
                  <a:lnTo>
                    <a:pt x="39378" y="13990"/>
                  </a:lnTo>
                  <a:lnTo>
                    <a:pt x="23737" y="13990"/>
                  </a:lnTo>
                  <a:lnTo>
                    <a:pt x="23737" y="10493"/>
                  </a:lnTo>
                  <a:close/>
                  <a:moveTo>
                    <a:pt x="41159" y="10493"/>
                  </a:moveTo>
                  <a:lnTo>
                    <a:pt x="41159" y="13990"/>
                  </a:lnTo>
                  <a:lnTo>
                    <a:pt x="39670" y="13990"/>
                  </a:lnTo>
                  <a:lnTo>
                    <a:pt x="39670" y="10493"/>
                  </a:lnTo>
                  <a:close/>
                  <a:moveTo>
                    <a:pt x="42908" y="10493"/>
                  </a:moveTo>
                  <a:lnTo>
                    <a:pt x="42908" y="13990"/>
                  </a:lnTo>
                  <a:lnTo>
                    <a:pt x="41419" y="13990"/>
                  </a:lnTo>
                  <a:lnTo>
                    <a:pt x="41419" y="10493"/>
                  </a:lnTo>
                  <a:close/>
                  <a:moveTo>
                    <a:pt x="44657" y="10493"/>
                  </a:moveTo>
                  <a:lnTo>
                    <a:pt x="44657" y="13990"/>
                  </a:lnTo>
                  <a:lnTo>
                    <a:pt x="43167" y="13990"/>
                  </a:lnTo>
                  <a:lnTo>
                    <a:pt x="43167" y="10493"/>
                  </a:lnTo>
                  <a:close/>
                  <a:moveTo>
                    <a:pt x="46406" y="10493"/>
                  </a:moveTo>
                  <a:lnTo>
                    <a:pt x="46406" y="13990"/>
                  </a:lnTo>
                  <a:lnTo>
                    <a:pt x="44916" y="13990"/>
                  </a:lnTo>
                  <a:lnTo>
                    <a:pt x="44916" y="10493"/>
                  </a:lnTo>
                  <a:close/>
                  <a:moveTo>
                    <a:pt x="48154" y="10493"/>
                  </a:moveTo>
                  <a:lnTo>
                    <a:pt x="48154" y="13990"/>
                  </a:lnTo>
                  <a:lnTo>
                    <a:pt x="46665" y="13990"/>
                  </a:lnTo>
                  <a:lnTo>
                    <a:pt x="46665" y="10493"/>
                  </a:lnTo>
                  <a:close/>
                  <a:moveTo>
                    <a:pt x="49903" y="10493"/>
                  </a:moveTo>
                  <a:lnTo>
                    <a:pt x="49903" y="13990"/>
                  </a:lnTo>
                  <a:lnTo>
                    <a:pt x="48446" y="13990"/>
                  </a:lnTo>
                  <a:lnTo>
                    <a:pt x="48446" y="10493"/>
                  </a:lnTo>
                  <a:close/>
                  <a:moveTo>
                    <a:pt x="51684" y="10493"/>
                  </a:moveTo>
                  <a:lnTo>
                    <a:pt x="51684" y="13990"/>
                  </a:lnTo>
                  <a:lnTo>
                    <a:pt x="50194" y="13990"/>
                  </a:lnTo>
                  <a:lnTo>
                    <a:pt x="50194" y="10493"/>
                  </a:lnTo>
                  <a:close/>
                  <a:moveTo>
                    <a:pt x="9295" y="1717"/>
                  </a:moveTo>
                  <a:lnTo>
                    <a:pt x="9295" y="31412"/>
                  </a:lnTo>
                  <a:lnTo>
                    <a:pt x="7967" y="32740"/>
                  </a:lnTo>
                  <a:lnTo>
                    <a:pt x="130" y="32740"/>
                  </a:lnTo>
                  <a:lnTo>
                    <a:pt x="130" y="1717"/>
                  </a:lnTo>
                  <a:close/>
                  <a:moveTo>
                    <a:pt x="1" y="1458"/>
                  </a:moveTo>
                  <a:lnTo>
                    <a:pt x="1" y="32870"/>
                  </a:lnTo>
                  <a:lnTo>
                    <a:pt x="8097" y="32870"/>
                  </a:lnTo>
                  <a:lnTo>
                    <a:pt x="9424" y="31542"/>
                  </a:lnTo>
                  <a:lnTo>
                    <a:pt x="9424" y="1458"/>
                  </a:lnTo>
                  <a:close/>
                  <a:moveTo>
                    <a:pt x="52753" y="14249"/>
                  </a:moveTo>
                  <a:lnTo>
                    <a:pt x="54242" y="15739"/>
                  </a:lnTo>
                  <a:lnTo>
                    <a:pt x="54242" y="49871"/>
                  </a:lnTo>
                  <a:lnTo>
                    <a:pt x="52753" y="51360"/>
                  </a:lnTo>
                  <a:lnTo>
                    <a:pt x="44527" y="51360"/>
                  </a:lnTo>
                  <a:lnTo>
                    <a:pt x="44527" y="50551"/>
                  </a:lnTo>
                  <a:lnTo>
                    <a:pt x="32513" y="50551"/>
                  </a:lnTo>
                  <a:lnTo>
                    <a:pt x="32513" y="51360"/>
                  </a:lnTo>
                  <a:lnTo>
                    <a:pt x="30765" y="51360"/>
                  </a:lnTo>
                  <a:lnTo>
                    <a:pt x="30765" y="50551"/>
                  </a:lnTo>
                  <a:lnTo>
                    <a:pt x="29016" y="50551"/>
                  </a:lnTo>
                  <a:lnTo>
                    <a:pt x="29016" y="51360"/>
                  </a:lnTo>
                  <a:lnTo>
                    <a:pt x="28206" y="51360"/>
                  </a:lnTo>
                  <a:lnTo>
                    <a:pt x="28206" y="50551"/>
                  </a:lnTo>
                  <a:lnTo>
                    <a:pt x="26425" y="50551"/>
                  </a:lnTo>
                  <a:lnTo>
                    <a:pt x="26425" y="51360"/>
                  </a:lnTo>
                  <a:lnTo>
                    <a:pt x="18621" y="51360"/>
                  </a:lnTo>
                  <a:lnTo>
                    <a:pt x="17131" y="49871"/>
                  </a:lnTo>
                  <a:lnTo>
                    <a:pt x="17131" y="16840"/>
                  </a:lnTo>
                  <a:lnTo>
                    <a:pt x="19690" y="14249"/>
                  </a:lnTo>
                  <a:lnTo>
                    <a:pt x="21730" y="14249"/>
                  </a:lnTo>
                  <a:lnTo>
                    <a:pt x="21730" y="16549"/>
                  </a:lnTo>
                  <a:cubicBezTo>
                    <a:pt x="21568" y="16678"/>
                    <a:pt x="21568" y="16840"/>
                    <a:pt x="21568" y="16970"/>
                  </a:cubicBezTo>
                  <a:cubicBezTo>
                    <a:pt x="21568" y="17099"/>
                    <a:pt x="21730" y="17229"/>
                    <a:pt x="21859" y="17229"/>
                  </a:cubicBezTo>
                  <a:cubicBezTo>
                    <a:pt x="22118" y="17229"/>
                    <a:pt x="22248" y="17099"/>
                    <a:pt x="22248" y="16970"/>
                  </a:cubicBezTo>
                  <a:cubicBezTo>
                    <a:pt x="22248" y="16840"/>
                    <a:pt x="22118" y="16678"/>
                    <a:pt x="21989" y="16549"/>
                  </a:cubicBezTo>
                  <a:lnTo>
                    <a:pt x="21989" y="14249"/>
                  </a:lnTo>
                  <a:lnTo>
                    <a:pt x="23478" y="14249"/>
                  </a:lnTo>
                  <a:lnTo>
                    <a:pt x="23478" y="16549"/>
                  </a:lnTo>
                  <a:cubicBezTo>
                    <a:pt x="23349" y="16678"/>
                    <a:pt x="23349" y="16840"/>
                    <a:pt x="23349" y="16970"/>
                  </a:cubicBezTo>
                  <a:cubicBezTo>
                    <a:pt x="23349" y="17099"/>
                    <a:pt x="23478" y="17229"/>
                    <a:pt x="23608" y="17229"/>
                  </a:cubicBezTo>
                  <a:cubicBezTo>
                    <a:pt x="23867" y="17229"/>
                    <a:pt x="23997" y="17099"/>
                    <a:pt x="23997" y="16970"/>
                  </a:cubicBezTo>
                  <a:cubicBezTo>
                    <a:pt x="23997" y="16840"/>
                    <a:pt x="23867" y="16678"/>
                    <a:pt x="23737" y="16549"/>
                  </a:cubicBezTo>
                  <a:lnTo>
                    <a:pt x="23737" y="14249"/>
                  </a:lnTo>
                  <a:lnTo>
                    <a:pt x="39378" y="14249"/>
                  </a:lnTo>
                  <a:lnTo>
                    <a:pt x="39378" y="16549"/>
                  </a:lnTo>
                  <a:cubicBezTo>
                    <a:pt x="39249" y="16678"/>
                    <a:pt x="39249" y="16840"/>
                    <a:pt x="39249" y="16970"/>
                  </a:cubicBezTo>
                  <a:cubicBezTo>
                    <a:pt x="39249" y="17099"/>
                    <a:pt x="39378" y="17229"/>
                    <a:pt x="39540" y="17229"/>
                  </a:cubicBezTo>
                  <a:cubicBezTo>
                    <a:pt x="39799" y="17229"/>
                    <a:pt x="39929" y="17099"/>
                    <a:pt x="39929" y="16970"/>
                  </a:cubicBezTo>
                  <a:cubicBezTo>
                    <a:pt x="39929" y="16840"/>
                    <a:pt x="39799" y="16678"/>
                    <a:pt x="39670" y="16549"/>
                  </a:cubicBezTo>
                  <a:lnTo>
                    <a:pt x="39670" y="14249"/>
                  </a:lnTo>
                  <a:lnTo>
                    <a:pt x="41159" y="14249"/>
                  </a:lnTo>
                  <a:lnTo>
                    <a:pt x="41159" y="16549"/>
                  </a:lnTo>
                  <a:cubicBezTo>
                    <a:pt x="40998" y="16678"/>
                    <a:pt x="40998" y="16840"/>
                    <a:pt x="40998" y="16970"/>
                  </a:cubicBezTo>
                  <a:cubicBezTo>
                    <a:pt x="40998" y="17099"/>
                    <a:pt x="41159" y="17229"/>
                    <a:pt x="41289" y="17229"/>
                  </a:cubicBezTo>
                  <a:cubicBezTo>
                    <a:pt x="41548" y="17229"/>
                    <a:pt x="41678" y="17099"/>
                    <a:pt x="41678" y="16970"/>
                  </a:cubicBezTo>
                  <a:cubicBezTo>
                    <a:pt x="41678" y="16840"/>
                    <a:pt x="41548" y="16678"/>
                    <a:pt x="41419" y="16549"/>
                  </a:cubicBezTo>
                  <a:lnTo>
                    <a:pt x="41419" y="14249"/>
                  </a:lnTo>
                  <a:lnTo>
                    <a:pt x="42908" y="14249"/>
                  </a:lnTo>
                  <a:lnTo>
                    <a:pt x="42908" y="16549"/>
                  </a:lnTo>
                  <a:cubicBezTo>
                    <a:pt x="42779" y="16678"/>
                    <a:pt x="42779" y="16840"/>
                    <a:pt x="42779" y="16970"/>
                  </a:cubicBezTo>
                  <a:cubicBezTo>
                    <a:pt x="42779" y="17099"/>
                    <a:pt x="42908" y="17229"/>
                    <a:pt x="43038" y="17229"/>
                  </a:cubicBezTo>
                  <a:cubicBezTo>
                    <a:pt x="43297" y="17229"/>
                    <a:pt x="43426" y="17099"/>
                    <a:pt x="43426" y="16970"/>
                  </a:cubicBezTo>
                  <a:cubicBezTo>
                    <a:pt x="43426" y="16840"/>
                    <a:pt x="43297" y="16678"/>
                    <a:pt x="43167" y="16549"/>
                  </a:cubicBezTo>
                  <a:lnTo>
                    <a:pt x="43167" y="14249"/>
                  </a:lnTo>
                  <a:lnTo>
                    <a:pt x="44657" y="14249"/>
                  </a:lnTo>
                  <a:lnTo>
                    <a:pt x="44657" y="16549"/>
                  </a:lnTo>
                  <a:cubicBezTo>
                    <a:pt x="44527" y="16678"/>
                    <a:pt x="44527" y="16840"/>
                    <a:pt x="44527" y="16970"/>
                  </a:cubicBezTo>
                  <a:cubicBezTo>
                    <a:pt x="44527" y="17099"/>
                    <a:pt x="44657" y="17229"/>
                    <a:pt x="44786" y="17229"/>
                  </a:cubicBezTo>
                  <a:cubicBezTo>
                    <a:pt x="45045" y="17229"/>
                    <a:pt x="45207" y="17099"/>
                    <a:pt x="45207" y="16970"/>
                  </a:cubicBezTo>
                  <a:cubicBezTo>
                    <a:pt x="45207" y="16840"/>
                    <a:pt x="45045" y="16678"/>
                    <a:pt x="44916" y="16549"/>
                  </a:cubicBezTo>
                  <a:lnTo>
                    <a:pt x="44916" y="14249"/>
                  </a:lnTo>
                  <a:lnTo>
                    <a:pt x="46406" y="14249"/>
                  </a:lnTo>
                  <a:lnTo>
                    <a:pt x="46406" y="16549"/>
                  </a:lnTo>
                  <a:cubicBezTo>
                    <a:pt x="46276" y="16678"/>
                    <a:pt x="46276" y="16840"/>
                    <a:pt x="46276" y="16970"/>
                  </a:cubicBezTo>
                  <a:cubicBezTo>
                    <a:pt x="46276" y="17099"/>
                    <a:pt x="46406" y="17229"/>
                    <a:pt x="46535" y="17229"/>
                  </a:cubicBezTo>
                  <a:cubicBezTo>
                    <a:pt x="46827" y="17229"/>
                    <a:pt x="46956" y="17099"/>
                    <a:pt x="46956" y="16970"/>
                  </a:cubicBezTo>
                  <a:cubicBezTo>
                    <a:pt x="46956" y="16840"/>
                    <a:pt x="46827" y="16678"/>
                    <a:pt x="46665" y="16549"/>
                  </a:cubicBezTo>
                  <a:lnTo>
                    <a:pt x="46665" y="14249"/>
                  </a:lnTo>
                  <a:lnTo>
                    <a:pt x="48154" y="14249"/>
                  </a:lnTo>
                  <a:lnTo>
                    <a:pt x="48154" y="16549"/>
                  </a:lnTo>
                  <a:cubicBezTo>
                    <a:pt x="48025" y="16678"/>
                    <a:pt x="48025" y="16840"/>
                    <a:pt x="48025" y="16970"/>
                  </a:cubicBezTo>
                  <a:cubicBezTo>
                    <a:pt x="48025" y="17099"/>
                    <a:pt x="48154" y="17229"/>
                    <a:pt x="48284" y="17229"/>
                  </a:cubicBezTo>
                  <a:cubicBezTo>
                    <a:pt x="48575" y="17229"/>
                    <a:pt x="48705" y="17099"/>
                    <a:pt x="48705" y="16970"/>
                  </a:cubicBezTo>
                  <a:cubicBezTo>
                    <a:pt x="48705" y="16840"/>
                    <a:pt x="48575" y="16678"/>
                    <a:pt x="48446" y="16549"/>
                  </a:cubicBezTo>
                  <a:lnTo>
                    <a:pt x="48446" y="14249"/>
                  </a:lnTo>
                  <a:lnTo>
                    <a:pt x="49903" y="14249"/>
                  </a:lnTo>
                  <a:lnTo>
                    <a:pt x="49903" y="16549"/>
                  </a:lnTo>
                  <a:cubicBezTo>
                    <a:pt x="49773" y="16678"/>
                    <a:pt x="49773" y="16840"/>
                    <a:pt x="49773" y="16970"/>
                  </a:cubicBezTo>
                  <a:cubicBezTo>
                    <a:pt x="49773" y="17099"/>
                    <a:pt x="49903" y="17229"/>
                    <a:pt x="50065" y="17229"/>
                  </a:cubicBezTo>
                  <a:cubicBezTo>
                    <a:pt x="50324" y="17229"/>
                    <a:pt x="50453" y="17099"/>
                    <a:pt x="50453" y="16970"/>
                  </a:cubicBezTo>
                  <a:cubicBezTo>
                    <a:pt x="50453" y="16840"/>
                    <a:pt x="50324" y="16678"/>
                    <a:pt x="50194" y="16549"/>
                  </a:cubicBezTo>
                  <a:lnTo>
                    <a:pt x="50194" y="14249"/>
                  </a:lnTo>
                  <a:lnTo>
                    <a:pt x="51684" y="14249"/>
                  </a:lnTo>
                  <a:lnTo>
                    <a:pt x="51684" y="16549"/>
                  </a:lnTo>
                  <a:cubicBezTo>
                    <a:pt x="51522" y="16678"/>
                    <a:pt x="51522" y="16840"/>
                    <a:pt x="51522" y="16970"/>
                  </a:cubicBezTo>
                  <a:cubicBezTo>
                    <a:pt x="51522" y="17099"/>
                    <a:pt x="51684" y="17229"/>
                    <a:pt x="51813" y="17229"/>
                  </a:cubicBezTo>
                  <a:cubicBezTo>
                    <a:pt x="52073" y="17229"/>
                    <a:pt x="52202" y="17099"/>
                    <a:pt x="52202" y="16970"/>
                  </a:cubicBezTo>
                  <a:cubicBezTo>
                    <a:pt x="52202" y="16840"/>
                    <a:pt x="52073" y="16678"/>
                    <a:pt x="51943" y="16549"/>
                  </a:cubicBezTo>
                  <a:lnTo>
                    <a:pt x="51943" y="14249"/>
                  </a:lnTo>
                  <a:close/>
                  <a:moveTo>
                    <a:pt x="64767" y="9263"/>
                  </a:moveTo>
                  <a:cubicBezTo>
                    <a:pt x="64637" y="9263"/>
                    <a:pt x="64475" y="9392"/>
                    <a:pt x="64475" y="9554"/>
                  </a:cubicBezTo>
                  <a:cubicBezTo>
                    <a:pt x="64475" y="9813"/>
                    <a:pt x="64637" y="9943"/>
                    <a:pt x="64767" y="9943"/>
                  </a:cubicBezTo>
                  <a:lnTo>
                    <a:pt x="64767" y="67552"/>
                  </a:lnTo>
                  <a:cubicBezTo>
                    <a:pt x="64637" y="67552"/>
                    <a:pt x="64475" y="67681"/>
                    <a:pt x="64475" y="67843"/>
                  </a:cubicBezTo>
                  <a:cubicBezTo>
                    <a:pt x="64475" y="68102"/>
                    <a:pt x="64637" y="68232"/>
                    <a:pt x="64767" y="68232"/>
                  </a:cubicBezTo>
                  <a:cubicBezTo>
                    <a:pt x="65026" y="68232"/>
                    <a:pt x="65155" y="68102"/>
                    <a:pt x="65155" y="67843"/>
                  </a:cubicBezTo>
                  <a:cubicBezTo>
                    <a:pt x="65155" y="67681"/>
                    <a:pt x="65026" y="67552"/>
                    <a:pt x="64896" y="67552"/>
                  </a:cubicBezTo>
                  <a:lnTo>
                    <a:pt x="64896" y="9943"/>
                  </a:lnTo>
                  <a:cubicBezTo>
                    <a:pt x="65026" y="9943"/>
                    <a:pt x="65155" y="9813"/>
                    <a:pt x="65155" y="9554"/>
                  </a:cubicBezTo>
                  <a:cubicBezTo>
                    <a:pt x="65155" y="9392"/>
                    <a:pt x="65026" y="9263"/>
                    <a:pt x="64767" y="9263"/>
                  </a:cubicBezTo>
                  <a:close/>
                  <a:moveTo>
                    <a:pt x="36691" y="57027"/>
                  </a:moveTo>
                  <a:lnTo>
                    <a:pt x="37500" y="57837"/>
                  </a:lnTo>
                  <a:lnTo>
                    <a:pt x="37500" y="75648"/>
                  </a:lnTo>
                  <a:lnTo>
                    <a:pt x="36561" y="75648"/>
                  </a:lnTo>
                  <a:cubicBezTo>
                    <a:pt x="36432" y="75518"/>
                    <a:pt x="36432" y="75518"/>
                    <a:pt x="36302" y="75518"/>
                  </a:cubicBezTo>
                  <a:cubicBezTo>
                    <a:pt x="36140" y="75518"/>
                    <a:pt x="36011" y="75648"/>
                    <a:pt x="36011" y="75777"/>
                  </a:cubicBezTo>
                  <a:cubicBezTo>
                    <a:pt x="36011" y="75939"/>
                    <a:pt x="36140" y="76069"/>
                    <a:pt x="36302" y="76069"/>
                  </a:cubicBezTo>
                  <a:cubicBezTo>
                    <a:pt x="36432" y="76069"/>
                    <a:pt x="36432" y="75939"/>
                    <a:pt x="36561" y="75939"/>
                  </a:cubicBezTo>
                  <a:lnTo>
                    <a:pt x="37500" y="75939"/>
                  </a:lnTo>
                  <a:lnTo>
                    <a:pt x="37500" y="77558"/>
                  </a:lnTo>
                  <a:lnTo>
                    <a:pt x="36561" y="77558"/>
                  </a:lnTo>
                  <a:cubicBezTo>
                    <a:pt x="36432" y="77396"/>
                    <a:pt x="36432" y="77396"/>
                    <a:pt x="36302" y="77396"/>
                  </a:cubicBezTo>
                  <a:cubicBezTo>
                    <a:pt x="36140" y="77396"/>
                    <a:pt x="36011" y="77396"/>
                    <a:pt x="36011" y="77688"/>
                  </a:cubicBezTo>
                  <a:cubicBezTo>
                    <a:pt x="36011" y="77817"/>
                    <a:pt x="36140" y="77947"/>
                    <a:pt x="36302" y="77947"/>
                  </a:cubicBezTo>
                  <a:cubicBezTo>
                    <a:pt x="36432" y="77947"/>
                    <a:pt x="36432" y="77817"/>
                    <a:pt x="36561" y="77688"/>
                  </a:cubicBezTo>
                  <a:lnTo>
                    <a:pt x="37500" y="77688"/>
                  </a:lnTo>
                  <a:lnTo>
                    <a:pt x="37500" y="79307"/>
                  </a:lnTo>
                  <a:lnTo>
                    <a:pt x="36561" y="79307"/>
                  </a:lnTo>
                  <a:cubicBezTo>
                    <a:pt x="36432" y="79307"/>
                    <a:pt x="36432" y="79177"/>
                    <a:pt x="36302" y="79177"/>
                  </a:cubicBezTo>
                  <a:cubicBezTo>
                    <a:pt x="36140" y="79177"/>
                    <a:pt x="36011" y="79307"/>
                    <a:pt x="36011" y="79436"/>
                  </a:cubicBezTo>
                  <a:cubicBezTo>
                    <a:pt x="36011" y="79566"/>
                    <a:pt x="36140" y="79695"/>
                    <a:pt x="36302" y="79695"/>
                  </a:cubicBezTo>
                  <a:cubicBezTo>
                    <a:pt x="36432" y="79695"/>
                    <a:pt x="36432" y="79695"/>
                    <a:pt x="36561" y="79566"/>
                  </a:cubicBezTo>
                  <a:lnTo>
                    <a:pt x="37500" y="79566"/>
                  </a:lnTo>
                  <a:lnTo>
                    <a:pt x="37500" y="81185"/>
                  </a:lnTo>
                  <a:lnTo>
                    <a:pt x="36561" y="81185"/>
                  </a:lnTo>
                  <a:cubicBezTo>
                    <a:pt x="36432" y="81055"/>
                    <a:pt x="36432" y="81055"/>
                    <a:pt x="36302" y="81055"/>
                  </a:cubicBezTo>
                  <a:cubicBezTo>
                    <a:pt x="36140" y="81055"/>
                    <a:pt x="36011" y="81185"/>
                    <a:pt x="36011" y="81315"/>
                  </a:cubicBezTo>
                  <a:cubicBezTo>
                    <a:pt x="36011" y="81444"/>
                    <a:pt x="36140" y="81606"/>
                    <a:pt x="36302" y="81606"/>
                  </a:cubicBezTo>
                  <a:cubicBezTo>
                    <a:pt x="36432" y="81606"/>
                    <a:pt x="36432" y="81606"/>
                    <a:pt x="36561" y="81444"/>
                  </a:cubicBezTo>
                  <a:lnTo>
                    <a:pt x="37500" y="81444"/>
                  </a:lnTo>
                  <a:lnTo>
                    <a:pt x="37500" y="83063"/>
                  </a:lnTo>
                  <a:lnTo>
                    <a:pt x="36561" y="83063"/>
                  </a:lnTo>
                  <a:cubicBezTo>
                    <a:pt x="36432" y="82934"/>
                    <a:pt x="36432" y="82934"/>
                    <a:pt x="36302" y="82934"/>
                  </a:cubicBezTo>
                  <a:cubicBezTo>
                    <a:pt x="36140" y="82934"/>
                    <a:pt x="36011" y="83063"/>
                    <a:pt x="36011" y="83225"/>
                  </a:cubicBezTo>
                  <a:cubicBezTo>
                    <a:pt x="36011" y="83355"/>
                    <a:pt x="36140" y="83484"/>
                    <a:pt x="36302" y="83484"/>
                  </a:cubicBezTo>
                  <a:cubicBezTo>
                    <a:pt x="36432" y="83484"/>
                    <a:pt x="36432" y="83355"/>
                    <a:pt x="36561" y="83355"/>
                  </a:cubicBezTo>
                  <a:lnTo>
                    <a:pt x="37500" y="83355"/>
                  </a:lnTo>
                  <a:lnTo>
                    <a:pt x="37500" y="84974"/>
                  </a:lnTo>
                  <a:lnTo>
                    <a:pt x="36561" y="84974"/>
                  </a:lnTo>
                  <a:cubicBezTo>
                    <a:pt x="36432" y="84844"/>
                    <a:pt x="36432" y="84682"/>
                    <a:pt x="36302" y="84682"/>
                  </a:cubicBezTo>
                  <a:cubicBezTo>
                    <a:pt x="36140" y="84682"/>
                    <a:pt x="36011" y="84844"/>
                    <a:pt x="36011" y="84974"/>
                  </a:cubicBezTo>
                  <a:cubicBezTo>
                    <a:pt x="36011" y="85233"/>
                    <a:pt x="36140" y="85233"/>
                    <a:pt x="36302" y="85233"/>
                  </a:cubicBezTo>
                  <a:cubicBezTo>
                    <a:pt x="36432" y="85233"/>
                    <a:pt x="36432" y="85233"/>
                    <a:pt x="36561" y="85103"/>
                  </a:cubicBezTo>
                  <a:lnTo>
                    <a:pt x="37500" y="85103"/>
                  </a:lnTo>
                  <a:lnTo>
                    <a:pt x="37500" y="86722"/>
                  </a:lnTo>
                  <a:lnTo>
                    <a:pt x="36561" y="86722"/>
                  </a:lnTo>
                  <a:cubicBezTo>
                    <a:pt x="36432" y="86722"/>
                    <a:pt x="36432" y="86593"/>
                    <a:pt x="36302" y="86593"/>
                  </a:cubicBezTo>
                  <a:cubicBezTo>
                    <a:pt x="36140" y="86593"/>
                    <a:pt x="36011" y="86722"/>
                    <a:pt x="36011" y="86852"/>
                  </a:cubicBezTo>
                  <a:cubicBezTo>
                    <a:pt x="36011" y="86982"/>
                    <a:pt x="36140" y="87111"/>
                    <a:pt x="36302" y="87111"/>
                  </a:cubicBezTo>
                  <a:cubicBezTo>
                    <a:pt x="36432" y="87111"/>
                    <a:pt x="36432" y="87111"/>
                    <a:pt x="36561" y="86982"/>
                  </a:cubicBezTo>
                  <a:lnTo>
                    <a:pt x="37500" y="86982"/>
                  </a:lnTo>
                  <a:lnTo>
                    <a:pt x="37500" y="88601"/>
                  </a:lnTo>
                  <a:lnTo>
                    <a:pt x="36561" y="88601"/>
                  </a:lnTo>
                  <a:cubicBezTo>
                    <a:pt x="36432" y="88471"/>
                    <a:pt x="36432" y="88471"/>
                    <a:pt x="36302" y="88471"/>
                  </a:cubicBezTo>
                  <a:cubicBezTo>
                    <a:pt x="36140" y="88471"/>
                    <a:pt x="36011" y="88601"/>
                    <a:pt x="36011" y="88730"/>
                  </a:cubicBezTo>
                  <a:cubicBezTo>
                    <a:pt x="36011" y="88892"/>
                    <a:pt x="36140" y="89022"/>
                    <a:pt x="36302" y="89022"/>
                  </a:cubicBezTo>
                  <a:cubicBezTo>
                    <a:pt x="36432" y="89022"/>
                    <a:pt x="36432" y="88892"/>
                    <a:pt x="36561" y="88892"/>
                  </a:cubicBezTo>
                  <a:lnTo>
                    <a:pt x="37500" y="88892"/>
                  </a:lnTo>
                  <a:lnTo>
                    <a:pt x="37500" y="90511"/>
                  </a:lnTo>
                  <a:lnTo>
                    <a:pt x="36561" y="90511"/>
                  </a:lnTo>
                  <a:cubicBezTo>
                    <a:pt x="36432" y="90349"/>
                    <a:pt x="36432" y="90349"/>
                    <a:pt x="36302" y="90349"/>
                  </a:cubicBezTo>
                  <a:cubicBezTo>
                    <a:pt x="36140" y="90349"/>
                    <a:pt x="36011" y="90349"/>
                    <a:pt x="36011" y="90641"/>
                  </a:cubicBezTo>
                  <a:cubicBezTo>
                    <a:pt x="36011" y="90770"/>
                    <a:pt x="36140" y="90900"/>
                    <a:pt x="36302" y="90900"/>
                  </a:cubicBezTo>
                  <a:cubicBezTo>
                    <a:pt x="36432" y="90900"/>
                    <a:pt x="36432" y="90770"/>
                    <a:pt x="36561" y="90641"/>
                  </a:cubicBezTo>
                  <a:lnTo>
                    <a:pt x="37500" y="90641"/>
                  </a:lnTo>
                  <a:lnTo>
                    <a:pt x="37500" y="92260"/>
                  </a:lnTo>
                  <a:lnTo>
                    <a:pt x="36561" y="92260"/>
                  </a:lnTo>
                  <a:cubicBezTo>
                    <a:pt x="36432" y="92260"/>
                    <a:pt x="36432" y="92130"/>
                    <a:pt x="36302" y="92130"/>
                  </a:cubicBezTo>
                  <a:cubicBezTo>
                    <a:pt x="36140" y="92130"/>
                    <a:pt x="36011" y="92260"/>
                    <a:pt x="36011" y="92390"/>
                  </a:cubicBezTo>
                  <a:cubicBezTo>
                    <a:pt x="36011" y="92519"/>
                    <a:pt x="36140" y="92649"/>
                    <a:pt x="36302" y="92649"/>
                  </a:cubicBezTo>
                  <a:cubicBezTo>
                    <a:pt x="36432" y="92649"/>
                    <a:pt x="36432" y="92649"/>
                    <a:pt x="36561" y="92519"/>
                  </a:cubicBezTo>
                  <a:lnTo>
                    <a:pt x="37500" y="92519"/>
                  </a:lnTo>
                  <a:lnTo>
                    <a:pt x="37500" y="94138"/>
                  </a:lnTo>
                  <a:lnTo>
                    <a:pt x="36561" y="94138"/>
                  </a:lnTo>
                  <a:cubicBezTo>
                    <a:pt x="36432" y="94009"/>
                    <a:pt x="36432" y="94009"/>
                    <a:pt x="36302" y="94009"/>
                  </a:cubicBezTo>
                  <a:cubicBezTo>
                    <a:pt x="36140" y="94009"/>
                    <a:pt x="36011" y="94138"/>
                    <a:pt x="36011" y="94268"/>
                  </a:cubicBezTo>
                  <a:cubicBezTo>
                    <a:pt x="36011" y="94397"/>
                    <a:pt x="36140" y="94559"/>
                    <a:pt x="36302" y="94559"/>
                  </a:cubicBezTo>
                  <a:cubicBezTo>
                    <a:pt x="36432" y="94559"/>
                    <a:pt x="36432" y="94397"/>
                    <a:pt x="36561" y="94397"/>
                  </a:cubicBezTo>
                  <a:lnTo>
                    <a:pt x="37500" y="94397"/>
                  </a:lnTo>
                  <a:lnTo>
                    <a:pt x="37500" y="96016"/>
                  </a:lnTo>
                  <a:lnTo>
                    <a:pt x="36561" y="96016"/>
                  </a:lnTo>
                  <a:cubicBezTo>
                    <a:pt x="36432" y="95887"/>
                    <a:pt x="36432" y="95887"/>
                    <a:pt x="36302" y="95887"/>
                  </a:cubicBezTo>
                  <a:cubicBezTo>
                    <a:pt x="36140" y="95887"/>
                    <a:pt x="36011" y="96016"/>
                    <a:pt x="36011" y="96178"/>
                  </a:cubicBezTo>
                  <a:cubicBezTo>
                    <a:pt x="36011" y="96308"/>
                    <a:pt x="36140" y="96437"/>
                    <a:pt x="36302" y="96437"/>
                  </a:cubicBezTo>
                  <a:cubicBezTo>
                    <a:pt x="36432" y="96437"/>
                    <a:pt x="36432" y="96308"/>
                    <a:pt x="36561" y="96308"/>
                  </a:cubicBezTo>
                  <a:lnTo>
                    <a:pt x="37500" y="96308"/>
                  </a:lnTo>
                  <a:lnTo>
                    <a:pt x="37500" y="109520"/>
                  </a:lnTo>
                  <a:lnTo>
                    <a:pt x="36691" y="110330"/>
                  </a:lnTo>
                  <a:lnTo>
                    <a:pt x="23349" y="110330"/>
                  </a:lnTo>
                  <a:lnTo>
                    <a:pt x="23349" y="109131"/>
                  </a:lnTo>
                  <a:cubicBezTo>
                    <a:pt x="23478" y="109131"/>
                    <a:pt x="23478" y="108970"/>
                    <a:pt x="23478" y="108840"/>
                  </a:cubicBezTo>
                  <a:cubicBezTo>
                    <a:pt x="23478" y="108711"/>
                    <a:pt x="23349" y="108581"/>
                    <a:pt x="23187" y="108581"/>
                  </a:cubicBezTo>
                  <a:cubicBezTo>
                    <a:pt x="23057" y="108581"/>
                    <a:pt x="22928" y="108711"/>
                    <a:pt x="22928" y="108840"/>
                  </a:cubicBezTo>
                  <a:cubicBezTo>
                    <a:pt x="22928" y="108970"/>
                    <a:pt x="23057" y="109131"/>
                    <a:pt x="23057" y="109131"/>
                  </a:cubicBezTo>
                  <a:lnTo>
                    <a:pt x="23057" y="110330"/>
                  </a:lnTo>
                  <a:lnTo>
                    <a:pt x="22118" y="110330"/>
                  </a:lnTo>
                  <a:lnTo>
                    <a:pt x="22118" y="109131"/>
                  </a:lnTo>
                  <a:cubicBezTo>
                    <a:pt x="22248" y="109131"/>
                    <a:pt x="22248" y="108970"/>
                    <a:pt x="22248" y="108840"/>
                  </a:cubicBezTo>
                  <a:cubicBezTo>
                    <a:pt x="22248" y="108711"/>
                    <a:pt x="22248" y="108581"/>
                    <a:pt x="21989" y="108581"/>
                  </a:cubicBezTo>
                  <a:cubicBezTo>
                    <a:pt x="21859" y="108581"/>
                    <a:pt x="21859" y="108711"/>
                    <a:pt x="21859" y="108840"/>
                  </a:cubicBezTo>
                  <a:cubicBezTo>
                    <a:pt x="21859" y="108970"/>
                    <a:pt x="21859" y="109131"/>
                    <a:pt x="21989" y="109131"/>
                  </a:cubicBezTo>
                  <a:lnTo>
                    <a:pt x="21989" y="110330"/>
                  </a:lnTo>
                  <a:lnTo>
                    <a:pt x="20240" y="110330"/>
                  </a:lnTo>
                  <a:lnTo>
                    <a:pt x="19431" y="109520"/>
                  </a:lnTo>
                  <a:lnTo>
                    <a:pt x="19431" y="57837"/>
                  </a:lnTo>
                  <a:lnTo>
                    <a:pt x="20240" y="57027"/>
                  </a:lnTo>
                  <a:close/>
                  <a:moveTo>
                    <a:pt x="23057" y="110459"/>
                  </a:moveTo>
                  <a:lnTo>
                    <a:pt x="23057" y="112888"/>
                  </a:lnTo>
                  <a:lnTo>
                    <a:pt x="22118" y="112888"/>
                  </a:lnTo>
                  <a:lnTo>
                    <a:pt x="22118" y="110459"/>
                  </a:lnTo>
                  <a:close/>
                  <a:moveTo>
                    <a:pt x="52623" y="54469"/>
                  </a:moveTo>
                  <a:lnTo>
                    <a:pt x="54242" y="56218"/>
                  </a:lnTo>
                  <a:lnTo>
                    <a:pt x="54242" y="111269"/>
                  </a:lnTo>
                  <a:lnTo>
                    <a:pt x="52623" y="112888"/>
                  </a:lnTo>
                  <a:lnTo>
                    <a:pt x="50583" y="112888"/>
                  </a:lnTo>
                  <a:lnTo>
                    <a:pt x="50583" y="104404"/>
                  </a:lnTo>
                  <a:cubicBezTo>
                    <a:pt x="50712" y="104274"/>
                    <a:pt x="50712" y="104274"/>
                    <a:pt x="50712" y="104112"/>
                  </a:cubicBezTo>
                  <a:cubicBezTo>
                    <a:pt x="50712" y="103983"/>
                    <a:pt x="50712" y="103853"/>
                    <a:pt x="50583" y="103853"/>
                  </a:cubicBezTo>
                  <a:cubicBezTo>
                    <a:pt x="50324" y="103853"/>
                    <a:pt x="50324" y="103983"/>
                    <a:pt x="50324" y="104112"/>
                  </a:cubicBezTo>
                  <a:cubicBezTo>
                    <a:pt x="50324" y="104274"/>
                    <a:pt x="50324" y="104274"/>
                    <a:pt x="50453" y="104404"/>
                  </a:cubicBezTo>
                  <a:lnTo>
                    <a:pt x="50453" y="112888"/>
                  </a:lnTo>
                  <a:lnTo>
                    <a:pt x="49514" y="112888"/>
                  </a:lnTo>
                  <a:lnTo>
                    <a:pt x="49514" y="104404"/>
                  </a:lnTo>
                  <a:cubicBezTo>
                    <a:pt x="49514" y="104274"/>
                    <a:pt x="49644" y="104274"/>
                    <a:pt x="49644" y="104112"/>
                  </a:cubicBezTo>
                  <a:cubicBezTo>
                    <a:pt x="49644" y="103983"/>
                    <a:pt x="49514" y="103853"/>
                    <a:pt x="49385" y="103853"/>
                  </a:cubicBezTo>
                  <a:cubicBezTo>
                    <a:pt x="49255" y="103853"/>
                    <a:pt x="49093" y="103983"/>
                    <a:pt x="49093" y="104112"/>
                  </a:cubicBezTo>
                  <a:cubicBezTo>
                    <a:pt x="49093" y="104274"/>
                    <a:pt x="49093" y="104274"/>
                    <a:pt x="49255" y="104404"/>
                  </a:cubicBezTo>
                  <a:lnTo>
                    <a:pt x="49255" y="112888"/>
                  </a:lnTo>
                  <a:lnTo>
                    <a:pt x="48284" y="112888"/>
                  </a:lnTo>
                  <a:lnTo>
                    <a:pt x="48284" y="104404"/>
                  </a:lnTo>
                  <a:cubicBezTo>
                    <a:pt x="48446" y="104274"/>
                    <a:pt x="48446" y="104274"/>
                    <a:pt x="48446" y="104112"/>
                  </a:cubicBezTo>
                  <a:cubicBezTo>
                    <a:pt x="48446" y="103983"/>
                    <a:pt x="48446" y="103853"/>
                    <a:pt x="48154" y="103853"/>
                  </a:cubicBezTo>
                  <a:cubicBezTo>
                    <a:pt x="48025" y="103853"/>
                    <a:pt x="47895" y="103983"/>
                    <a:pt x="47895" y="104112"/>
                  </a:cubicBezTo>
                  <a:cubicBezTo>
                    <a:pt x="47895" y="104274"/>
                    <a:pt x="48025" y="104274"/>
                    <a:pt x="48154" y="104404"/>
                  </a:cubicBezTo>
                  <a:lnTo>
                    <a:pt x="48154" y="112888"/>
                  </a:lnTo>
                  <a:lnTo>
                    <a:pt x="47215" y="112888"/>
                  </a:lnTo>
                  <a:lnTo>
                    <a:pt x="47215" y="104404"/>
                  </a:lnTo>
                  <a:cubicBezTo>
                    <a:pt x="47215" y="104274"/>
                    <a:pt x="47345" y="104274"/>
                    <a:pt x="47345" y="104112"/>
                  </a:cubicBezTo>
                  <a:cubicBezTo>
                    <a:pt x="47345" y="103983"/>
                    <a:pt x="47215" y="103853"/>
                    <a:pt x="47086" y="103853"/>
                  </a:cubicBezTo>
                  <a:cubicBezTo>
                    <a:pt x="46956" y="103853"/>
                    <a:pt x="46827" y="103983"/>
                    <a:pt x="46827" y="104112"/>
                  </a:cubicBezTo>
                  <a:cubicBezTo>
                    <a:pt x="46827" y="104274"/>
                    <a:pt x="46827" y="104274"/>
                    <a:pt x="46956" y="104404"/>
                  </a:cubicBezTo>
                  <a:lnTo>
                    <a:pt x="46956" y="112888"/>
                  </a:lnTo>
                  <a:lnTo>
                    <a:pt x="44916" y="112888"/>
                  </a:lnTo>
                  <a:lnTo>
                    <a:pt x="44916" y="104404"/>
                  </a:lnTo>
                  <a:cubicBezTo>
                    <a:pt x="44916" y="104274"/>
                    <a:pt x="45045" y="104274"/>
                    <a:pt x="45045" y="104112"/>
                  </a:cubicBezTo>
                  <a:cubicBezTo>
                    <a:pt x="45045" y="103983"/>
                    <a:pt x="44916" y="103853"/>
                    <a:pt x="44786" y="103853"/>
                  </a:cubicBezTo>
                  <a:cubicBezTo>
                    <a:pt x="44657" y="103853"/>
                    <a:pt x="44527" y="103983"/>
                    <a:pt x="44527" y="104112"/>
                  </a:cubicBezTo>
                  <a:cubicBezTo>
                    <a:pt x="44527" y="104274"/>
                    <a:pt x="44527" y="104274"/>
                    <a:pt x="44657" y="104404"/>
                  </a:cubicBezTo>
                  <a:lnTo>
                    <a:pt x="44657" y="112888"/>
                  </a:lnTo>
                  <a:lnTo>
                    <a:pt x="43718" y="112888"/>
                  </a:lnTo>
                  <a:lnTo>
                    <a:pt x="43718" y="104404"/>
                  </a:lnTo>
                  <a:cubicBezTo>
                    <a:pt x="43847" y="104274"/>
                    <a:pt x="43847" y="104274"/>
                    <a:pt x="43847" y="104112"/>
                  </a:cubicBezTo>
                  <a:cubicBezTo>
                    <a:pt x="43847" y="103983"/>
                    <a:pt x="43718" y="103853"/>
                    <a:pt x="43588" y="103853"/>
                  </a:cubicBezTo>
                  <a:cubicBezTo>
                    <a:pt x="43426" y="103853"/>
                    <a:pt x="43297" y="103983"/>
                    <a:pt x="43297" y="104112"/>
                  </a:cubicBezTo>
                  <a:cubicBezTo>
                    <a:pt x="43297" y="104274"/>
                    <a:pt x="43426" y="104274"/>
                    <a:pt x="43426" y="104404"/>
                  </a:cubicBezTo>
                  <a:lnTo>
                    <a:pt x="43426" y="112888"/>
                  </a:lnTo>
                  <a:lnTo>
                    <a:pt x="42617" y="112888"/>
                  </a:lnTo>
                  <a:lnTo>
                    <a:pt x="42617" y="104404"/>
                  </a:lnTo>
                  <a:cubicBezTo>
                    <a:pt x="42617" y="104274"/>
                    <a:pt x="42779" y="104274"/>
                    <a:pt x="42779" y="104112"/>
                  </a:cubicBezTo>
                  <a:cubicBezTo>
                    <a:pt x="42779" y="103983"/>
                    <a:pt x="42617" y="103853"/>
                    <a:pt x="42487" y="103853"/>
                  </a:cubicBezTo>
                  <a:cubicBezTo>
                    <a:pt x="42358" y="103853"/>
                    <a:pt x="42228" y="103983"/>
                    <a:pt x="42228" y="104112"/>
                  </a:cubicBezTo>
                  <a:cubicBezTo>
                    <a:pt x="42228" y="104274"/>
                    <a:pt x="42228" y="104274"/>
                    <a:pt x="42358" y="104404"/>
                  </a:cubicBezTo>
                  <a:lnTo>
                    <a:pt x="42358" y="112888"/>
                  </a:lnTo>
                  <a:lnTo>
                    <a:pt x="41419" y="112888"/>
                  </a:lnTo>
                  <a:lnTo>
                    <a:pt x="41419" y="104404"/>
                  </a:lnTo>
                  <a:cubicBezTo>
                    <a:pt x="41548" y="104274"/>
                    <a:pt x="41548" y="104274"/>
                    <a:pt x="41548" y="104112"/>
                  </a:cubicBezTo>
                  <a:cubicBezTo>
                    <a:pt x="41548" y="103983"/>
                    <a:pt x="41419" y="103853"/>
                    <a:pt x="41289" y="103853"/>
                  </a:cubicBezTo>
                  <a:cubicBezTo>
                    <a:pt x="41159" y="103853"/>
                    <a:pt x="40998" y="103983"/>
                    <a:pt x="40998" y="104112"/>
                  </a:cubicBezTo>
                  <a:cubicBezTo>
                    <a:pt x="40998" y="104274"/>
                    <a:pt x="41159" y="104274"/>
                    <a:pt x="41159" y="104404"/>
                  </a:cubicBezTo>
                  <a:lnTo>
                    <a:pt x="41159" y="112888"/>
                  </a:lnTo>
                  <a:lnTo>
                    <a:pt x="23349" y="112888"/>
                  </a:lnTo>
                  <a:lnTo>
                    <a:pt x="23349" y="110459"/>
                  </a:lnTo>
                  <a:lnTo>
                    <a:pt x="36691" y="110459"/>
                  </a:lnTo>
                  <a:lnTo>
                    <a:pt x="37630" y="109520"/>
                  </a:lnTo>
                  <a:lnTo>
                    <a:pt x="37630" y="96308"/>
                  </a:lnTo>
                  <a:lnTo>
                    <a:pt x="38731" y="96308"/>
                  </a:lnTo>
                  <a:cubicBezTo>
                    <a:pt x="38731" y="96308"/>
                    <a:pt x="38860" y="96437"/>
                    <a:pt x="38990" y="96437"/>
                  </a:cubicBezTo>
                  <a:cubicBezTo>
                    <a:pt x="39119" y="96437"/>
                    <a:pt x="39249" y="96308"/>
                    <a:pt x="39249" y="96178"/>
                  </a:cubicBezTo>
                  <a:cubicBezTo>
                    <a:pt x="39249" y="96016"/>
                    <a:pt x="39119" y="95887"/>
                    <a:pt x="38990" y="95887"/>
                  </a:cubicBezTo>
                  <a:cubicBezTo>
                    <a:pt x="38860" y="95887"/>
                    <a:pt x="38731" y="95887"/>
                    <a:pt x="38731" y="96016"/>
                  </a:cubicBezTo>
                  <a:lnTo>
                    <a:pt x="37630" y="96016"/>
                  </a:lnTo>
                  <a:lnTo>
                    <a:pt x="37630" y="94397"/>
                  </a:lnTo>
                  <a:lnTo>
                    <a:pt x="38731" y="94397"/>
                  </a:lnTo>
                  <a:cubicBezTo>
                    <a:pt x="38731" y="94397"/>
                    <a:pt x="38860" y="94559"/>
                    <a:pt x="38990" y="94559"/>
                  </a:cubicBezTo>
                  <a:cubicBezTo>
                    <a:pt x="39119" y="94559"/>
                    <a:pt x="39249" y="94397"/>
                    <a:pt x="39249" y="94268"/>
                  </a:cubicBezTo>
                  <a:cubicBezTo>
                    <a:pt x="39249" y="94138"/>
                    <a:pt x="39119" y="94009"/>
                    <a:pt x="38990" y="94009"/>
                  </a:cubicBezTo>
                  <a:cubicBezTo>
                    <a:pt x="38860" y="94009"/>
                    <a:pt x="38731" y="94009"/>
                    <a:pt x="38731" y="94138"/>
                  </a:cubicBezTo>
                  <a:lnTo>
                    <a:pt x="37630" y="94138"/>
                  </a:lnTo>
                  <a:lnTo>
                    <a:pt x="37630" y="92519"/>
                  </a:lnTo>
                  <a:lnTo>
                    <a:pt x="38731" y="92519"/>
                  </a:lnTo>
                  <a:cubicBezTo>
                    <a:pt x="38731" y="92649"/>
                    <a:pt x="38860" y="92649"/>
                    <a:pt x="38990" y="92649"/>
                  </a:cubicBezTo>
                  <a:cubicBezTo>
                    <a:pt x="39119" y="92649"/>
                    <a:pt x="39249" y="92519"/>
                    <a:pt x="39249" y="92390"/>
                  </a:cubicBezTo>
                  <a:cubicBezTo>
                    <a:pt x="39249" y="92260"/>
                    <a:pt x="39119" y="92130"/>
                    <a:pt x="38990" y="92130"/>
                  </a:cubicBezTo>
                  <a:cubicBezTo>
                    <a:pt x="38860" y="92130"/>
                    <a:pt x="38731" y="92260"/>
                    <a:pt x="38731" y="92260"/>
                  </a:cubicBezTo>
                  <a:lnTo>
                    <a:pt x="37630" y="92260"/>
                  </a:lnTo>
                  <a:lnTo>
                    <a:pt x="37630" y="90641"/>
                  </a:lnTo>
                  <a:lnTo>
                    <a:pt x="38731" y="90641"/>
                  </a:lnTo>
                  <a:cubicBezTo>
                    <a:pt x="38731" y="90770"/>
                    <a:pt x="38860" y="90900"/>
                    <a:pt x="38990" y="90900"/>
                  </a:cubicBezTo>
                  <a:cubicBezTo>
                    <a:pt x="39119" y="90900"/>
                    <a:pt x="39249" y="90770"/>
                    <a:pt x="39249" y="90641"/>
                  </a:cubicBezTo>
                  <a:cubicBezTo>
                    <a:pt x="39249" y="90349"/>
                    <a:pt x="39119" y="90349"/>
                    <a:pt x="38990" y="90349"/>
                  </a:cubicBezTo>
                  <a:cubicBezTo>
                    <a:pt x="38860" y="90349"/>
                    <a:pt x="38731" y="90349"/>
                    <a:pt x="38731" y="90511"/>
                  </a:cubicBezTo>
                  <a:lnTo>
                    <a:pt x="37630" y="90511"/>
                  </a:lnTo>
                  <a:lnTo>
                    <a:pt x="37630" y="88892"/>
                  </a:lnTo>
                  <a:lnTo>
                    <a:pt x="38731" y="88892"/>
                  </a:lnTo>
                  <a:cubicBezTo>
                    <a:pt x="38731" y="88892"/>
                    <a:pt x="38860" y="89022"/>
                    <a:pt x="38990" y="89022"/>
                  </a:cubicBezTo>
                  <a:cubicBezTo>
                    <a:pt x="39119" y="89022"/>
                    <a:pt x="39249" y="88892"/>
                    <a:pt x="39249" y="88730"/>
                  </a:cubicBezTo>
                  <a:cubicBezTo>
                    <a:pt x="39249" y="88601"/>
                    <a:pt x="39119" y="88471"/>
                    <a:pt x="38990" y="88471"/>
                  </a:cubicBezTo>
                  <a:cubicBezTo>
                    <a:pt x="38860" y="88471"/>
                    <a:pt x="38731" y="88471"/>
                    <a:pt x="38731" y="88601"/>
                  </a:cubicBezTo>
                  <a:lnTo>
                    <a:pt x="37630" y="88601"/>
                  </a:lnTo>
                  <a:lnTo>
                    <a:pt x="37630" y="86982"/>
                  </a:lnTo>
                  <a:lnTo>
                    <a:pt x="38731" y="86982"/>
                  </a:lnTo>
                  <a:cubicBezTo>
                    <a:pt x="38731" y="87111"/>
                    <a:pt x="38860" y="87111"/>
                    <a:pt x="38990" y="87111"/>
                  </a:cubicBezTo>
                  <a:cubicBezTo>
                    <a:pt x="39119" y="87111"/>
                    <a:pt x="39249" y="86982"/>
                    <a:pt x="39249" y="86852"/>
                  </a:cubicBezTo>
                  <a:cubicBezTo>
                    <a:pt x="39249" y="86722"/>
                    <a:pt x="39119" y="86593"/>
                    <a:pt x="38990" y="86593"/>
                  </a:cubicBezTo>
                  <a:cubicBezTo>
                    <a:pt x="38860" y="86593"/>
                    <a:pt x="38731" y="86722"/>
                    <a:pt x="38731" y="86722"/>
                  </a:cubicBezTo>
                  <a:lnTo>
                    <a:pt x="37630" y="86722"/>
                  </a:lnTo>
                  <a:lnTo>
                    <a:pt x="37630" y="85103"/>
                  </a:lnTo>
                  <a:lnTo>
                    <a:pt x="38731" y="85103"/>
                  </a:lnTo>
                  <a:cubicBezTo>
                    <a:pt x="38731" y="85233"/>
                    <a:pt x="38860" y="85233"/>
                    <a:pt x="38990" y="85233"/>
                  </a:cubicBezTo>
                  <a:cubicBezTo>
                    <a:pt x="39119" y="85233"/>
                    <a:pt x="39249" y="85233"/>
                    <a:pt x="39249" y="84974"/>
                  </a:cubicBezTo>
                  <a:cubicBezTo>
                    <a:pt x="39249" y="84844"/>
                    <a:pt x="39119" y="84682"/>
                    <a:pt x="38990" y="84682"/>
                  </a:cubicBezTo>
                  <a:cubicBezTo>
                    <a:pt x="38860" y="84682"/>
                    <a:pt x="38731" y="84844"/>
                    <a:pt x="38731" y="84974"/>
                  </a:cubicBezTo>
                  <a:lnTo>
                    <a:pt x="37630" y="84974"/>
                  </a:lnTo>
                  <a:lnTo>
                    <a:pt x="37630" y="83355"/>
                  </a:lnTo>
                  <a:lnTo>
                    <a:pt x="38731" y="83355"/>
                  </a:lnTo>
                  <a:cubicBezTo>
                    <a:pt x="38731" y="83355"/>
                    <a:pt x="38860" y="83484"/>
                    <a:pt x="38990" y="83484"/>
                  </a:cubicBezTo>
                  <a:cubicBezTo>
                    <a:pt x="39119" y="83484"/>
                    <a:pt x="39249" y="83355"/>
                    <a:pt x="39249" y="83225"/>
                  </a:cubicBezTo>
                  <a:cubicBezTo>
                    <a:pt x="39249" y="83063"/>
                    <a:pt x="39119" y="82934"/>
                    <a:pt x="38990" y="82934"/>
                  </a:cubicBezTo>
                  <a:cubicBezTo>
                    <a:pt x="38860" y="82934"/>
                    <a:pt x="38731" y="82934"/>
                    <a:pt x="38731" y="83063"/>
                  </a:cubicBezTo>
                  <a:lnTo>
                    <a:pt x="37630" y="83063"/>
                  </a:lnTo>
                  <a:lnTo>
                    <a:pt x="37630" y="81444"/>
                  </a:lnTo>
                  <a:lnTo>
                    <a:pt x="38731" y="81444"/>
                  </a:lnTo>
                  <a:cubicBezTo>
                    <a:pt x="38731" y="81606"/>
                    <a:pt x="38860" y="81606"/>
                    <a:pt x="38990" y="81606"/>
                  </a:cubicBezTo>
                  <a:cubicBezTo>
                    <a:pt x="39119" y="81606"/>
                    <a:pt x="39249" y="81444"/>
                    <a:pt x="39249" y="81315"/>
                  </a:cubicBezTo>
                  <a:cubicBezTo>
                    <a:pt x="39249" y="81185"/>
                    <a:pt x="39119" y="81055"/>
                    <a:pt x="38990" y="81055"/>
                  </a:cubicBezTo>
                  <a:cubicBezTo>
                    <a:pt x="38860" y="81055"/>
                    <a:pt x="38731" y="81055"/>
                    <a:pt x="38731" y="81185"/>
                  </a:cubicBezTo>
                  <a:lnTo>
                    <a:pt x="37630" y="81185"/>
                  </a:lnTo>
                  <a:lnTo>
                    <a:pt x="37630" y="79566"/>
                  </a:lnTo>
                  <a:lnTo>
                    <a:pt x="38731" y="79566"/>
                  </a:lnTo>
                  <a:cubicBezTo>
                    <a:pt x="38731" y="79695"/>
                    <a:pt x="38860" y="79695"/>
                    <a:pt x="38990" y="79695"/>
                  </a:cubicBezTo>
                  <a:cubicBezTo>
                    <a:pt x="39119" y="79695"/>
                    <a:pt x="39249" y="79566"/>
                    <a:pt x="39249" y="79436"/>
                  </a:cubicBezTo>
                  <a:cubicBezTo>
                    <a:pt x="39249" y="79307"/>
                    <a:pt x="39119" y="79177"/>
                    <a:pt x="38990" y="79177"/>
                  </a:cubicBezTo>
                  <a:cubicBezTo>
                    <a:pt x="38860" y="79177"/>
                    <a:pt x="38731" y="79307"/>
                    <a:pt x="38731" y="79307"/>
                  </a:cubicBezTo>
                  <a:lnTo>
                    <a:pt x="37630" y="79307"/>
                  </a:lnTo>
                  <a:lnTo>
                    <a:pt x="37630" y="77688"/>
                  </a:lnTo>
                  <a:lnTo>
                    <a:pt x="38731" y="77688"/>
                  </a:lnTo>
                  <a:cubicBezTo>
                    <a:pt x="38731" y="77817"/>
                    <a:pt x="38860" y="77947"/>
                    <a:pt x="38990" y="77947"/>
                  </a:cubicBezTo>
                  <a:cubicBezTo>
                    <a:pt x="39119" y="77947"/>
                    <a:pt x="39249" y="77817"/>
                    <a:pt x="39249" y="77688"/>
                  </a:cubicBezTo>
                  <a:cubicBezTo>
                    <a:pt x="39249" y="77396"/>
                    <a:pt x="39119" y="77396"/>
                    <a:pt x="38990" y="77396"/>
                  </a:cubicBezTo>
                  <a:cubicBezTo>
                    <a:pt x="38860" y="77396"/>
                    <a:pt x="38731" y="77396"/>
                    <a:pt x="38731" y="77558"/>
                  </a:cubicBezTo>
                  <a:lnTo>
                    <a:pt x="37630" y="77558"/>
                  </a:lnTo>
                  <a:lnTo>
                    <a:pt x="37630" y="75939"/>
                  </a:lnTo>
                  <a:lnTo>
                    <a:pt x="38731" y="75939"/>
                  </a:lnTo>
                  <a:cubicBezTo>
                    <a:pt x="38731" y="75939"/>
                    <a:pt x="38860" y="76069"/>
                    <a:pt x="38990" y="76069"/>
                  </a:cubicBezTo>
                  <a:cubicBezTo>
                    <a:pt x="39119" y="76069"/>
                    <a:pt x="39249" y="75939"/>
                    <a:pt x="39249" y="75777"/>
                  </a:cubicBezTo>
                  <a:cubicBezTo>
                    <a:pt x="39249" y="75648"/>
                    <a:pt x="39119" y="75518"/>
                    <a:pt x="38990" y="75518"/>
                  </a:cubicBezTo>
                  <a:cubicBezTo>
                    <a:pt x="38860" y="75518"/>
                    <a:pt x="38731" y="75518"/>
                    <a:pt x="38731" y="75648"/>
                  </a:cubicBezTo>
                  <a:lnTo>
                    <a:pt x="37630" y="75648"/>
                  </a:lnTo>
                  <a:lnTo>
                    <a:pt x="37630" y="57707"/>
                  </a:lnTo>
                  <a:lnTo>
                    <a:pt x="36691" y="56768"/>
                  </a:lnTo>
                  <a:lnTo>
                    <a:pt x="20240" y="56768"/>
                  </a:lnTo>
                  <a:lnTo>
                    <a:pt x="19301" y="57707"/>
                  </a:lnTo>
                  <a:lnTo>
                    <a:pt x="19301" y="109520"/>
                  </a:lnTo>
                  <a:lnTo>
                    <a:pt x="20240" y="110459"/>
                  </a:lnTo>
                  <a:lnTo>
                    <a:pt x="21989" y="110459"/>
                  </a:lnTo>
                  <a:lnTo>
                    <a:pt x="21989" y="112888"/>
                  </a:lnTo>
                  <a:lnTo>
                    <a:pt x="18880" y="112888"/>
                  </a:lnTo>
                  <a:lnTo>
                    <a:pt x="17131" y="111269"/>
                  </a:lnTo>
                  <a:lnTo>
                    <a:pt x="17131" y="56218"/>
                  </a:lnTo>
                  <a:lnTo>
                    <a:pt x="18880" y="54469"/>
                  </a:lnTo>
                  <a:close/>
                  <a:moveTo>
                    <a:pt x="23057" y="113179"/>
                  </a:moveTo>
                  <a:lnTo>
                    <a:pt x="23057" y="115867"/>
                  </a:lnTo>
                  <a:lnTo>
                    <a:pt x="22118" y="115867"/>
                  </a:lnTo>
                  <a:lnTo>
                    <a:pt x="22118" y="113179"/>
                  </a:lnTo>
                  <a:close/>
                  <a:moveTo>
                    <a:pt x="41159" y="113179"/>
                  </a:moveTo>
                  <a:lnTo>
                    <a:pt x="41159" y="115867"/>
                  </a:lnTo>
                  <a:lnTo>
                    <a:pt x="23349" y="115867"/>
                  </a:lnTo>
                  <a:lnTo>
                    <a:pt x="23349" y="113179"/>
                  </a:lnTo>
                  <a:close/>
                  <a:moveTo>
                    <a:pt x="42358" y="113179"/>
                  </a:moveTo>
                  <a:lnTo>
                    <a:pt x="42358" y="115867"/>
                  </a:lnTo>
                  <a:lnTo>
                    <a:pt x="41419" y="115867"/>
                  </a:lnTo>
                  <a:lnTo>
                    <a:pt x="41419" y="113179"/>
                  </a:lnTo>
                  <a:close/>
                  <a:moveTo>
                    <a:pt x="43426" y="113179"/>
                  </a:moveTo>
                  <a:lnTo>
                    <a:pt x="43426" y="115867"/>
                  </a:lnTo>
                  <a:lnTo>
                    <a:pt x="42617" y="115867"/>
                  </a:lnTo>
                  <a:lnTo>
                    <a:pt x="42617" y="113179"/>
                  </a:lnTo>
                  <a:close/>
                  <a:moveTo>
                    <a:pt x="44657" y="113179"/>
                  </a:moveTo>
                  <a:lnTo>
                    <a:pt x="44657" y="115867"/>
                  </a:lnTo>
                  <a:lnTo>
                    <a:pt x="43718" y="115867"/>
                  </a:lnTo>
                  <a:lnTo>
                    <a:pt x="43718" y="113179"/>
                  </a:lnTo>
                  <a:close/>
                  <a:moveTo>
                    <a:pt x="46956" y="113179"/>
                  </a:moveTo>
                  <a:lnTo>
                    <a:pt x="46956" y="115867"/>
                  </a:lnTo>
                  <a:lnTo>
                    <a:pt x="44916" y="115867"/>
                  </a:lnTo>
                  <a:lnTo>
                    <a:pt x="44916" y="113179"/>
                  </a:lnTo>
                  <a:close/>
                  <a:moveTo>
                    <a:pt x="48154" y="113179"/>
                  </a:moveTo>
                  <a:lnTo>
                    <a:pt x="48154" y="115867"/>
                  </a:lnTo>
                  <a:lnTo>
                    <a:pt x="47215" y="115867"/>
                  </a:lnTo>
                  <a:lnTo>
                    <a:pt x="47215" y="113179"/>
                  </a:lnTo>
                  <a:close/>
                  <a:moveTo>
                    <a:pt x="49255" y="113179"/>
                  </a:moveTo>
                  <a:lnTo>
                    <a:pt x="49255" y="115867"/>
                  </a:lnTo>
                  <a:lnTo>
                    <a:pt x="48284" y="115867"/>
                  </a:lnTo>
                  <a:lnTo>
                    <a:pt x="48284" y="113179"/>
                  </a:lnTo>
                  <a:close/>
                  <a:moveTo>
                    <a:pt x="50453" y="113179"/>
                  </a:moveTo>
                  <a:lnTo>
                    <a:pt x="50453" y="115867"/>
                  </a:lnTo>
                  <a:lnTo>
                    <a:pt x="49514" y="115867"/>
                  </a:lnTo>
                  <a:lnTo>
                    <a:pt x="49514" y="113179"/>
                  </a:lnTo>
                  <a:close/>
                  <a:moveTo>
                    <a:pt x="54922" y="10493"/>
                  </a:moveTo>
                  <a:lnTo>
                    <a:pt x="57060" y="12630"/>
                  </a:lnTo>
                  <a:lnTo>
                    <a:pt x="57060" y="22507"/>
                  </a:lnTo>
                  <a:lnTo>
                    <a:pt x="56250" y="22507"/>
                  </a:lnTo>
                  <a:lnTo>
                    <a:pt x="56250" y="26814"/>
                  </a:lnTo>
                  <a:lnTo>
                    <a:pt x="57060" y="26814"/>
                  </a:lnTo>
                  <a:lnTo>
                    <a:pt x="57060" y="27365"/>
                  </a:lnTo>
                  <a:lnTo>
                    <a:pt x="56250" y="27365"/>
                  </a:lnTo>
                  <a:lnTo>
                    <a:pt x="56250" y="31671"/>
                  </a:lnTo>
                  <a:lnTo>
                    <a:pt x="57060" y="31671"/>
                  </a:lnTo>
                  <a:lnTo>
                    <a:pt x="57060" y="40965"/>
                  </a:lnTo>
                  <a:lnTo>
                    <a:pt x="56250" y="40965"/>
                  </a:lnTo>
                  <a:lnTo>
                    <a:pt x="56250" y="42876"/>
                  </a:lnTo>
                  <a:lnTo>
                    <a:pt x="57060" y="42876"/>
                  </a:lnTo>
                  <a:lnTo>
                    <a:pt x="57060" y="113697"/>
                  </a:lnTo>
                  <a:lnTo>
                    <a:pt x="54922" y="115867"/>
                  </a:lnTo>
                  <a:lnTo>
                    <a:pt x="50583" y="115867"/>
                  </a:lnTo>
                  <a:lnTo>
                    <a:pt x="50583" y="113179"/>
                  </a:lnTo>
                  <a:lnTo>
                    <a:pt x="52623" y="113179"/>
                  </a:lnTo>
                  <a:lnTo>
                    <a:pt x="54501" y="111269"/>
                  </a:lnTo>
                  <a:lnTo>
                    <a:pt x="54501" y="56088"/>
                  </a:lnTo>
                  <a:lnTo>
                    <a:pt x="52623" y="54340"/>
                  </a:lnTo>
                  <a:lnTo>
                    <a:pt x="18751" y="54340"/>
                  </a:lnTo>
                  <a:lnTo>
                    <a:pt x="16872" y="56088"/>
                  </a:lnTo>
                  <a:lnTo>
                    <a:pt x="16872" y="111269"/>
                  </a:lnTo>
                  <a:lnTo>
                    <a:pt x="18751" y="113179"/>
                  </a:lnTo>
                  <a:lnTo>
                    <a:pt x="21989" y="113179"/>
                  </a:lnTo>
                  <a:lnTo>
                    <a:pt x="21989" y="115867"/>
                  </a:lnTo>
                  <a:lnTo>
                    <a:pt x="16581" y="115867"/>
                  </a:lnTo>
                  <a:lnTo>
                    <a:pt x="14444" y="113697"/>
                  </a:lnTo>
                  <a:lnTo>
                    <a:pt x="14444" y="12630"/>
                  </a:lnTo>
                  <a:lnTo>
                    <a:pt x="16581" y="10493"/>
                  </a:lnTo>
                  <a:lnTo>
                    <a:pt x="21730" y="10493"/>
                  </a:lnTo>
                  <a:lnTo>
                    <a:pt x="21730" y="13990"/>
                  </a:lnTo>
                  <a:lnTo>
                    <a:pt x="19560" y="13990"/>
                  </a:lnTo>
                  <a:lnTo>
                    <a:pt x="16872" y="16678"/>
                  </a:lnTo>
                  <a:lnTo>
                    <a:pt x="16872" y="50033"/>
                  </a:lnTo>
                  <a:lnTo>
                    <a:pt x="18491" y="51652"/>
                  </a:lnTo>
                  <a:lnTo>
                    <a:pt x="26425" y="51652"/>
                  </a:lnTo>
                  <a:lnTo>
                    <a:pt x="26425" y="52461"/>
                  </a:lnTo>
                  <a:lnTo>
                    <a:pt x="28206" y="52461"/>
                  </a:lnTo>
                  <a:lnTo>
                    <a:pt x="28206" y="51652"/>
                  </a:lnTo>
                  <a:lnTo>
                    <a:pt x="29016" y="51652"/>
                  </a:lnTo>
                  <a:lnTo>
                    <a:pt x="29016" y="52461"/>
                  </a:lnTo>
                  <a:lnTo>
                    <a:pt x="30765" y="52461"/>
                  </a:lnTo>
                  <a:lnTo>
                    <a:pt x="30765" y="51652"/>
                  </a:lnTo>
                  <a:lnTo>
                    <a:pt x="32513" y="51652"/>
                  </a:lnTo>
                  <a:lnTo>
                    <a:pt x="32513" y="52461"/>
                  </a:lnTo>
                  <a:lnTo>
                    <a:pt x="44527" y="52461"/>
                  </a:lnTo>
                  <a:lnTo>
                    <a:pt x="44527" y="51652"/>
                  </a:lnTo>
                  <a:lnTo>
                    <a:pt x="52882" y="51652"/>
                  </a:lnTo>
                  <a:lnTo>
                    <a:pt x="54501" y="50033"/>
                  </a:lnTo>
                  <a:lnTo>
                    <a:pt x="54501" y="15610"/>
                  </a:lnTo>
                  <a:lnTo>
                    <a:pt x="52882" y="13990"/>
                  </a:lnTo>
                  <a:lnTo>
                    <a:pt x="51943" y="13990"/>
                  </a:lnTo>
                  <a:lnTo>
                    <a:pt x="51943" y="10493"/>
                  </a:lnTo>
                  <a:close/>
                  <a:moveTo>
                    <a:pt x="69414" y="1"/>
                  </a:moveTo>
                  <a:cubicBezTo>
                    <a:pt x="69341" y="1"/>
                    <a:pt x="69268" y="33"/>
                    <a:pt x="69203" y="98"/>
                  </a:cubicBezTo>
                  <a:lnTo>
                    <a:pt x="69203" y="357"/>
                  </a:lnTo>
                  <a:lnTo>
                    <a:pt x="62208" y="7514"/>
                  </a:lnTo>
                  <a:lnTo>
                    <a:pt x="62208" y="69171"/>
                  </a:lnTo>
                  <a:lnTo>
                    <a:pt x="64896" y="71891"/>
                  </a:lnTo>
                  <a:lnTo>
                    <a:pt x="64896" y="123024"/>
                  </a:lnTo>
                  <a:cubicBezTo>
                    <a:pt x="64767" y="123024"/>
                    <a:pt x="64637" y="123153"/>
                    <a:pt x="64637" y="123283"/>
                  </a:cubicBezTo>
                  <a:cubicBezTo>
                    <a:pt x="64637" y="123412"/>
                    <a:pt x="64767" y="123542"/>
                    <a:pt x="64896" y="123542"/>
                  </a:cubicBezTo>
                  <a:cubicBezTo>
                    <a:pt x="65026" y="123542"/>
                    <a:pt x="65155" y="123412"/>
                    <a:pt x="65155" y="123283"/>
                  </a:cubicBezTo>
                  <a:cubicBezTo>
                    <a:pt x="65155" y="123153"/>
                    <a:pt x="65155" y="123024"/>
                    <a:pt x="65026" y="123024"/>
                  </a:cubicBezTo>
                  <a:lnTo>
                    <a:pt x="65026" y="71891"/>
                  </a:lnTo>
                  <a:lnTo>
                    <a:pt x="62338" y="69171"/>
                  </a:lnTo>
                  <a:lnTo>
                    <a:pt x="62338" y="7514"/>
                  </a:lnTo>
                  <a:lnTo>
                    <a:pt x="69333" y="487"/>
                  </a:lnTo>
                  <a:cubicBezTo>
                    <a:pt x="69414" y="568"/>
                    <a:pt x="69454" y="608"/>
                    <a:pt x="69491" y="608"/>
                  </a:cubicBezTo>
                  <a:cubicBezTo>
                    <a:pt x="69527" y="608"/>
                    <a:pt x="69559" y="568"/>
                    <a:pt x="69624" y="487"/>
                  </a:cubicBezTo>
                  <a:cubicBezTo>
                    <a:pt x="69754" y="357"/>
                    <a:pt x="69754" y="228"/>
                    <a:pt x="69624" y="98"/>
                  </a:cubicBezTo>
                  <a:cubicBezTo>
                    <a:pt x="69559" y="33"/>
                    <a:pt x="69486" y="1"/>
                    <a:pt x="69414" y="1"/>
                  </a:cubicBezTo>
                  <a:close/>
                  <a:moveTo>
                    <a:pt x="28125" y="1199"/>
                  </a:moveTo>
                  <a:cubicBezTo>
                    <a:pt x="28052" y="1199"/>
                    <a:pt x="27980" y="1232"/>
                    <a:pt x="27915" y="1296"/>
                  </a:cubicBezTo>
                  <a:cubicBezTo>
                    <a:pt x="27785" y="1296"/>
                    <a:pt x="27785" y="1588"/>
                    <a:pt x="27785" y="1717"/>
                  </a:cubicBezTo>
                  <a:lnTo>
                    <a:pt x="21730" y="7643"/>
                  </a:lnTo>
                  <a:lnTo>
                    <a:pt x="21730" y="10202"/>
                  </a:lnTo>
                  <a:lnTo>
                    <a:pt x="16581" y="10202"/>
                  </a:lnTo>
                  <a:lnTo>
                    <a:pt x="14152" y="12630"/>
                  </a:lnTo>
                  <a:lnTo>
                    <a:pt x="14152" y="113827"/>
                  </a:lnTo>
                  <a:lnTo>
                    <a:pt x="16581" y="116126"/>
                  </a:lnTo>
                  <a:lnTo>
                    <a:pt x="21989" y="116126"/>
                  </a:lnTo>
                  <a:lnTo>
                    <a:pt x="21989" y="123153"/>
                  </a:lnTo>
                  <a:cubicBezTo>
                    <a:pt x="21859" y="123153"/>
                    <a:pt x="21859" y="123283"/>
                    <a:pt x="21859" y="123412"/>
                  </a:cubicBezTo>
                  <a:cubicBezTo>
                    <a:pt x="21859" y="123542"/>
                    <a:pt x="21859" y="123704"/>
                    <a:pt x="21989" y="123704"/>
                  </a:cubicBezTo>
                  <a:cubicBezTo>
                    <a:pt x="22248" y="123704"/>
                    <a:pt x="22248" y="123542"/>
                    <a:pt x="22248" y="123412"/>
                  </a:cubicBezTo>
                  <a:cubicBezTo>
                    <a:pt x="22248" y="123283"/>
                    <a:pt x="22248" y="123153"/>
                    <a:pt x="22118" y="123153"/>
                  </a:cubicBezTo>
                  <a:lnTo>
                    <a:pt x="22118" y="116126"/>
                  </a:lnTo>
                  <a:lnTo>
                    <a:pt x="23057" y="116126"/>
                  </a:lnTo>
                  <a:lnTo>
                    <a:pt x="23057" y="123153"/>
                  </a:lnTo>
                  <a:cubicBezTo>
                    <a:pt x="23057" y="123153"/>
                    <a:pt x="22928" y="123283"/>
                    <a:pt x="22928" y="123412"/>
                  </a:cubicBezTo>
                  <a:cubicBezTo>
                    <a:pt x="22928" y="123542"/>
                    <a:pt x="23057" y="123704"/>
                    <a:pt x="23187" y="123704"/>
                  </a:cubicBezTo>
                  <a:cubicBezTo>
                    <a:pt x="23349" y="123704"/>
                    <a:pt x="23478" y="123542"/>
                    <a:pt x="23478" y="123412"/>
                  </a:cubicBezTo>
                  <a:cubicBezTo>
                    <a:pt x="23478" y="123283"/>
                    <a:pt x="23478" y="123153"/>
                    <a:pt x="23349" y="123153"/>
                  </a:cubicBezTo>
                  <a:lnTo>
                    <a:pt x="23349" y="116126"/>
                  </a:lnTo>
                  <a:lnTo>
                    <a:pt x="41159" y="116126"/>
                  </a:lnTo>
                  <a:lnTo>
                    <a:pt x="41159" y="123153"/>
                  </a:lnTo>
                  <a:cubicBezTo>
                    <a:pt x="41159" y="123153"/>
                    <a:pt x="40998" y="123283"/>
                    <a:pt x="40998" y="123412"/>
                  </a:cubicBezTo>
                  <a:cubicBezTo>
                    <a:pt x="40998" y="123542"/>
                    <a:pt x="41159" y="123704"/>
                    <a:pt x="41289" y="123704"/>
                  </a:cubicBezTo>
                  <a:cubicBezTo>
                    <a:pt x="41419" y="123704"/>
                    <a:pt x="41548" y="123542"/>
                    <a:pt x="41548" y="123412"/>
                  </a:cubicBezTo>
                  <a:cubicBezTo>
                    <a:pt x="41548" y="123283"/>
                    <a:pt x="41548" y="123153"/>
                    <a:pt x="41419" y="123153"/>
                  </a:cubicBezTo>
                  <a:lnTo>
                    <a:pt x="41419" y="116126"/>
                  </a:lnTo>
                  <a:lnTo>
                    <a:pt x="42358" y="116126"/>
                  </a:lnTo>
                  <a:lnTo>
                    <a:pt x="42358" y="123153"/>
                  </a:lnTo>
                  <a:cubicBezTo>
                    <a:pt x="42228" y="123153"/>
                    <a:pt x="42228" y="123283"/>
                    <a:pt x="42228" y="123412"/>
                  </a:cubicBezTo>
                  <a:cubicBezTo>
                    <a:pt x="42228" y="123542"/>
                    <a:pt x="42358" y="123704"/>
                    <a:pt x="42487" y="123704"/>
                  </a:cubicBezTo>
                  <a:cubicBezTo>
                    <a:pt x="42617" y="123704"/>
                    <a:pt x="42779" y="123542"/>
                    <a:pt x="42779" y="123412"/>
                  </a:cubicBezTo>
                  <a:cubicBezTo>
                    <a:pt x="42779" y="123283"/>
                    <a:pt x="42617" y="123153"/>
                    <a:pt x="42617" y="123153"/>
                  </a:cubicBezTo>
                  <a:lnTo>
                    <a:pt x="42617" y="116126"/>
                  </a:lnTo>
                  <a:lnTo>
                    <a:pt x="43426" y="116126"/>
                  </a:lnTo>
                  <a:lnTo>
                    <a:pt x="43426" y="123153"/>
                  </a:lnTo>
                  <a:cubicBezTo>
                    <a:pt x="43426" y="123153"/>
                    <a:pt x="43297" y="123283"/>
                    <a:pt x="43297" y="123412"/>
                  </a:cubicBezTo>
                  <a:cubicBezTo>
                    <a:pt x="43297" y="123542"/>
                    <a:pt x="43426" y="123704"/>
                    <a:pt x="43588" y="123704"/>
                  </a:cubicBezTo>
                  <a:cubicBezTo>
                    <a:pt x="43718" y="123704"/>
                    <a:pt x="43847" y="123542"/>
                    <a:pt x="43847" y="123412"/>
                  </a:cubicBezTo>
                  <a:cubicBezTo>
                    <a:pt x="43847" y="123283"/>
                    <a:pt x="43847" y="123153"/>
                    <a:pt x="43718" y="123153"/>
                  </a:cubicBezTo>
                  <a:lnTo>
                    <a:pt x="43718" y="116126"/>
                  </a:lnTo>
                  <a:lnTo>
                    <a:pt x="44657" y="116126"/>
                  </a:lnTo>
                  <a:lnTo>
                    <a:pt x="44657" y="123153"/>
                  </a:lnTo>
                  <a:cubicBezTo>
                    <a:pt x="44527" y="123153"/>
                    <a:pt x="44527" y="123283"/>
                    <a:pt x="44527" y="123412"/>
                  </a:cubicBezTo>
                  <a:cubicBezTo>
                    <a:pt x="44527" y="123542"/>
                    <a:pt x="44657" y="123704"/>
                    <a:pt x="44786" y="123704"/>
                  </a:cubicBezTo>
                  <a:cubicBezTo>
                    <a:pt x="44916" y="123704"/>
                    <a:pt x="45045" y="123542"/>
                    <a:pt x="45045" y="123412"/>
                  </a:cubicBezTo>
                  <a:cubicBezTo>
                    <a:pt x="45045" y="123283"/>
                    <a:pt x="44916" y="123153"/>
                    <a:pt x="44916" y="123153"/>
                  </a:cubicBezTo>
                  <a:lnTo>
                    <a:pt x="44916" y="116126"/>
                  </a:lnTo>
                  <a:lnTo>
                    <a:pt x="46956" y="116126"/>
                  </a:lnTo>
                  <a:lnTo>
                    <a:pt x="46956" y="123153"/>
                  </a:lnTo>
                  <a:cubicBezTo>
                    <a:pt x="46827" y="123153"/>
                    <a:pt x="46827" y="123283"/>
                    <a:pt x="46827" y="123412"/>
                  </a:cubicBezTo>
                  <a:cubicBezTo>
                    <a:pt x="46827" y="123542"/>
                    <a:pt x="46956" y="123704"/>
                    <a:pt x="47086" y="123704"/>
                  </a:cubicBezTo>
                  <a:cubicBezTo>
                    <a:pt x="47215" y="123704"/>
                    <a:pt x="47345" y="123542"/>
                    <a:pt x="47345" y="123412"/>
                  </a:cubicBezTo>
                  <a:cubicBezTo>
                    <a:pt x="47345" y="123283"/>
                    <a:pt x="47215" y="123153"/>
                    <a:pt x="47215" y="123153"/>
                  </a:cubicBezTo>
                  <a:lnTo>
                    <a:pt x="47215" y="116126"/>
                  </a:lnTo>
                  <a:lnTo>
                    <a:pt x="48154" y="116126"/>
                  </a:lnTo>
                  <a:lnTo>
                    <a:pt x="48154" y="123153"/>
                  </a:lnTo>
                  <a:cubicBezTo>
                    <a:pt x="48025" y="123153"/>
                    <a:pt x="47895" y="123283"/>
                    <a:pt x="47895" y="123412"/>
                  </a:cubicBezTo>
                  <a:cubicBezTo>
                    <a:pt x="47895" y="123542"/>
                    <a:pt x="48025" y="123704"/>
                    <a:pt x="48154" y="123704"/>
                  </a:cubicBezTo>
                  <a:cubicBezTo>
                    <a:pt x="48446" y="123704"/>
                    <a:pt x="48446" y="123542"/>
                    <a:pt x="48446" y="123412"/>
                  </a:cubicBezTo>
                  <a:cubicBezTo>
                    <a:pt x="48446" y="123283"/>
                    <a:pt x="48446" y="123153"/>
                    <a:pt x="48284" y="123153"/>
                  </a:cubicBezTo>
                  <a:lnTo>
                    <a:pt x="48284" y="116126"/>
                  </a:lnTo>
                  <a:lnTo>
                    <a:pt x="49255" y="116126"/>
                  </a:lnTo>
                  <a:lnTo>
                    <a:pt x="49255" y="123153"/>
                  </a:lnTo>
                  <a:cubicBezTo>
                    <a:pt x="49093" y="123153"/>
                    <a:pt x="49093" y="123283"/>
                    <a:pt x="49093" y="123412"/>
                  </a:cubicBezTo>
                  <a:cubicBezTo>
                    <a:pt x="49093" y="123542"/>
                    <a:pt x="49255" y="123704"/>
                    <a:pt x="49385" y="123704"/>
                  </a:cubicBezTo>
                  <a:cubicBezTo>
                    <a:pt x="49514" y="123704"/>
                    <a:pt x="49644" y="123542"/>
                    <a:pt x="49644" y="123412"/>
                  </a:cubicBezTo>
                  <a:cubicBezTo>
                    <a:pt x="49644" y="123283"/>
                    <a:pt x="49514" y="123153"/>
                    <a:pt x="49514" y="123153"/>
                  </a:cubicBezTo>
                  <a:lnTo>
                    <a:pt x="49514" y="116126"/>
                  </a:lnTo>
                  <a:lnTo>
                    <a:pt x="50453" y="116126"/>
                  </a:lnTo>
                  <a:lnTo>
                    <a:pt x="50453" y="123153"/>
                  </a:lnTo>
                  <a:cubicBezTo>
                    <a:pt x="50324" y="123153"/>
                    <a:pt x="50324" y="123283"/>
                    <a:pt x="50324" y="123412"/>
                  </a:cubicBezTo>
                  <a:cubicBezTo>
                    <a:pt x="50324" y="123542"/>
                    <a:pt x="50324" y="123704"/>
                    <a:pt x="50583" y="123704"/>
                  </a:cubicBezTo>
                  <a:cubicBezTo>
                    <a:pt x="50712" y="123704"/>
                    <a:pt x="50712" y="123542"/>
                    <a:pt x="50712" y="123412"/>
                  </a:cubicBezTo>
                  <a:cubicBezTo>
                    <a:pt x="50712" y="123283"/>
                    <a:pt x="50712" y="123153"/>
                    <a:pt x="50583" y="123153"/>
                  </a:cubicBezTo>
                  <a:lnTo>
                    <a:pt x="50583" y="116126"/>
                  </a:lnTo>
                  <a:lnTo>
                    <a:pt x="54922" y="116126"/>
                  </a:lnTo>
                  <a:lnTo>
                    <a:pt x="57351" y="113827"/>
                  </a:lnTo>
                  <a:lnTo>
                    <a:pt x="57351" y="42876"/>
                  </a:lnTo>
                  <a:lnTo>
                    <a:pt x="58161" y="42876"/>
                  </a:lnTo>
                  <a:lnTo>
                    <a:pt x="58161" y="40965"/>
                  </a:lnTo>
                  <a:lnTo>
                    <a:pt x="57351" y="40965"/>
                  </a:lnTo>
                  <a:lnTo>
                    <a:pt x="57351" y="31671"/>
                  </a:lnTo>
                  <a:lnTo>
                    <a:pt x="58161" y="31671"/>
                  </a:lnTo>
                  <a:lnTo>
                    <a:pt x="58161" y="27365"/>
                  </a:lnTo>
                  <a:lnTo>
                    <a:pt x="57351" y="27365"/>
                  </a:lnTo>
                  <a:lnTo>
                    <a:pt x="57351" y="26814"/>
                  </a:lnTo>
                  <a:lnTo>
                    <a:pt x="58161" y="26814"/>
                  </a:lnTo>
                  <a:lnTo>
                    <a:pt x="58161" y="22507"/>
                  </a:lnTo>
                  <a:lnTo>
                    <a:pt x="57351" y="22507"/>
                  </a:lnTo>
                  <a:lnTo>
                    <a:pt x="57351" y="12630"/>
                  </a:lnTo>
                  <a:lnTo>
                    <a:pt x="54922" y="10202"/>
                  </a:lnTo>
                  <a:lnTo>
                    <a:pt x="51943" y="10202"/>
                  </a:lnTo>
                  <a:lnTo>
                    <a:pt x="51943" y="7773"/>
                  </a:lnTo>
                  <a:lnTo>
                    <a:pt x="57869" y="1847"/>
                  </a:lnTo>
                  <a:cubicBezTo>
                    <a:pt x="57999" y="1847"/>
                    <a:pt x="58290" y="1847"/>
                    <a:pt x="58290" y="1717"/>
                  </a:cubicBezTo>
                  <a:cubicBezTo>
                    <a:pt x="58420" y="1588"/>
                    <a:pt x="58420" y="1458"/>
                    <a:pt x="58290" y="1296"/>
                  </a:cubicBezTo>
                  <a:cubicBezTo>
                    <a:pt x="58225" y="1232"/>
                    <a:pt x="58152" y="1199"/>
                    <a:pt x="58080" y="1199"/>
                  </a:cubicBezTo>
                  <a:cubicBezTo>
                    <a:pt x="58007" y="1199"/>
                    <a:pt x="57934" y="1232"/>
                    <a:pt x="57869" y="1296"/>
                  </a:cubicBezTo>
                  <a:cubicBezTo>
                    <a:pt x="57740" y="1296"/>
                    <a:pt x="57740" y="1588"/>
                    <a:pt x="57740" y="1717"/>
                  </a:cubicBezTo>
                  <a:lnTo>
                    <a:pt x="51684" y="7643"/>
                  </a:lnTo>
                  <a:lnTo>
                    <a:pt x="51684" y="10202"/>
                  </a:lnTo>
                  <a:lnTo>
                    <a:pt x="50194" y="10202"/>
                  </a:lnTo>
                  <a:lnTo>
                    <a:pt x="50194" y="7773"/>
                  </a:lnTo>
                  <a:lnTo>
                    <a:pt x="56120" y="1847"/>
                  </a:lnTo>
                  <a:cubicBezTo>
                    <a:pt x="56250" y="1847"/>
                    <a:pt x="56541" y="1847"/>
                    <a:pt x="56541" y="1717"/>
                  </a:cubicBezTo>
                  <a:cubicBezTo>
                    <a:pt x="56671" y="1588"/>
                    <a:pt x="56671" y="1458"/>
                    <a:pt x="56541" y="1296"/>
                  </a:cubicBezTo>
                  <a:cubicBezTo>
                    <a:pt x="56460" y="1232"/>
                    <a:pt x="56388" y="1199"/>
                    <a:pt x="56319" y="1199"/>
                  </a:cubicBezTo>
                  <a:cubicBezTo>
                    <a:pt x="56250" y="1199"/>
                    <a:pt x="56185" y="1232"/>
                    <a:pt x="56120" y="1296"/>
                  </a:cubicBezTo>
                  <a:cubicBezTo>
                    <a:pt x="55991" y="1296"/>
                    <a:pt x="55991" y="1588"/>
                    <a:pt x="55991" y="1717"/>
                  </a:cubicBezTo>
                  <a:lnTo>
                    <a:pt x="49903" y="7643"/>
                  </a:lnTo>
                  <a:lnTo>
                    <a:pt x="49903" y="10202"/>
                  </a:lnTo>
                  <a:lnTo>
                    <a:pt x="48446" y="10202"/>
                  </a:lnTo>
                  <a:lnTo>
                    <a:pt x="48446" y="7773"/>
                  </a:lnTo>
                  <a:lnTo>
                    <a:pt x="54372" y="1847"/>
                  </a:lnTo>
                  <a:cubicBezTo>
                    <a:pt x="54501" y="1847"/>
                    <a:pt x="54760" y="1847"/>
                    <a:pt x="54760" y="1717"/>
                  </a:cubicBezTo>
                  <a:cubicBezTo>
                    <a:pt x="54922" y="1588"/>
                    <a:pt x="54922" y="1458"/>
                    <a:pt x="54760" y="1296"/>
                  </a:cubicBezTo>
                  <a:cubicBezTo>
                    <a:pt x="54696" y="1232"/>
                    <a:pt x="54631" y="1199"/>
                    <a:pt x="54566" y="1199"/>
                  </a:cubicBezTo>
                  <a:cubicBezTo>
                    <a:pt x="54501" y="1199"/>
                    <a:pt x="54436" y="1232"/>
                    <a:pt x="54372" y="1296"/>
                  </a:cubicBezTo>
                  <a:cubicBezTo>
                    <a:pt x="54242" y="1296"/>
                    <a:pt x="54242" y="1588"/>
                    <a:pt x="54242" y="1717"/>
                  </a:cubicBezTo>
                  <a:lnTo>
                    <a:pt x="48154" y="7643"/>
                  </a:lnTo>
                  <a:lnTo>
                    <a:pt x="48154" y="10202"/>
                  </a:lnTo>
                  <a:lnTo>
                    <a:pt x="46665" y="10202"/>
                  </a:lnTo>
                  <a:lnTo>
                    <a:pt x="46665" y="7773"/>
                  </a:lnTo>
                  <a:lnTo>
                    <a:pt x="52623" y="1847"/>
                  </a:lnTo>
                  <a:cubicBezTo>
                    <a:pt x="52753" y="1847"/>
                    <a:pt x="53012" y="1847"/>
                    <a:pt x="53012" y="1717"/>
                  </a:cubicBezTo>
                  <a:cubicBezTo>
                    <a:pt x="53141" y="1588"/>
                    <a:pt x="53141" y="1458"/>
                    <a:pt x="53012" y="1296"/>
                  </a:cubicBezTo>
                  <a:cubicBezTo>
                    <a:pt x="52947" y="1232"/>
                    <a:pt x="52882" y="1199"/>
                    <a:pt x="52817" y="1199"/>
                  </a:cubicBezTo>
                  <a:cubicBezTo>
                    <a:pt x="52753" y="1199"/>
                    <a:pt x="52688" y="1232"/>
                    <a:pt x="52623" y="1296"/>
                  </a:cubicBezTo>
                  <a:cubicBezTo>
                    <a:pt x="52494" y="1296"/>
                    <a:pt x="52494" y="1588"/>
                    <a:pt x="52494" y="1717"/>
                  </a:cubicBezTo>
                  <a:lnTo>
                    <a:pt x="46406" y="7643"/>
                  </a:lnTo>
                  <a:lnTo>
                    <a:pt x="46406" y="10202"/>
                  </a:lnTo>
                  <a:lnTo>
                    <a:pt x="44916" y="10202"/>
                  </a:lnTo>
                  <a:lnTo>
                    <a:pt x="44916" y="7773"/>
                  </a:lnTo>
                  <a:lnTo>
                    <a:pt x="50874" y="1847"/>
                  </a:lnTo>
                  <a:cubicBezTo>
                    <a:pt x="51004" y="1847"/>
                    <a:pt x="51263" y="1847"/>
                    <a:pt x="51263" y="1717"/>
                  </a:cubicBezTo>
                  <a:cubicBezTo>
                    <a:pt x="51392" y="1588"/>
                    <a:pt x="51392" y="1458"/>
                    <a:pt x="51263" y="1296"/>
                  </a:cubicBezTo>
                  <a:cubicBezTo>
                    <a:pt x="51198" y="1232"/>
                    <a:pt x="51133" y="1199"/>
                    <a:pt x="51069" y="1199"/>
                  </a:cubicBezTo>
                  <a:cubicBezTo>
                    <a:pt x="51004" y="1199"/>
                    <a:pt x="50939" y="1232"/>
                    <a:pt x="50874" y="1296"/>
                  </a:cubicBezTo>
                  <a:cubicBezTo>
                    <a:pt x="50712" y="1296"/>
                    <a:pt x="50712" y="1588"/>
                    <a:pt x="50712" y="1717"/>
                  </a:cubicBezTo>
                  <a:lnTo>
                    <a:pt x="44657" y="7643"/>
                  </a:lnTo>
                  <a:lnTo>
                    <a:pt x="44657" y="10202"/>
                  </a:lnTo>
                  <a:lnTo>
                    <a:pt x="43167" y="10202"/>
                  </a:lnTo>
                  <a:lnTo>
                    <a:pt x="43167" y="7773"/>
                  </a:lnTo>
                  <a:lnTo>
                    <a:pt x="49093" y="1847"/>
                  </a:lnTo>
                  <a:cubicBezTo>
                    <a:pt x="49255" y="1847"/>
                    <a:pt x="49514" y="1847"/>
                    <a:pt x="49514" y="1717"/>
                  </a:cubicBezTo>
                  <a:cubicBezTo>
                    <a:pt x="49644" y="1588"/>
                    <a:pt x="49644" y="1458"/>
                    <a:pt x="49514" y="1296"/>
                  </a:cubicBezTo>
                  <a:cubicBezTo>
                    <a:pt x="49450" y="1232"/>
                    <a:pt x="49385" y="1199"/>
                    <a:pt x="49316" y="1199"/>
                  </a:cubicBezTo>
                  <a:cubicBezTo>
                    <a:pt x="49247" y="1199"/>
                    <a:pt x="49174" y="1232"/>
                    <a:pt x="49093" y="1296"/>
                  </a:cubicBezTo>
                  <a:cubicBezTo>
                    <a:pt x="48964" y="1296"/>
                    <a:pt x="48964" y="1588"/>
                    <a:pt x="48964" y="1717"/>
                  </a:cubicBezTo>
                  <a:lnTo>
                    <a:pt x="42908" y="7643"/>
                  </a:lnTo>
                  <a:lnTo>
                    <a:pt x="42908" y="10202"/>
                  </a:lnTo>
                  <a:lnTo>
                    <a:pt x="41419" y="10202"/>
                  </a:lnTo>
                  <a:lnTo>
                    <a:pt x="41419" y="7773"/>
                  </a:lnTo>
                  <a:lnTo>
                    <a:pt x="47345" y="1847"/>
                  </a:lnTo>
                  <a:cubicBezTo>
                    <a:pt x="47474" y="1847"/>
                    <a:pt x="47766" y="1847"/>
                    <a:pt x="47766" y="1717"/>
                  </a:cubicBezTo>
                  <a:cubicBezTo>
                    <a:pt x="47895" y="1588"/>
                    <a:pt x="47895" y="1458"/>
                    <a:pt x="47766" y="1296"/>
                  </a:cubicBezTo>
                  <a:cubicBezTo>
                    <a:pt x="47701" y="1232"/>
                    <a:pt x="47628" y="1199"/>
                    <a:pt x="47555" y="1199"/>
                  </a:cubicBezTo>
                  <a:cubicBezTo>
                    <a:pt x="47482" y="1199"/>
                    <a:pt x="47409" y="1232"/>
                    <a:pt x="47345" y="1296"/>
                  </a:cubicBezTo>
                  <a:cubicBezTo>
                    <a:pt x="47215" y="1296"/>
                    <a:pt x="47215" y="1588"/>
                    <a:pt x="47215" y="1717"/>
                  </a:cubicBezTo>
                  <a:lnTo>
                    <a:pt x="41159" y="7643"/>
                  </a:lnTo>
                  <a:lnTo>
                    <a:pt x="41159" y="10202"/>
                  </a:lnTo>
                  <a:lnTo>
                    <a:pt x="39670" y="10202"/>
                  </a:lnTo>
                  <a:lnTo>
                    <a:pt x="39670" y="7773"/>
                  </a:lnTo>
                  <a:lnTo>
                    <a:pt x="45596" y="1847"/>
                  </a:lnTo>
                  <a:cubicBezTo>
                    <a:pt x="45725" y="1847"/>
                    <a:pt x="45855" y="1847"/>
                    <a:pt x="46017" y="1717"/>
                  </a:cubicBezTo>
                  <a:cubicBezTo>
                    <a:pt x="46146" y="1588"/>
                    <a:pt x="46146" y="1458"/>
                    <a:pt x="46017" y="1296"/>
                  </a:cubicBezTo>
                  <a:cubicBezTo>
                    <a:pt x="45936" y="1232"/>
                    <a:pt x="45863" y="1199"/>
                    <a:pt x="45794" y="1199"/>
                  </a:cubicBezTo>
                  <a:cubicBezTo>
                    <a:pt x="45725" y="1199"/>
                    <a:pt x="45661" y="1232"/>
                    <a:pt x="45596" y="1296"/>
                  </a:cubicBezTo>
                  <a:cubicBezTo>
                    <a:pt x="45466" y="1296"/>
                    <a:pt x="45466" y="1588"/>
                    <a:pt x="45466" y="1717"/>
                  </a:cubicBezTo>
                  <a:lnTo>
                    <a:pt x="39378" y="7643"/>
                  </a:lnTo>
                  <a:lnTo>
                    <a:pt x="39378" y="10202"/>
                  </a:lnTo>
                  <a:lnTo>
                    <a:pt x="23737" y="10202"/>
                  </a:lnTo>
                  <a:lnTo>
                    <a:pt x="23737" y="7773"/>
                  </a:lnTo>
                  <a:lnTo>
                    <a:pt x="29664" y="1847"/>
                  </a:lnTo>
                  <a:cubicBezTo>
                    <a:pt x="29825" y="1847"/>
                    <a:pt x="29955" y="1847"/>
                    <a:pt x="30085" y="1717"/>
                  </a:cubicBezTo>
                  <a:cubicBezTo>
                    <a:pt x="30214" y="1588"/>
                    <a:pt x="30214" y="1458"/>
                    <a:pt x="30085" y="1296"/>
                  </a:cubicBezTo>
                  <a:cubicBezTo>
                    <a:pt x="30020" y="1232"/>
                    <a:pt x="29955" y="1199"/>
                    <a:pt x="29886" y="1199"/>
                  </a:cubicBezTo>
                  <a:cubicBezTo>
                    <a:pt x="29817" y="1199"/>
                    <a:pt x="29745" y="1232"/>
                    <a:pt x="29664" y="1296"/>
                  </a:cubicBezTo>
                  <a:cubicBezTo>
                    <a:pt x="29534" y="1296"/>
                    <a:pt x="29534" y="1588"/>
                    <a:pt x="29534" y="1717"/>
                  </a:cubicBezTo>
                  <a:lnTo>
                    <a:pt x="23478" y="7643"/>
                  </a:lnTo>
                  <a:lnTo>
                    <a:pt x="23478" y="10202"/>
                  </a:lnTo>
                  <a:lnTo>
                    <a:pt x="21989" y="10202"/>
                  </a:lnTo>
                  <a:lnTo>
                    <a:pt x="21989" y="7773"/>
                  </a:lnTo>
                  <a:lnTo>
                    <a:pt x="27915" y="1847"/>
                  </a:lnTo>
                  <a:cubicBezTo>
                    <a:pt x="28044" y="1847"/>
                    <a:pt x="28206" y="1847"/>
                    <a:pt x="28336" y="1717"/>
                  </a:cubicBezTo>
                  <a:cubicBezTo>
                    <a:pt x="28465" y="1588"/>
                    <a:pt x="28465" y="1458"/>
                    <a:pt x="28336" y="1296"/>
                  </a:cubicBezTo>
                  <a:cubicBezTo>
                    <a:pt x="28271" y="1232"/>
                    <a:pt x="28198" y="1199"/>
                    <a:pt x="28125" y="1199"/>
                  </a:cubicBezTo>
                  <a:close/>
                  <a:moveTo>
                    <a:pt x="62208" y="72409"/>
                  </a:moveTo>
                  <a:cubicBezTo>
                    <a:pt x="62046" y="72409"/>
                    <a:pt x="61917" y="72539"/>
                    <a:pt x="61917" y="72701"/>
                  </a:cubicBezTo>
                  <a:cubicBezTo>
                    <a:pt x="61917" y="72830"/>
                    <a:pt x="62046" y="72960"/>
                    <a:pt x="62208" y="72960"/>
                  </a:cubicBezTo>
                  <a:lnTo>
                    <a:pt x="62208" y="130699"/>
                  </a:lnTo>
                  <a:cubicBezTo>
                    <a:pt x="62046" y="130699"/>
                    <a:pt x="61917" y="130828"/>
                    <a:pt x="61917" y="130990"/>
                  </a:cubicBezTo>
                  <a:cubicBezTo>
                    <a:pt x="61917" y="131120"/>
                    <a:pt x="62046" y="131249"/>
                    <a:pt x="62208" y="131249"/>
                  </a:cubicBezTo>
                  <a:cubicBezTo>
                    <a:pt x="62467" y="131249"/>
                    <a:pt x="62597" y="131120"/>
                    <a:pt x="62597" y="130990"/>
                  </a:cubicBezTo>
                  <a:cubicBezTo>
                    <a:pt x="62597" y="130828"/>
                    <a:pt x="62467" y="130699"/>
                    <a:pt x="62338" y="130699"/>
                  </a:cubicBezTo>
                  <a:lnTo>
                    <a:pt x="62338" y="72960"/>
                  </a:lnTo>
                  <a:cubicBezTo>
                    <a:pt x="62467" y="72960"/>
                    <a:pt x="62597" y="72830"/>
                    <a:pt x="62597" y="72701"/>
                  </a:cubicBezTo>
                  <a:cubicBezTo>
                    <a:pt x="62597" y="72539"/>
                    <a:pt x="62467" y="72409"/>
                    <a:pt x="62208" y="72409"/>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68"/>
            <p:cNvSpPr/>
            <p:nvPr/>
          </p:nvSpPr>
          <p:spPr>
            <a:xfrm rot="5400000">
              <a:off x="7118850" y="3315513"/>
              <a:ext cx="662647" cy="837841"/>
            </a:xfrm>
            <a:custGeom>
              <a:rect b="b" l="l" r="r" t="t"/>
              <a:pathLst>
                <a:path extrusionOk="0" h="28498" w="22539">
                  <a:moveTo>
                    <a:pt x="0" y="1"/>
                  </a:moveTo>
                  <a:lnTo>
                    <a:pt x="0" y="17552"/>
                  </a:lnTo>
                  <a:lnTo>
                    <a:pt x="1879" y="17552"/>
                  </a:lnTo>
                  <a:lnTo>
                    <a:pt x="1879" y="1"/>
                  </a:lnTo>
                  <a:close/>
                  <a:moveTo>
                    <a:pt x="2559" y="1"/>
                  </a:moveTo>
                  <a:lnTo>
                    <a:pt x="2559" y="17552"/>
                  </a:lnTo>
                  <a:lnTo>
                    <a:pt x="4307" y="17552"/>
                  </a:lnTo>
                  <a:lnTo>
                    <a:pt x="4307" y="1"/>
                  </a:lnTo>
                  <a:close/>
                  <a:moveTo>
                    <a:pt x="4987" y="1"/>
                  </a:moveTo>
                  <a:lnTo>
                    <a:pt x="4987" y="17552"/>
                  </a:lnTo>
                  <a:lnTo>
                    <a:pt x="6736" y="17552"/>
                  </a:lnTo>
                  <a:lnTo>
                    <a:pt x="6736" y="1"/>
                  </a:lnTo>
                  <a:close/>
                  <a:moveTo>
                    <a:pt x="7416" y="1"/>
                  </a:moveTo>
                  <a:lnTo>
                    <a:pt x="7416" y="17552"/>
                  </a:lnTo>
                  <a:lnTo>
                    <a:pt x="9165" y="17552"/>
                  </a:lnTo>
                  <a:lnTo>
                    <a:pt x="9165" y="1"/>
                  </a:lnTo>
                  <a:close/>
                  <a:moveTo>
                    <a:pt x="9845" y="1"/>
                  </a:moveTo>
                  <a:lnTo>
                    <a:pt x="9845" y="17552"/>
                  </a:lnTo>
                  <a:lnTo>
                    <a:pt x="11594" y="17552"/>
                  </a:lnTo>
                  <a:lnTo>
                    <a:pt x="11594" y="1"/>
                  </a:lnTo>
                  <a:close/>
                  <a:moveTo>
                    <a:pt x="12274" y="1"/>
                  </a:moveTo>
                  <a:lnTo>
                    <a:pt x="12274" y="17552"/>
                  </a:lnTo>
                  <a:lnTo>
                    <a:pt x="22539" y="17552"/>
                  </a:lnTo>
                  <a:lnTo>
                    <a:pt x="22539" y="1"/>
                  </a:lnTo>
                  <a:close/>
                  <a:moveTo>
                    <a:pt x="0" y="18233"/>
                  </a:moveTo>
                  <a:lnTo>
                    <a:pt x="0" y="22960"/>
                  </a:lnTo>
                  <a:lnTo>
                    <a:pt x="11594" y="22960"/>
                  </a:lnTo>
                  <a:lnTo>
                    <a:pt x="11594" y="18233"/>
                  </a:lnTo>
                  <a:close/>
                  <a:moveTo>
                    <a:pt x="0" y="23770"/>
                  </a:moveTo>
                  <a:lnTo>
                    <a:pt x="0" y="28498"/>
                  </a:lnTo>
                  <a:lnTo>
                    <a:pt x="11594" y="28498"/>
                  </a:lnTo>
                  <a:lnTo>
                    <a:pt x="11594" y="23770"/>
                  </a:lnTo>
                  <a:close/>
                  <a:moveTo>
                    <a:pt x="12274" y="18233"/>
                  </a:moveTo>
                  <a:lnTo>
                    <a:pt x="12274" y="28498"/>
                  </a:lnTo>
                  <a:lnTo>
                    <a:pt x="22539" y="28498"/>
                  </a:lnTo>
                  <a:lnTo>
                    <a:pt x="22539" y="18233"/>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68"/>
            <p:cNvSpPr/>
            <p:nvPr/>
          </p:nvSpPr>
          <p:spPr>
            <a:xfrm rot="5400000">
              <a:off x="7583443" y="3172702"/>
              <a:ext cx="55243" cy="516058"/>
            </a:xfrm>
            <a:custGeom>
              <a:rect b="b" l="l" r="r" t="t"/>
              <a:pathLst>
                <a:path extrusionOk="0" h="17553" w="1879">
                  <a:moveTo>
                    <a:pt x="0" y="1"/>
                  </a:moveTo>
                  <a:lnTo>
                    <a:pt x="0" y="17552"/>
                  </a:lnTo>
                  <a:lnTo>
                    <a:pt x="1879" y="17552"/>
                  </a:lnTo>
                  <a:lnTo>
                    <a:pt x="1879" y="1"/>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68"/>
            <p:cNvSpPr/>
            <p:nvPr/>
          </p:nvSpPr>
          <p:spPr>
            <a:xfrm rot="5400000">
              <a:off x="7585340" y="3246011"/>
              <a:ext cx="51450" cy="516058"/>
            </a:xfrm>
            <a:custGeom>
              <a:rect b="b" l="l" r="r" t="t"/>
              <a:pathLst>
                <a:path extrusionOk="0" h="17553" w="1750">
                  <a:moveTo>
                    <a:pt x="1" y="1"/>
                  </a:moveTo>
                  <a:lnTo>
                    <a:pt x="1" y="17552"/>
                  </a:lnTo>
                  <a:lnTo>
                    <a:pt x="1749" y="17552"/>
                  </a:lnTo>
                  <a:lnTo>
                    <a:pt x="1749" y="1"/>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68"/>
            <p:cNvSpPr/>
            <p:nvPr/>
          </p:nvSpPr>
          <p:spPr>
            <a:xfrm rot="5400000">
              <a:off x="7585340" y="3317424"/>
              <a:ext cx="51450" cy="516058"/>
            </a:xfrm>
            <a:custGeom>
              <a:rect b="b" l="l" r="r" t="t"/>
              <a:pathLst>
                <a:path extrusionOk="0" h="17553" w="1750">
                  <a:moveTo>
                    <a:pt x="0" y="1"/>
                  </a:moveTo>
                  <a:lnTo>
                    <a:pt x="0" y="17552"/>
                  </a:lnTo>
                  <a:lnTo>
                    <a:pt x="1749" y="17552"/>
                  </a:lnTo>
                  <a:lnTo>
                    <a:pt x="1749" y="1"/>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68"/>
            <p:cNvSpPr/>
            <p:nvPr/>
          </p:nvSpPr>
          <p:spPr>
            <a:xfrm rot="5400000">
              <a:off x="7585354" y="3388822"/>
              <a:ext cx="51421" cy="516058"/>
            </a:xfrm>
            <a:custGeom>
              <a:rect b="b" l="l" r="r" t="t"/>
              <a:pathLst>
                <a:path extrusionOk="0" h="17553" w="1749">
                  <a:moveTo>
                    <a:pt x="0" y="1"/>
                  </a:moveTo>
                  <a:lnTo>
                    <a:pt x="0" y="17552"/>
                  </a:lnTo>
                  <a:lnTo>
                    <a:pt x="1749" y="17552"/>
                  </a:lnTo>
                  <a:lnTo>
                    <a:pt x="1749" y="1"/>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68"/>
            <p:cNvSpPr/>
            <p:nvPr/>
          </p:nvSpPr>
          <p:spPr>
            <a:xfrm rot="5400000">
              <a:off x="7585340" y="3460220"/>
              <a:ext cx="51450" cy="516058"/>
            </a:xfrm>
            <a:custGeom>
              <a:rect b="b" l="l" r="r" t="t"/>
              <a:pathLst>
                <a:path extrusionOk="0" h="17553" w="1750">
                  <a:moveTo>
                    <a:pt x="1" y="1"/>
                  </a:moveTo>
                  <a:lnTo>
                    <a:pt x="1" y="17552"/>
                  </a:lnTo>
                  <a:lnTo>
                    <a:pt x="1750" y="17552"/>
                  </a:lnTo>
                  <a:lnTo>
                    <a:pt x="1750" y="1"/>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68"/>
            <p:cNvSpPr/>
            <p:nvPr/>
          </p:nvSpPr>
          <p:spPr>
            <a:xfrm rot="5400000">
              <a:off x="7789567" y="3986230"/>
              <a:ext cx="91405" cy="67649"/>
            </a:xfrm>
            <a:custGeom>
              <a:rect b="b" l="l" r="r" t="t"/>
              <a:pathLst>
                <a:path extrusionOk="0" h="2301" w="3109">
                  <a:moveTo>
                    <a:pt x="0" y="1"/>
                  </a:moveTo>
                  <a:lnTo>
                    <a:pt x="3109" y="2300"/>
                  </a:lnTo>
                  <a:lnTo>
                    <a:pt x="3109" y="1"/>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68"/>
            <p:cNvSpPr/>
            <p:nvPr/>
          </p:nvSpPr>
          <p:spPr>
            <a:xfrm rot="5400000">
              <a:off x="7460154" y="3656818"/>
              <a:ext cx="301820" cy="516058"/>
            </a:xfrm>
            <a:custGeom>
              <a:rect b="b" l="l" r="r" t="t"/>
              <a:pathLst>
                <a:path extrusionOk="0" h="17553" w="10266">
                  <a:moveTo>
                    <a:pt x="1" y="1"/>
                  </a:moveTo>
                  <a:lnTo>
                    <a:pt x="1" y="17552"/>
                  </a:lnTo>
                  <a:lnTo>
                    <a:pt x="10266" y="17552"/>
                  </a:lnTo>
                  <a:lnTo>
                    <a:pt x="10266" y="2300"/>
                  </a:lnTo>
                  <a:lnTo>
                    <a:pt x="7157" y="1"/>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68"/>
            <p:cNvSpPr/>
            <p:nvPr/>
          </p:nvSpPr>
          <p:spPr>
            <a:xfrm rot="5400000">
              <a:off x="6930337" y="3504026"/>
              <a:ext cx="340864" cy="139033"/>
            </a:xfrm>
            <a:custGeom>
              <a:rect b="b" l="l" r="r" t="t"/>
              <a:pathLst>
                <a:path extrusionOk="0" h="4729" w="11594">
                  <a:moveTo>
                    <a:pt x="0" y="1"/>
                  </a:moveTo>
                  <a:lnTo>
                    <a:pt x="0" y="4729"/>
                  </a:lnTo>
                  <a:lnTo>
                    <a:pt x="11594" y="4729"/>
                  </a:lnTo>
                  <a:lnTo>
                    <a:pt x="11594" y="1"/>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68"/>
            <p:cNvSpPr/>
            <p:nvPr/>
          </p:nvSpPr>
          <p:spPr>
            <a:xfrm rot="5400000">
              <a:off x="7093125" y="3504026"/>
              <a:ext cx="340864" cy="139033"/>
            </a:xfrm>
            <a:custGeom>
              <a:rect b="b" l="l" r="r" t="t"/>
              <a:pathLst>
                <a:path extrusionOk="0" h="4729" w="11594">
                  <a:moveTo>
                    <a:pt x="0" y="1"/>
                  </a:moveTo>
                  <a:lnTo>
                    <a:pt x="0" y="4728"/>
                  </a:lnTo>
                  <a:lnTo>
                    <a:pt x="11594" y="4728"/>
                  </a:lnTo>
                  <a:lnTo>
                    <a:pt x="11594" y="1"/>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68"/>
            <p:cNvSpPr/>
            <p:nvPr/>
          </p:nvSpPr>
          <p:spPr>
            <a:xfrm rot="5400000">
              <a:off x="7031253" y="3763936"/>
              <a:ext cx="301820" cy="301820"/>
            </a:xfrm>
            <a:custGeom>
              <a:rect b="b" l="l" r="r" t="t"/>
              <a:pathLst>
                <a:path extrusionOk="0" h="10266" w="10266">
                  <a:moveTo>
                    <a:pt x="1" y="1"/>
                  </a:moveTo>
                  <a:lnTo>
                    <a:pt x="1" y="10266"/>
                  </a:lnTo>
                  <a:lnTo>
                    <a:pt x="10266" y="10266"/>
                  </a:lnTo>
                  <a:lnTo>
                    <a:pt x="10266" y="1"/>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68"/>
            <p:cNvSpPr/>
            <p:nvPr/>
          </p:nvSpPr>
          <p:spPr>
            <a:xfrm rot="5400000">
              <a:off x="6258650" y="3636840"/>
              <a:ext cx="372292" cy="571271"/>
            </a:xfrm>
            <a:custGeom>
              <a:rect b="b" l="l" r="r" t="t"/>
              <a:pathLst>
                <a:path extrusionOk="0" h="19431" w="12663">
                  <a:moveTo>
                    <a:pt x="1069" y="292"/>
                  </a:moveTo>
                  <a:cubicBezTo>
                    <a:pt x="1490" y="292"/>
                    <a:pt x="1879" y="681"/>
                    <a:pt x="1879" y="1102"/>
                  </a:cubicBezTo>
                  <a:cubicBezTo>
                    <a:pt x="1879" y="1361"/>
                    <a:pt x="1749" y="1620"/>
                    <a:pt x="1490" y="1750"/>
                  </a:cubicBezTo>
                  <a:lnTo>
                    <a:pt x="1069" y="1102"/>
                  </a:lnTo>
                  <a:cubicBezTo>
                    <a:pt x="1069" y="1021"/>
                    <a:pt x="1037" y="980"/>
                    <a:pt x="1004" y="980"/>
                  </a:cubicBezTo>
                  <a:cubicBezTo>
                    <a:pt x="972" y="980"/>
                    <a:pt x="940" y="1021"/>
                    <a:pt x="940" y="1102"/>
                  </a:cubicBezTo>
                  <a:lnTo>
                    <a:pt x="940" y="1231"/>
                  </a:lnTo>
                  <a:lnTo>
                    <a:pt x="1328" y="1912"/>
                  </a:lnTo>
                  <a:cubicBezTo>
                    <a:pt x="1199" y="1912"/>
                    <a:pt x="1069" y="2041"/>
                    <a:pt x="1069" y="2041"/>
                  </a:cubicBezTo>
                  <a:cubicBezTo>
                    <a:pt x="519" y="2041"/>
                    <a:pt x="130" y="1620"/>
                    <a:pt x="130" y="1102"/>
                  </a:cubicBezTo>
                  <a:cubicBezTo>
                    <a:pt x="130" y="681"/>
                    <a:pt x="519" y="292"/>
                    <a:pt x="1069" y="292"/>
                  </a:cubicBezTo>
                  <a:close/>
                  <a:moveTo>
                    <a:pt x="3919" y="292"/>
                  </a:moveTo>
                  <a:cubicBezTo>
                    <a:pt x="4437" y="292"/>
                    <a:pt x="4858" y="681"/>
                    <a:pt x="4858" y="1102"/>
                  </a:cubicBezTo>
                  <a:cubicBezTo>
                    <a:pt x="4858" y="1361"/>
                    <a:pt x="4728" y="1620"/>
                    <a:pt x="4437" y="1750"/>
                  </a:cubicBezTo>
                  <a:lnTo>
                    <a:pt x="4048" y="1102"/>
                  </a:lnTo>
                  <a:cubicBezTo>
                    <a:pt x="4048" y="1021"/>
                    <a:pt x="4016" y="980"/>
                    <a:pt x="3984" y="980"/>
                  </a:cubicBezTo>
                  <a:cubicBezTo>
                    <a:pt x="3951" y="980"/>
                    <a:pt x="3919" y="1021"/>
                    <a:pt x="3919" y="1102"/>
                  </a:cubicBezTo>
                  <a:cubicBezTo>
                    <a:pt x="3757" y="1102"/>
                    <a:pt x="3757" y="1102"/>
                    <a:pt x="3757" y="1231"/>
                  </a:cubicBezTo>
                  <a:lnTo>
                    <a:pt x="4307" y="1912"/>
                  </a:lnTo>
                  <a:cubicBezTo>
                    <a:pt x="4178" y="1912"/>
                    <a:pt x="4048" y="2041"/>
                    <a:pt x="3919" y="2041"/>
                  </a:cubicBezTo>
                  <a:cubicBezTo>
                    <a:pt x="3498" y="2041"/>
                    <a:pt x="3109" y="1620"/>
                    <a:pt x="3109" y="1102"/>
                  </a:cubicBezTo>
                  <a:cubicBezTo>
                    <a:pt x="3109" y="681"/>
                    <a:pt x="3498" y="292"/>
                    <a:pt x="3919" y="292"/>
                  </a:cubicBezTo>
                  <a:close/>
                  <a:moveTo>
                    <a:pt x="6866" y="292"/>
                  </a:moveTo>
                  <a:cubicBezTo>
                    <a:pt x="7416" y="292"/>
                    <a:pt x="7805" y="681"/>
                    <a:pt x="7805" y="1102"/>
                  </a:cubicBezTo>
                  <a:cubicBezTo>
                    <a:pt x="7805" y="1361"/>
                    <a:pt x="7675" y="1620"/>
                    <a:pt x="7546" y="1750"/>
                  </a:cubicBezTo>
                  <a:lnTo>
                    <a:pt x="7157" y="1102"/>
                  </a:lnTo>
                  <a:cubicBezTo>
                    <a:pt x="7076" y="1021"/>
                    <a:pt x="7036" y="980"/>
                    <a:pt x="7015" y="980"/>
                  </a:cubicBezTo>
                  <a:cubicBezTo>
                    <a:pt x="6995" y="980"/>
                    <a:pt x="6995" y="1021"/>
                    <a:pt x="6995" y="1102"/>
                  </a:cubicBezTo>
                  <a:cubicBezTo>
                    <a:pt x="6866" y="1102"/>
                    <a:pt x="6866" y="1102"/>
                    <a:pt x="6866" y="1231"/>
                  </a:cubicBezTo>
                  <a:lnTo>
                    <a:pt x="7287" y="1912"/>
                  </a:lnTo>
                  <a:cubicBezTo>
                    <a:pt x="7157" y="1912"/>
                    <a:pt x="6995" y="2041"/>
                    <a:pt x="6866" y="2041"/>
                  </a:cubicBezTo>
                  <a:cubicBezTo>
                    <a:pt x="6477" y="2041"/>
                    <a:pt x="6056" y="1620"/>
                    <a:pt x="6056" y="1102"/>
                  </a:cubicBezTo>
                  <a:cubicBezTo>
                    <a:pt x="6056" y="681"/>
                    <a:pt x="6477" y="292"/>
                    <a:pt x="6866" y="292"/>
                  </a:cubicBezTo>
                  <a:close/>
                  <a:moveTo>
                    <a:pt x="9845" y="292"/>
                  </a:moveTo>
                  <a:cubicBezTo>
                    <a:pt x="10395" y="292"/>
                    <a:pt x="10784" y="681"/>
                    <a:pt x="10784" y="1102"/>
                  </a:cubicBezTo>
                  <a:cubicBezTo>
                    <a:pt x="10784" y="1361"/>
                    <a:pt x="10654" y="1491"/>
                    <a:pt x="10525" y="1620"/>
                  </a:cubicBezTo>
                  <a:lnTo>
                    <a:pt x="10104" y="1102"/>
                  </a:lnTo>
                  <a:cubicBezTo>
                    <a:pt x="10104" y="1021"/>
                    <a:pt x="10104" y="980"/>
                    <a:pt x="10088" y="980"/>
                  </a:cubicBezTo>
                  <a:cubicBezTo>
                    <a:pt x="10072" y="980"/>
                    <a:pt x="10039" y="1021"/>
                    <a:pt x="9974" y="1102"/>
                  </a:cubicBezTo>
                  <a:lnTo>
                    <a:pt x="9974" y="1231"/>
                  </a:lnTo>
                  <a:lnTo>
                    <a:pt x="10395" y="1750"/>
                  </a:lnTo>
                  <a:cubicBezTo>
                    <a:pt x="10233" y="1912"/>
                    <a:pt x="10104" y="2041"/>
                    <a:pt x="9845" y="2041"/>
                  </a:cubicBezTo>
                  <a:cubicBezTo>
                    <a:pt x="9424" y="2041"/>
                    <a:pt x="9035" y="1620"/>
                    <a:pt x="9035" y="1102"/>
                  </a:cubicBezTo>
                  <a:cubicBezTo>
                    <a:pt x="9035" y="681"/>
                    <a:pt x="9424" y="292"/>
                    <a:pt x="9845" y="292"/>
                  </a:cubicBezTo>
                  <a:close/>
                  <a:moveTo>
                    <a:pt x="2559" y="2721"/>
                  </a:moveTo>
                  <a:cubicBezTo>
                    <a:pt x="2947" y="2721"/>
                    <a:pt x="3368" y="3110"/>
                    <a:pt x="3368" y="3660"/>
                  </a:cubicBezTo>
                  <a:cubicBezTo>
                    <a:pt x="3368" y="4049"/>
                    <a:pt x="2947" y="4470"/>
                    <a:pt x="2559" y="4470"/>
                  </a:cubicBezTo>
                  <a:cubicBezTo>
                    <a:pt x="2008" y="4470"/>
                    <a:pt x="1620" y="4049"/>
                    <a:pt x="1620" y="3660"/>
                  </a:cubicBezTo>
                  <a:cubicBezTo>
                    <a:pt x="1620" y="3369"/>
                    <a:pt x="1749" y="3110"/>
                    <a:pt x="2008" y="2980"/>
                  </a:cubicBezTo>
                  <a:lnTo>
                    <a:pt x="2429" y="3660"/>
                  </a:lnTo>
                  <a:lnTo>
                    <a:pt x="2559" y="3660"/>
                  </a:lnTo>
                  <a:cubicBezTo>
                    <a:pt x="2688" y="3660"/>
                    <a:pt x="2688" y="3660"/>
                    <a:pt x="2559" y="3531"/>
                  </a:cubicBezTo>
                  <a:lnTo>
                    <a:pt x="2138" y="2851"/>
                  </a:lnTo>
                  <a:cubicBezTo>
                    <a:pt x="2300" y="2851"/>
                    <a:pt x="2429" y="2721"/>
                    <a:pt x="2559" y="2721"/>
                  </a:cubicBezTo>
                  <a:close/>
                  <a:moveTo>
                    <a:pt x="5538" y="2721"/>
                  </a:moveTo>
                  <a:cubicBezTo>
                    <a:pt x="5927" y="2721"/>
                    <a:pt x="6348" y="3110"/>
                    <a:pt x="6348" y="3660"/>
                  </a:cubicBezTo>
                  <a:cubicBezTo>
                    <a:pt x="6348" y="4049"/>
                    <a:pt x="5927" y="4470"/>
                    <a:pt x="5538" y="4470"/>
                  </a:cubicBezTo>
                  <a:cubicBezTo>
                    <a:pt x="4987" y="4470"/>
                    <a:pt x="4566" y="4049"/>
                    <a:pt x="4566" y="3660"/>
                  </a:cubicBezTo>
                  <a:cubicBezTo>
                    <a:pt x="4566" y="3369"/>
                    <a:pt x="4728" y="3110"/>
                    <a:pt x="4987" y="2980"/>
                  </a:cubicBezTo>
                  <a:lnTo>
                    <a:pt x="5376" y="3660"/>
                  </a:lnTo>
                  <a:lnTo>
                    <a:pt x="5538" y="3660"/>
                  </a:lnTo>
                  <a:lnTo>
                    <a:pt x="5538" y="3531"/>
                  </a:lnTo>
                  <a:lnTo>
                    <a:pt x="5117" y="2851"/>
                  </a:lnTo>
                  <a:cubicBezTo>
                    <a:pt x="5246" y="2851"/>
                    <a:pt x="5376" y="2721"/>
                    <a:pt x="5538" y="2721"/>
                  </a:cubicBezTo>
                  <a:close/>
                  <a:moveTo>
                    <a:pt x="8485" y="2721"/>
                  </a:moveTo>
                  <a:cubicBezTo>
                    <a:pt x="8906" y="2721"/>
                    <a:pt x="9294" y="3110"/>
                    <a:pt x="9294" y="3660"/>
                  </a:cubicBezTo>
                  <a:cubicBezTo>
                    <a:pt x="9294" y="4049"/>
                    <a:pt x="8906" y="4470"/>
                    <a:pt x="8485" y="4470"/>
                  </a:cubicBezTo>
                  <a:cubicBezTo>
                    <a:pt x="7967" y="4470"/>
                    <a:pt x="7546" y="4049"/>
                    <a:pt x="7546" y="3660"/>
                  </a:cubicBezTo>
                  <a:cubicBezTo>
                    <a:pt x="7546" y="3369"/>
                    <a:pt x="7675" y="3110"/>
                    <a:pt x="7967" y="2980"/>
                  </a:cubicBezTo>
                  <a:lnTo>
                    <a:pt x="8355" y="3660"/>
                  </a:lnTo>
                  <a:lnTo>
                    <a:pt x="8614" y="3660"/>
                  </a:lnTo>
                  <a:lnTo>
                    <a:pt x="8614" y="3531"/>
                  </a:lnTo>
                  <a:lnTo>
                    <a:pt x="8226" y="2851"/>
                  </a:lnTo>
                  <a:cubicBezTo>
                    <a:pt x="8226" y="2851"/>
                    <a:pt x="8355" y="2721"/>
                    <a:pt x="8485" y="2721"/>
                  </a:cubicBezTo>
                  <a:close/>
                  <a:moveTo>
                    <a:pt x="11464" y="2721"/>
                  </a:moveTo>
                  <a:cubicBezTo>
                    <a:pt x="11853" y="2721"/>
                    <a:pt x="12274" y="3110"/>
                    <a:pt x="12274" y="3660"/>
                  </a:cubicBezTo>
                  <a:cubicBezTo>
                    <a:pt x="12274" y="4049"/>
                    <a:pt x="11853" y="4470"/>
                    <a:pt x="11464" y="4470"/>
                  </a:cubicBezTo>
                  <a:cubicBezTo>
                    <a:pt x="10913" y="4470"/>
                    <a:pt x="10525" y="4049"/>
                    <a:pt x="10525" y="3660"/>
                  </a:cubicBezTo>
                  <a:cubicBezTo>
                    <a:pt x="10525" y="3239"/>
                    <a:pt x="10784" y="2980"/>
                    <a:pt x="11043" y="2851"/>
                  </a:cubicBezTo>
                  <a:lnTo>
                    <a:pt x="11464" y="3660"/>
                  </a:lnTo>
                  <a:lnTo>
                    <a:pt x="11594" y="3660"/>
                  </a:lnTo>
                  <a:cubicBezTo>
                    <a:pt x="11723" y="3660"/>
                    <a:pt x="11723" y="3660"/>
                    <a:pt x="11723" y="3531"/>
                  </a:cubicBezTo>
                  <a:lnTo>
                    <a:pt x="11205" y="2851"/>
                  </a:lnTo>
                  <a:cubicBezTo>
                    <a:pt x="11334" y="2721"/>
                    <a:pt x="11334" y="2721"/>
                    <a:pt x="11464" y="2721"/>
                  </a:cubicBezTo>
                  <a:close/>
                  <a:moveTo>
                    <a:pt x="1069" y="1"/>
                  </a:moveTo>
                  <a:cubicBezTo>
                    <a:pt x="389" y="1"/>
                    <a:pt x="0" y="551"/>
                    <a:pt x="0" y="1102"/>
                  </a:cubicBezTo>
                  <a:cubicBezTo>
                    <a:pt x="0" y="1750"/>
                    <a:pt x="389" y="2171"/>
                    <a:pt x="1069" y="2171"/>
                  </a:cubicBezTo>
                  <a:lnTo>
                    <a:pt x="1490" y="2171"/>
                  </a:lnTo>
                  <a:lnTo>
                    <a:pt x="1879" y="2721"/>
                  </a:lnTo>
                  <a:cubicBezTo>
                    <a:pt x="1620" y="2980"/>
                    <a:pt x="1490" y="3239"/>
                    <a:pt x="1490" y="3660"/>
                  </a:cubicBezTo>
                  <a:cubicBezTo>
                    <a:pt x="1490" y="4178"/>
                    <a:pt x="1879" y="4729"/>
                    <a:pt x="2559" y="4729"/>
                  </a:cubicBezTo>
                  <a:cubicBezTo>
                    <a:pt x="3109" y="4729"/>
                    <a:pt x="3627" y="4178"/>
                    <a:pt x="3627" y="3660"/>
                  </a:cubicBezTo>
                  <a:cubicBezTo>
                    <a:pt x="3627" y="2980"/>
                    <a:pt x="3109" y="2559"/>
                    <a:pt x="2559" y="2559"/>
                  </a:cubicBezTo>
                  <a:lnTo>
                    <a:pt x="2008" y="2559"/>
                  </a:lnTo>
                  <a:lnTo>
                    <a:pt x="1620" y="2041"/>
                  </a:lnTo>
                  <a:cubicBezTo>
                    <a:pt x="1879" y="1750"/>
                    <a:pt x="2008" y="1491"/>
                    <a:pt x="2008" y="1102"/>
                  </a:cubicBezTo>
                  <a:cubicBezTo>
                    <a:pt x="2008" y="551"/>
                    <a:pt x="1620" y="1"/>
                    <a:pt x="1069" y="1"/>
                  </a:cubicBezTo>
                  <a:close/>
                  <a:moveTo>
                    <a:pt x="3919" y="1"/>
                  </a:moveTo>
                  <a:cubicBezTo>
                    <a:pt x="3368" y="1"/>
                    <a:pt x="2818" y="551"/>
                    <a:pt x="2818" y="1102"/>
                  </a:cubicBezTo>
                  <a:cubicBezTo>
                    <a:pt x="2818" y="1750"/>
                    <a:pt x="3368" y="2171"/>
                    <a:pt x="3919" y="2171"/>
                  </a:cubicBezTo>
                  <a:lnTo>
                    <a:pt x="4437" y="2171"/>
                  </a:lnTo>
                  <a:lnTo>
                    <a:pt x="4858" y="2721"/>
                  </a:lnTo>
                  <a:cubicBezTo>
                    <a:pt x="4566" y="2980"/>
                    <a:pt x="4437" y="3239"/>
                    <a:pt x="4437" y="3660"/>
                  </a:cubicBezTo>
                  <a:cubicBezTo>
                    <a:pt x="4437" y="4178"/>
                    <a:pt x="4858" y="4729"/>
                    <a:pt x="5538" y="4729"/>
                  </a:cubicBezTo>
                  <a:cubicBezTo>
                    <a:pt x="6056" y="4729"/>
                    <a:pt x="6607" y="4178"/>
                    <a:pt x="6607" y="3660"/>
                  </a:cubicBezTo>
                  <a:cubicBezTo>
                    <a:pt x="6607" y="2980"/>
                    <a:pt x="6056" y="2559"/>
                    <a:pt x="5538" y="2559"/>
                  </a:cubicBezTo>
                  <a:cubicBezTo>
                    <a:pt x="5246" y="2559"/>
                    <a:pt x="5117" y="2559"/>
                    <a:pt x="4987" y="2721"/>
                  </a:cubicBezTo>
                  <a:lnTo>
                    <a:pt x="4566" y="2041"/>
                  </a:lnTo>
                  <a:cubicBezTo>
                    <a:pt x="4858" y="1750"/>
                    <a:pt x="4987" y="1491"/>
                    <a:pt x="4987" y="1102"/>
                  </a:cubicBezTo>
                  <a:cubicBezTo>
                    <a:pt x="4987" y="551"/>
                    <a:pt x="4566" y="1"/>
                    <a:pt x="3919" y="1"/>
                  </a:cubicBezTo>
                  <a:close/>
                  <a:moveTo>
                    <a:pt x="6866" y="1"/>
                  </a:moveTo>
                  <a:cubicBezTo>
                    <a:pt x="6348" y="1"/>
                    <a:pt x="5797" y="551"/>
                    <a:pt x="5797" y="1102"/>
                  </a:cubicBezTo>
                  <a:cubicBezTo>
                    <a:pt x="5797" y="1750"/>
                    <a:pt x="6348" y="2171"/>
                    <a:pt x="6866" y="2171"/>
                  </a:cubicBezTo>
                  <a:cubicBezTo>
                    <a:pt x="7157" y="2171"/>
                    <a:pt x="7287" y="2171"/>
                    <a:pt x="7416" y="2041"/>
                  </a:cubicBezTo>
                  <a:lnTo>
                    <a:pt x="7805" y="2721"/>
                  </a:lnTo>
                  <a:cubicBezTo>
                    <a:pt x="7546" y="2851"/>
                    <a:pt x="7416" y="3239"/>
                    <a:pt x="7416" y="3660"/>
                  </a:cubicBezTo>
                  <a:cubicBezTo>
                    <a:pt x="7416" y="4178"/>
                    <a:pt x="7805" y="4729"/>
                    <a:pt x="8485" y="4729"/>
                  </a:cubicBezTo>
                  <a:cubicBezTo>
                    <a:pt x="9035" y="4729"/>
                    <a:pt x="9586" y="4178"/>
                    <a:pt x="9586" y="3660"/>
                  </a:cubicBezTo>
                  <a:cubicBezTo>
                    <a:pt x="9586" y="2980"/>
                    <a:pt x="9035" y="2559"/>
                    <a:pt x="8485" y="2559"/>
                  </a:cubicBezTo>
                  <a:lnTo>
                    <a:pt x="8096" y="2559"/>
                  </a:lnTo>
                  <a:lnTo>
                    <a:pt x="7675" y="1912"/>
                  </a:lnTo>
                  <a:cubicBezTo>
                    <a:pt x="7805" y="1750"/>
                    <a:pt x="7967" y="1491"/>
                    <a:pt x="7967" y="1102"/>
                  </a:cubicBezTo>
                  <a:cubicBezTo>
                    <a:pt x="7967" y="551"/>
                    <a:pt x="7546" y="1"/>
                    <a:pt x="6866" y="1"/>
                  </a:cubicBezTo>
                  <a:close/>
                  <a:moveTo>
                    <a:pt x="9845" y="1"/>
                  </a:moveTo>
                  <a:cubicBezTo>
                    <a:pt x="9294" y="1"/>
                    <a:pt x="8776" y="551"/>
                    <a:pt x="8776" y="1102"/>
                  </a:cubicBezTo>
                  <a:cubicBezTo>
                    <a:pt x="8776" y="1750"/>
                    <a:pt x="9294" y="2171"/>
                    <a:pt x="9845" y="2171"/>
                  </a:cubicBezTo>
                  <a:cubicBezTo>
                    <a:pt x="10104" y="2171"/>
                    <a:pt x="10233" y="2171"/>
                    <a:pt x="10525" y="2041"/>
                  </a:cubicBezTo>
                  <a:lnTo>
                    <a:pt x="10913" y="2721"/>
                  </a:lnTo>
                  <a:cubicBezTo>
                    <a:pt x="10525" y="2851"/>
                    <a:pt x="10395" y="3239"/>
                    <a:pt x="10395" y="3660"/>
                  </a:cubicBezTo>
                  <a:cubicBezTo>
                    <a:pt x="10395" y="4178"/>
                    <a:pt x="10784" y="4729"/>
                    <a:pt x="11464" y="4729"/>
                  </a:cubicBezTo>
                  <a:cubicBezTo>
                    <a:pt x="12015" y="4729"/>
                    <a:pt x="12403" y="4178"/>
                    <a:pt x="12403" y="3660"/>
                  </a:cubicBezTo>
                  <a:cubicBezTo>
                    <a:pt x="12403" y="2980"/>
                    <a:pt x="12015" y="2559"/>
                    <a:pt x="11464" y="2559"/>
                  </a:cubicBezTo>
                  <a:lnTo>
                    <a:pt x="11043" y="2559"/>
                  </a:lnTo>
                  <a:lnTo>
                    <a:pt x="10654" y="1912"/>
                  </a:lnTo>
                  <a:cubicBezTo>
                    <a:pt x="10784" y="1620"/>
                    <a:pt x="10913" y="1361"/>
                    <a:pt x="10913" y="1102"/>
                  </a:cubicBezTo>
                  <a:cubicBezTo>
                    <a:pt x="10913" y="551"/>
                    <a:pt x="10525" y="1"/>
                    <a:pt x="9845" y="1"/>
                  </a:cubicBezTo>
                  <a:close/>
                  <a:moveTo>
                    <a:pt x="1069" y="5279"/>
                  </a:moveTo>
                  <a:cubicBezTo>
                    <a:pt x="1490" y="5279"/>
                    <a:pt x="1879" y="5538"/>
                    <a:pt x="1879" y="6089"/>
                  </a:cubicBezTo>
                  <a:cubicBezTo>
                    <a:pt x="1879" y="6348"/>
                    <a:pt x="1749" y="6607"/>
                    <a:pt x="1490" y="6769"/>
                  </a:cubicBezTo>
                  <a:lnTo>
                    <a:pt x="1069" y="6089"/>
                  </a:lnTo>
                  <a:cubicBezTo>
                    <a:pt x="1069" y="5959"/>
                    <a:pt x="940" y="5959"/>
                    <a:pt x="940" y="5959"/>
                  </a:cubicBezTo>
                  <a:lnTo>
                    <a:pt x="940" y="6218"/>
                  </a:lnTo>
                  <a:lnTo>
                    <a:pt x="1328" y="6898"/>
                  </a:lnTo>
                  <a:lnTo>
                    <a:pt x="1069" y="6898"/>
                  </a:lnTo>
                  <a:cubicBezTo>
                    <a:pt x="519" y="6898"/>
                    <a:pt x="130" y="6478"/>
                    <a:pt x="130" y="6089"/>
                  </a:cubicBezTo>
                  <a:cubicBezTo>
                    <a:pt x="130" y="5538"/>
                    <a:pt x="519" y="5279"/>
                    <a:pt x="1069" y="5279"/>
                  </a:cubicBezTo>
                  <a:close/>
                  <a:moveTo>
                    <a:pt x="3919" y="5279"/>
                  </a:moveTo>
                  <a:cubicBezTo>
                    <a:pt x="4437" y="5279"/>
                    <a:pt x="4858" y="5538"/>
                    <a:pt x="4858" y="6089"/>
                  </a:cubicBezTo>
                  <a:cubicBezTo>
                    <a:pt x="4858" y="6348"/>
                    <a:pt x="4728" y="6607"/>
                    <a:pt x="4437" y="6769"/>
                  </a:cubicBezTo>
                  <a:lnTo>
                    <a:pt x="4048" y="6089"/>
                  </a:lnTo>
                  <a:cubicBezTo>
                    <a:pt x="4048" y="5959"/>
                    <a:pt x="3919" y="5959"/>
                    <a:pt x="3919" y="5959"/>
                  </a:cubicBezTo>
                  <a:cubicBezTo>
                    <a:pt x="3757" y="6089"/>
                    <a:pt x="3757" y="6089"/>
                    <a:pt x="3757" y="6218"/>
                  </a:cubicBezTo>
                  <a:lnTo>
                    <a:pt x="4307" y="6898"/>
                  </a:lnTo>
                  <a:lnTo>
                    <a:pt x="3919" y="6898"/>
                  </a:lnTo>
                  <a:cubicBezTo>
                    <a:pt x="3498" y="6898"/>
                    <a:pt x="3109" y="6478"/>
                    <a:pt x="3109" y="6089"/>
                  </a:cubicBezTo>
                  <a:cubicBezTo>
                    <a:pt x="3109" y="5538"/>
                    <a:pt x="3498" y="5279"/>
                    <a:pt x="3919" y="5279"/>
                  </a:cubicBezTo>
                  <a:close/>
                  <a:moveTo>
                    <a:pt x="6866" y="5279"/>
                  </a:moveTo>
                  <a:cubicBezTo>
                    <a:pt x="7416" y="5279"/>
                    <a:pt x="7805" y="5538"/>
                    <a:pt x="7805" y="6089"/>
                  </a:cubicBezTo>
                  <a:cubicBezTo>
                    <a:pt x="7805" y="6348"/>
                    <a:pt x="7675" y="6478"/>
                    <a:pt x="7546" y="6607"/>
                  </a:cubicBezTo>
                  <a:lnTo>
                    <a:pt x="7157" y="6089"/>
                  </a:lnTo>
                  <a:lnTo>
                    <a:pt x="6995" y="5959"/>
                  </a:lnTo>
                  <a:cubicBezTo>
                    <a:pt x="6866" y="6089"/>
                    <a:pt x="6866" y="6089"/>
                    <a:pt x="6866" y="6218"/>
                  </a:cubicBezTo>
                  <a:lnTo>
                    <a:pt x="7287" y="6769"/>
                  </a:lnTo>
                  <a:cubicBezTo>
                    <a:pt x="7157" y="6898"/>
                    <a:pt x="6995" y="6898"/>
                    <a:pt x="6866" y="6898"/>
                  </a:cubicBezTo>
                  <a:cubicBezTo>
                    <a:pt x="6477" y="6898"/>
                    <a:pt x="6056" y="6478"/>
                    <a:pt x="6056" y="6089"/>
                  </a:cubicBezTo>
                  <a:cubicBezTo>
                    <a:pt x="6056" y="5538"/>
                    <a:pt x="6477" y="5279"/>
                    <a:pt x="6866" y="5279"/>
                  </a:cubicBezTo>
                  <a:close/>
                  <a:moveTo>
                    <a:pt x="9845" y="5279"/>
                  </a:moveTo>
                  <a:cubicBezTo>
                    <a:pt x="10395" y="5279"/>
                    <a:pt x="10784" y="5538"/>
                    <a:pt x="10784" y="6089"/>
                  </a:cubicBezTo>
                  <a:cubicBezTo>
                    <a:pt x="10784" y="6218"/>
                    <a:pt x="10654" y="6478"/>
                    <a:pt x="10525" y="6607"/>
                  </a:cubicBezTo>
                  <a:lnTo>
                    <a:pt x="10104" y="6089"/>
                  </a:lnTo>
                  <a:cubicBezTo>
                    <a:pt x="10104" y="5959"/>
                    <a:pt x="10104" y="5959"/>
                    <a:pt x="9974" y="5959"/>
                  </a:cubicBezTo>
                  <a:lnTo>
                    <a:pt x="9974" y="6218"/>
                  </a:lnTo>
                  <a:lnTo>
                    <a:pt x="10395" y="6769"/>
                  </a:lnTo>
                  <a:cubicBezTo>
                    <a:pt x="10233" y="6898"/>
                    <a:pt x="10104" y="6898"/>
                    <a:pt x="9845" y="6898"/>
                  </a:cubicBezTo>
                  <a:cubicBezTo>
                    <a:pt x="9424" y="6898"/>
                    <a:pt x="9035" y="6478"/>
                    <a:pt x="9035" y="6089"/>
                  </a:cubicBezTo>
                  <a:cubicBezTo>
                    <a:pt x="9035" y="5538"/>
                    <a:pt x="9424" y="5279"/>
                    <a:pt x="9845" y="5279"/>
                  </a:cubicBezTo>
                  <a:close/>
                  <a:moveTo>
                    <a:pt x="2559" y="7708"/>
                  </a:moveTo>
                  <a:cubicBezTo>
                    <a:pt x="2947" y="7708"/>
                    <a:pt x="3368" y="8097"/>
                    <a:pt x="3368" y="8518"/>
                  </a:cubicBezTo>
                  <a:cubicBezTo>
                    <a:pt x="3368" y="9036"/>
                    <a:pt x="2947" y="9327"/>
                    <a:pt x="2559" y="9327"/>
                  </a:cubicBezTo>
                  <a:cubicBezTo>
                    <a:pt x="2008" y="9327"/>
                    <a:pt x="1620" y="9036"/>
                    <a:pt x="1620" y="8518"/>
                  </a:cubicBezTo>
                  <a:cubicBezTo>
                    <a:pt x="1620" y="8226"/>
                    <a:pt x="1749" y="8097"/>
                    <a:pt x="2008" y="7838"/>
                  </a:cubicBezTo>
                  <a:lnTo>
                    <a:pt x="2429" y="8647"/>
                  </a:lnTo>
                  <a:lnTo>
                    <a:pt x="2559" y="8647"/>
                  </a:lnTo>
                  <a:cubicBezTo>
                    <a:pt x="2688" y="8647"/>
                    <a:pt x="2688" y="8518"/>
                    <a:pt x="2559" y="8518"/>
                  </a:cubicBezTo>
                  <a:lnTo>
                    <a:pt x="2138" y="7838"/>
                  </a:lnTo>
                  <a:cubicBezTo>
                    <a:pt x="2300" y="7708"/>
                    <a:pt x="2429" y="7708"/>
                    <a:pt x="2559" y="7708"/>
                  </a:cubicBezTo>
                  <a:close/>
                  <a:moveTo>
                    <a:pt x="5538" y="7708"/>
                  </a:moveTo>
                  <a:cubicBezTo>
                    <a:pt x="5927" y="7708"/>
                    <a:pt x="6348" y="8097"/>
                    <a:pt x="6348" y="8518"/>
                  </a:cubicBezTo>
                  <a:cubicBezTo>
                    <a:pt x="6348" y="9036"/>
                    <a:pt x="5927" y="9327"/>
                    <a:pt x="5538" y="9327"/>
                  </a:cubicBezTo>
                  <a:cubicBezTo>
                    <a:pt x="4987" y="9327"/>
                    <a:pt x="4566" y="9036"/>
                    <a:pt x="4566" y="8518"/>
                  </a:cubicBezTo>
                  <a:cubicBezTo>
                    <a:pt x="4566" y="8226"/>
                    <a:pt x="4728" y="8097"/>
                    <a:pt x="4858" y="7967"/>
                  </a:cubicBezTo>
                  <a:lnTo>
                    <a:pt x="5376" y="8647"/>
                  </a:lnTo>
                  <a:lnTo>
                    <a:pt x="5538" y="8647"/>
                  </a:lnTo>
                  <a:lnTo>
                    <a:pt x="5538" y="8518"/>
                  </a:lnTo>
                  <a:lnTo>
                    <a:pt x="5117" y="7838"/>
                  </a:lnTo>
                  <a:cubicBezTo>
                    <a:pt x="5246" y="7708"/>
                    <a:pt x="5376" y="7708"/>
                    <a:pt x="5538" y="7708"/>
                  </a:cubicBezTo>
                  <a:close/>
                  <a:moveTo>
                    <a:pt x="8485" y="7708"/>
                  </a:moveTo>
                  <a:cubicBezTo>
                    <a:pt x="8906" y="7708"/>
                    <a:pt x="9294" y="8097"/>
                    <a:pt x="9294" y="8518"/>
                  </a:cubicBezTo>
                  <a:cubicBezTo>
                    <a:pt x="9294" y="9036"/>
                    <a:pt x="8906" y="9327"/>
                    <a:pt x="8485" y="9327"/>
                  </a:cubicBezTo>
                  <a:cubicBezTo>
                    <a:pt x="7967" y="9327"/>
                    <a:pt x="7546" y="9036"/>
                    <a:pt x="7546" y="8518"/>
                  </a:cubicBezTo>
                  <a:cubicBezTo>
                    <a:pt x="7546" y="8226"/>
                    <a:pt x="7675" y="7967"/>
                    <a:pt x="7967" y="7838"/>
                  </a:cubicBezTo>
                  <a:lnTo>
                    <a:pt x="8355" y="8647"/>
                  </a:lnTo>
                  <a:lnTo>
                    <a:pt x="8614" y="8647"/>
                  </a:lnTo>
                  <a:lnTo>
                    <a:pt x="8614" y="8518"/>
                  </a:lnTo>
                  <a:lnTo>
                    <a:pt x="8096" y="7708"/>
                  </a:lnTo>
                  <a:close/>
                  <a:moveTo>
                    <a:pt x="11464" y="7708"/>
                  </a:moveTo>
                  <a:cubicBezTo>
                    <a:pt x="11853" y="7708"/>
                    <a:pt x="12274" y="8097"/>
                    <a:pt x="12274" y="8518"/>
                  </a:cubicBezTo>
                  <a:cubicBezTo>
                    <a:pt x="12274" y="9036"/>
                    <a:pt x="11853" y="9327"/>
                    <a:pt x="11464" y="9327"/>
                  </a:cubicBezTo>
                  <a:cubicBezTo>
                    <a:pt x="10913" y="9327"/>
                    <a:pt x="10525" y="9036"/>
                    <a:pt x="10525" y="8518"/>
                  </a:cubicBezTo>
                  <a:cubicBezTo>
                    <a:pt x="10525" y="8226"/>
                    <a:pt x="10784" y="7967"/>
                    <a:pt x="10913" y="7838"/>
                  </a:cubicBezTo>
                  <a:lnTo>
                    <a:pt x="11464" y="8647"/>
                  </a:lnTo>
                  <a:lnTo>
                    <a:pt x="11594" y="8647"/>
                  </a:lnTo>
                  <a:cubicBezTo>
                    <a:pt x="11723" y="8647"/>
                    <a:pt x="11723" y="8518"/>
                    <a:pt x="11723" y="8518"/>
                  </a:cubicBezTo>
                  <a:lnTo>
                    <a:pt x="11205" y="7708"/>
                  </a:lnTo>
                  <a:close/>
                  <a:moveTo>
                    <a:pt x="1069" y="4988"/>
                  </a:moveTo>
                  <a:cubicBezTo>
                    <a:pt x="389" y="4988"/>
                    <a:pt x="0" y="5409"/>
                    <a:pt x="0" y="6089"/>
                  </a:cubicBezTo>
                  <a:cubicBezTo>
                    <a:pt x="0" y="6607"/>
                    <a:pt x="389" y="7158"/>
                    <a:pt x="1069" y="7158"/>
                  </a:cubicBezTo>
                  <a:cubicBezTo>
                    <a:pt x="1199" y="7158"/>
                    <a:pt x="1328" y="7158"/>
                    <a:pt x="1490" y="7028"/>
                  </a:cubicBezTo>
                  <a:lnTo>
                    <a:pt x="1879" y="7708"/>
                  </a:lnTo>
                  <a:cubicBezTo>
                    <a:pt x="1620" y="7838"/>
                    <a:pt x="1490" y="8226"/>
                    <a:pt x="1490" y="8518"/>
                  </a:cubicBezTo>
                  <a:cubicBezTo>
                    <a:pt x="1490" y="9198"/>
                    <a:pt x="1879" y="9586"/>
                    <a:pt x="2559" y="9586"/>
                  </a:cubicBezTo>
                  <a:cubicBezTo>
                    <a:pt x="3109" y="9586"/>
                    <a:pt x="3627" y="9198"/>
                    <a:pt x="3627" y="8518"/>
                  </a:cubicBezTo>
                  <a:cubicBezTo>
                    <a:pt x="3627" y="7967"/>
                    <a:pt x="3109" y="7417"/>
                    <a:pt x="2559" y="7417"/>
                  </a:cubicBezTo>
                  <a:cubicBezTo>
                    <a:pt x="2300" y="7417"/>
                    <a:pt x="2138" y="7579"/>
                    <a:pt x="2008" y="7579"/>
                  </a:cubicBezTo>
                  <a:lnTo>
                    <a:pt x="1620" y="6898"/>
                  </a:lnTo>
                  <a:cubicBezTo>
                    <a:pt x="1879" y="6769"/>
                    <a:pt x="2008" y="6348"/>
                    <a:pt x="2008" y="6089"/>
                  </a:cubicBezTo>
                  <a:cubicBezTo>
                    <a:pt x="2008" y="5409"/>
                    <a:pt x="1620" y="4988"/>
                    <a:pt x="1069" y="4988"/>
                  </a:cubicBezTo>
                  <a:close/>
                  <a:moveTo>
                    <a:pt x="3919" y="4988"/>
                  </a:moveTo>
                  <a:cubicBezTo>
                    <a:pt x="3368" y="4988"/>
                    <a:pt x="2818" y="5409"/>
                    <a:pt x="2818" y="6089"/>
                  </a:cubicBezTo>
                  <a:cubicBezTo>
                    <a:pt x="2818" y="6607"/>
                    <a:pt x="3368" y="7158"/>
                    <a:pt x="3919" y="7158"/>
                  </a:cubicBezTo>
                  <a:cubicBezTo>
                    <a:pt x="4178" y="7158"/>
                    <a:pt x="4307" y="7158"/>
                    <a:pt x="4307" y="7028"/>
                  </a:cubicBezTo>
                  <a:lnTo>
                    <a:pt x="4728" y="7708"/>
                  </a:lnTo>
                  <a:cubicBezTo>
                    <a:pt x="4566" y="7967"/>
                    <a:pt x="4437" y="8226"/>
                    <a:pt x="4437" y="8518"/>
                  </a:cubicBezTo>
                  <a:cubicBezTo>
                    <a:pt x="4437" y="9198"/>
                    <a:pt x="4858" y="9586"/>
                    <a:pt x="5538" y="9586"/>
                  </a:cubicBezTo>
                  <a:cubicBezTo>
                    <a:pt x="6056" y="9586"/>
                    <a:pt x="6607" y="9198"/>
                    <a:pt x="6607" y="8518"/>
                  </a:cubicBezTo>
                  <a:cubicBezTo>
                    <a:pt x="6607" y="7967"/>
                    <a:pt x="6056" y="7417"/>
                    <a:pt x="5538" y="7417"/>
                  </a:cubicBezTo>
                  <a:cubicBezTo>
                    <a:pt x="5246" y="7417"/>
                    <a:pt x="5117" y="7579"/>
                    <a:pt x="4987" y="7579"/>
                  </a:cubicBezTo>
                  <a:lnTo>
                    <a:pt x="4566" y="6898"/>
                  </a:lnTo>
                  <a:cubicBezTo>
                    <a:pt x="4858" y="6769"/>
                    <a:pt x="4987" y="6478"/>
                    <a:pt x="4987" y="6089"/>
                  </a:cubicBezTo>
                  <a:cubicBezTo>
                    <a:pt x="4987" y="5409"/>
                    <a:pt x="4566" y="4988"/>
                    <a:pt x="3919" y="4988"/>
                  </a:cubicBezTo>
                  <a:close/>
                  <a:moveTo>
                    <a:pt x="6866" y="4988"/>
                  </a:moveTo>
                  <a:cubicBezTo>
                    <a:pt x="6348" y="4988"/>
                    <a:pt x="5797" y="5409"/>
                    <a:pt x="5797" y="6089"/>
                  </a:cubicBezTo>
                  <a:cubicBezTo>
                    <a:pt x="5797" y="6607"/>
                    <a:pt x="6348" y="7158"/>
                    <a:pt x="6866" y="7158"/>
                  </a:cubicBezTo>
                  <a:cubicBezTo>
                    <a:pt x="7157" y="7158"/>
                    <a:pt x="7287" y="7028"/>
                    <a:pt x="7416" y="7028"/>
                  </a:cubicBezTo>
                  <a:lnTo>
                    <a:pt x="7805" y="7708"/>
                  </a:lnTo>
                  <a:cubicBezTo>
                    <a:pt x="7546" y="7838"/>
                    <a:pt x="7416" y="8097"/>
                    <a:pt x="7416" y="8518"/>
                  </a:cubicBezTo>
                  <a:cubicBezTo>
                    <a:pt x="7416" y="9198"/>
                    <a:pt x="7805" y="9586"/>
                    <a:pt x="8485" y="9586"/>
                  </a:cubicBezTo>
                  <a:cubicBezTo>
                    <a:pt x="9035" y="9586"/>
                    <a:pt x="9586" y="9198"/>
                    <a:pt x="9586" y="8518"/>
                  </a:cubicBezTo>
                  <a:cubicBezTo>
                    <a:pt x="9586" y="7967"/>
                    <a:pt x="9035" y="7417"/>
                    <a:pt x="8485" y="7417"/>
                  </a:cubicBezTo>
                  <a:cubicBezTo>
                    <a:pt x="8226" y="7417"/>
                    <a:pt x="8096" y="7417"/>
                    <a:pt x="8096" y="7579"/>
                  </a:cubicBezTo>
                  <a:lnTo>
                    <a:pt x="7675" y="6898"/>
                  </a:lnTo>
                  <a:cubicBezTo>
                    <a:pt x="7805" y="6607"/>
                    <a:pt x="7967" y="6348"/>
                    <a:pt x="7967" y="6089"/>
                  </a:cubicBezTo>
                  <a:cubicBezTo>
                    <a:pt x="7967" y="5409"/>
                    <a:pt x="7546" y="4988"/>
                    <a:pt x="6866" y="4988"/>
                  </a:cubicBezTo>
                  <a:close/>
                  <a:moveTo>
                    <a:pt x="9845" y="4988"/>
                  </a:moveTo>
                  <a:cubicBezTo>
                    <a:pt x="9294" y="4988"/>
                    <a:pt x="8776" y="5409"/>
                    <a:pt x="8776" y="6089"/>
                  </a:cubicBezTo>
                  <a:cubicBezTo>
                    <a:pt x="8776" y="6607"/>
                    <a:pt x="9294" y="7158"/>
                    <a:pt x="9845" y="7158"/>
                  </a:cubicBezTo>
                  <a:cubicBezTo>
                    <a:pt x="10104" y="7158"/>
                    <a:pt x="10233" y="7028"/>
                    <a:pt x="10525" y="7028"/>
                  </a:cubicBezTo>
                  <a:lnTo>
                    <a:pt x="10913" y="7579"/>
                  </a:lnTo>
                  <a:cubicBezTo>
                    <a:pt x="10525" y="7838"/>
                    <a:pt x="10395" y="8097"/>
                    <a:pt x="10395" y="8518"/>
                  </a:cubicBezTo>
                  <a:cubicBezTo>
                    <a:pt x="10395" y="9198"/>
                    <a:pt x="10784" y="9586"/>
                    <a:pt x="11464" y="9586"/>
                  </a:cubicBezTo>
                  <a:cubicBezTo>
                    <a:pt x="12015" y="9586"/>
                    <a:pt x="12403" y="9198"/>
                    <a:pt x="12403" y="8518"/>
                  </a:cubicBezTo>
                  <a:cubicBezTo>
                    <a:pt x="12403" y="7967"/>
                    <a:pt x="12015" y="7417"/>
                    <a:pt x="11464" y="7417"/>
                  </a:cubicBezTo>
                  <a:cubicBezTo>
                    <a:pt x="11334" y="7417"/>
                    <a:pt x="11205" y="7417"/>
                    <a:pt x="11043" y="7579"/>
                  </a:cubicBezTo>
                  <a:lnTo>
                    <a:pt x="10654" y="6769"/>
                  </a:lnTo>
                  <a:cubicBezTo>
                    <a:pt x="10784" y="6607"/>
                    <a:pt x="10913" y="6348"/>
                    <a:pt x="10913" y="6089"/>
                  </a:cubicBezTo>
                  <a:cubicBezTo>
                    <a:pt x="10913" y="5409"/>
                    <a:pt x="10525" y="4988"/>
                    <a:pt x="9845" y="4988"/>
                  </a:cubicBezTo>
                  <a:close/>
                  <a:moveTo>
                    <a:pt x="1069" y="10137"/>
                  </a:moveTo>
                  <a:cubicBezTo>
                    <a:pt x="1490" y="10137"/>
                    <a:pt x="1879" y="10525"/>
                    <a:pt x="1879" y="10946"/>
                  </a:cubicBezTo>
                  <a:cubicBezTo>
                    <a:pt x="1879" y="11205"/>
                    <a:pt x="1749" y="11464"/>
                    <a:pt x="1490" y="11626"/>
                  </a:cubicBezTo>
                  <a:lnTo>
                    <a:pt x="1069" y="10946"/>
                  </a:lnTo>
                  <a:lnTo>
                    <a:pt x="940" y="10946"/>
                  </a:lnTo>
                  <a:lnTo>
                    <a:pt x="940" y="11076"/>
                  </a:lnTo>
                  <a:lnTo>
                    <a:pt x="1328" y="11756"/>
                  </a:lnTo>
                  <a:cubicBezTo>
                    <a:pt x="1199" y="11756"/>
                    <a:pt x="1069" y="11885"/>
                    <a:pt x="1069" y="11885"/>
                  </a:cubicBezTo>
                  <a:cubicBezTo>
                    <a:pt x="519" y="11885"/>
                    <a:pt x="130" y="11464"/>
                    <a:pt x="130" y="10946"/>
                  </a:cubicBezTo>
                  <a:cubicBezTo>
                    <a:pt x="130" y="10525"/>
                    <a:pt x="519" y="10137"/>
                    <a:pt x="1069" y="10137"/>
                  </a:cubicBezTo>
                  <a:close/>
                  <a:moveTo>
                    <a:pt x="3919" y="10137"/>
                  </a:moveTo>
                  <a:cubicBezTo>
                    <a:pt x="4437" y="10137"/>
                    <a:pt x="4858" y="10525"/>
                    <a:pt x="4858" y="10946"/>
                  </a:cubicBezTo>
                  <a:cubicBezTo>
                    <a:pt x="4858" y="11205"/>
                    <a:pt x="4728" y="11464"/>
                    <a:pt x="4437" y="11626"/>
                  </a:cubicBezTo>
                  <a:lnTo>
                    <a:pt x="4048" y="10946"/>
                  </a:lnTo>
                  <a:lnTo>
                    <a:pt x="3919" y="10946"/>
                  </a:lnTo>
                  <a:cubicBezTo>
                    <a:pt x="3757" y="10946"/>
                    <a:pt x="3757" y="11076"/>
                    <a:pt x="3757" y="11076"/>
                  </a:cubicBezTo>
                  <a:lnTo>
                    <a:pt x="4307" y="11756"/>
                  </a:lnTo>
                  <a:cubicBezTo>
                    <a:pt x="4178" y="11756"/>
                    <a:pt x="4048" y="11885"/>
                    <a:pt x="3919" y="11885"/>
                  </a:cubicBezTo>
                  <a:cubicBezTo>
                    <a:pt x="3498" y="11885"/>
                    <a:pt x="3109" y="11464"/>
                    <a:pt x="3109" y="10946"/>
                  </a:cubicBezTo>
                  <a:cubicBezTo>
                    <a:pt x="3109" y="10525"/>
                    <a:pt x="3498" y="10137"/>
                    <a:pt x="3919" y="10137"/>
                  </a:cubicBezTo>
                  <a:close/>
                  <a:moveTo>
                    <a:pt x="6866" y="10137"/>
                  </a:moveTo>
                  <a:cubicBezTo>
                    <a:pt x="7416" y="10137"/>
                    <a:pt x="7805" y="10525"/>
                    <a:pt x="7805" y="10946"/>
                  </a:cubicBezTo>
                  <a:cubicBezTo>
                    <a:pt x="7805" y="11205"/>
                    <a:pt x="7675" y="11464"/>
                    <a:pt x="7546" y="11626"/>
                  </a:cubicBezTo>
                  <a:lnTo>
                    <a:pt x="7157" y="10946"/>
                  </a:lnTo>
                  <a:lnTo>
                    <a:pt x="6995" y="10946"/>
                  </a:lnTo>
                  <a:cubicBezTo>
                    <a:pt x="6866" y="10946"/>
                    <a:pt x="6866" y="11076"/>
                    <a:pt x="6866" y="11076"/>
                  </a:cubicBezTo>
                  <a:lnTo>
                    <a:pt x="7287" y="11756"/>
                  </a:lnTo>
                  <a:cubicBezTo>
                    <a:pt x="7157" y="11756"/>
                    <a:pt x="6995" y="11885"/>
                    <a:pt x="6866" y="11885"/>
                  </a:cubicBezTo>
                  <a:cubicBezTo>
                    <a:pt x="6477" y="11885"/>
                    <a:pt x="6056" y="11464"/>
                    <a:pt x="6056" y="10946"/>
                  </a:cubicBezTo>
                  <a:cubicBezTo>
                    <a:pt x="6056" y="10525"/>
                    <a:pt x="6477" y="10137"/>
                    <a:pt x="6866" y="10137"/>
                  </a:cubicBezTo>
                  <a:close/>
                  <a:moveTo>
                    <a:pt x="9845" y="10137"/>
                  </a:moveTo>
                  <a:cubicBezTo>
                    <a:pt x="10395" y="10137"/>
                    <a:pt x="10784" y="10525"/>
                    <a:pt x="10784" y="10946"/>
                  </a:cubicBezTo>
                  <a:cubicBezTo>
                    <a:pt x="10784" y="11205"/>
                    <a:pt x="10654" y="11335"/>
                    <a:pt x="10525" y="11464"/>
                  </a:cubicBezTo>
                  <a:lnTo>
                    <a:pt x="10104" y="10946"/>
                  </a:lnTo>
                  <a:lnTo>
                    <a:pt x="9974" y="10946"/>
                  </a:lnTo>
                  <a:lnTo>
                    <a:pt x="9974" y="11076"/>
                  </a:lnTo>
                  <a:lnTo>
                    <a:pt x="10395" y="11756"/>
                  </a:lnTo>
                  <a:cubicBezTo>
                    <a:pt x="10233" y="11756"/>
                    <a:pt x="10104" y="11885"/>
                    <a:pt x="9845" y="11885"/>
                  </a:cubicBezTo>
                  <a:cubicBezTo>
                    <a:pt x="9424" y="11885"/>
                    <a:pt x="9035" y="11464"/>
                    <a:pt x="9035" y="10946"/>
                  </a:cubicBezTo>
                  <a:cubicBezTo>
                    <a:pt x="9035" y="10525"/>
                    <a:pt x="9424" y="10137"/>
                    <a:pt x="9845" y="10137"/>
                  </a:cubicBezTo>
                  <a:close/>
                  <a:moveTo>
                    <a:pt x="2559" y="12565"/>
                  </a:moveTo>
                  <a:cubicBezTo>
                    <a:pt x="2947" y="12565"/>
                    <a:pt x="3368" y="12954"/>
                    <a:pt x="3368" y="13505"/>
                  </a:cubicBezTo>
                  <a:cubicBezTo>
                    <a:pt x="3368" y="13893"/>
                    <a:pt x="2947" y="14314"/>
                    <a:pt x="2559" y="14314"/>
                  </a:cubicBezTo>
                  <a:cubicBezTo>
                    <a:pt x="2008" y="14314"/>
                    <a:pt x="1620" y="13893"/>
                    <a:pt x="1620" y="13505"/>
                  </a:cubicBezTo>
                  <a:cubicBezTo>
                    <a:pt x="1620" y="13246"/>
                    <a:pt x="1749" y="12954"/>
                    <a:pt x="2008" y="12825"/>
                  </a:cubicBezTo>
                  <a:lnTo>
                    <a:pt x="2429" y="13505"/>
                  </a:lnTo>
                  <a:cubicBezTo>
                    <a:pt x="2429" y="13634"/>
                    <a:pt x="2429" y="13634"/>
                    <a:pt x="2559" y="13634"/>
                  </a:cubicBezTo>
                  <a:cubicBezTo>
                    <a:pt x="2688" y="13505"/>
                    <a:pt x="2688" y="13505"/>
                    <a:pt x="2559" y="13375"/>
                  </a:cubicBezTo>
                  <a:lnTo>
                    <a:pt x="2138" y="12695"/>
                  </a:lnTo>
                  <a:cubicBezTo>
                    <a:pt x="2300" y="12695"/>
                    <a:pt x="2429" y="12565"/>
                    <a:pt x="2559" y="12565"/>
                  </a:cubicBezTo>
                  <a:close/>
                  <a:moveTo>
                    <a:pt x="5538" y="12565"/>
                  </a:moveTo>
                  <a:cubicBezTo>
                    <a:pt x="5927" y="12565"/>
                    <a:pt x="6348" y="12954"/>
                    <a:pt x="6348" y="13505"/>
                  </a:cubicBezTo>
                  <a:cubicBezTo>
                    <a:pt x="6348" y="13893"/>
                    <a:pt x="5927" y="14314"/>
                    <a:pt x="5538" y="14314"/>
                  </a:cubicBezTo>
                  <a:cubicBezTo>
                    <a:pt x="4987" y="14314"/>
                    <a:pt x="4566" y="13893"/>
                    <a:pt x="4566" y="13505"/>
                  </a:cubicBezTo>
                  <a:cubicBezTo>
                    <a:pt x="4566" y="13246"/>
                    <a:pt x="4728" y="12954"/>
                    <a:pt x="4858" y="12825"/>
                  </a:cubicBezTo>
                  <a:lnTo>
                    <a:pt x="5376" y="13505"/>
                  </a:lnTo>
                  <a:lnTo>
                    <a:pt x="5376" y="13634"/>
                  </a:lnTo>
                  <a:lnTo>
                    <a:pt x="5538" y="13634"/>
                  </a:lnTo>
                  <a:lnTo>
                    <a:pt x="5538" y="13375"/>
                  </a:lnTo>
                  <a:lnTo>
                    <a:pt x="5117" y="12695"/>
                  </a:lnTo>
                  <a:cubicBezTo>
                    <a:pt x="5246" y="12695"/>
                    <a:pt x="5376" y="12565"/>
                    <a:pt x="5538" y="12565"/>
                  </a:cubicBezTo>
                  <a:close/>
                  <a:moveTo>
                    <a:pt x="8485" y="12565"/>
                  </a:moveTo>
                  <a:cubicBezTo>
                    <a:pt x="8906" y="12565"/>
                    <a:pt x="9294" y="12954"/>
                    <a:pt x="9294" y="13505"/>
                  </a:cubicBezTo>
                  <a:cubicBezTo>
                    <a:pt x="9294" y="13893"/>
                    <a:pt x="8906" y="14314"/>
                    <a:pt x="8485" y="14314"/>
                  </a:cubicBezTo>
                  <a:cubicBezTo>
                    <a:pt x="7967" y="14314"/>
                    <a:pt x="7546" y="13893"/>
                    <a:pt x="7546" y="13505"/>
                  </a:cubicBezTo>
                  <a:cubicBezTo>
                    <a:pt x="7546" y="13246"/>
                    <a:pt x="7675" y="12954"/>
                    <a:pt x="7967" y="12825"/>
                  </a:cubicBezTo>
                  <a:lnTo>
                    <a:pt x="8355" y="13505"/>
                  </a:lnTo>
                  <a:lnTo>
                    <a:pt x="8485" y="13634"/>
                  </a:lnTo>
                  <a:lnTo>
                    <a:pt x="8614" y="13634"/>
                  </a:lnTo>
                  <a:lnTo>
                    <a:pt x="8614" y="13375"/>
                  </a:lnTo>
                  <a:lnTo>
                    <a:pt x="8096" y="12695"/>
                  </a:lnTo>
                  <a:cubicBezTo>
                    <a:pt x="8226" y="12695"/>
                    <a:pt x="8355" y="12565"/>
                    <a:pt x="8485" y="12565"/>
                  </a:cubicBezTo>
                  <a:close/>
                  <a:moveTo>
                    <a:pt x="11464" y="12565"/>
                  </a:moveTo>
                  <a:cubicBezTo>
                    <a:pt x="11853" y="12565"/>
                    <a:pt x="12274" y="12954"/>
                    <a:pt x="12274" y="13505"/>
                  </a:cubicBezTo>
                  <a:cubicBezTo>
                    <a:pt x="12274" y="13893"/>
                    <a:pt x="11853" y="14314"/>
                    <a:pt x="11464" y="14314"/>
                  </a:cubicBezTo>
                  <a:cubicBezTo>
                    <a:pt x="10913" y="14314"/>
                    <a:pt x="10525" y="13893"/>
                    <a:pt x="10525" y="13505"/>
                  </a:cubicBezTo>
                  <a:cubicBezTo>
                    <a:pt x="10525" y="13084"/>
                    <a:pt x="10784" y="12825"/>
                    <a:pt x="10913" y="12695"/>
                  </a:cubicBezTo>
                  <a:lnTo>
                    <a:pt x="11464" y="13505"/>
                  </a:lnTo>
                  <a:cubicBezTo>
                    <a:pt x="11464" y="13634"/>
                    <a:pt x="11594" y="13634"/>
                    <a:pt x="11594" y="13634"/>
                  </a:cubicBezTo>
                  <a:cubicBezTo>
                    <a:pt x="11723" y="13505"/>
                    <a:pt x="11723" y="13505"/>
                    <a:pt x="11723" y="13375"/>
                  </a:cubicBezTo>
                  <a:lnTo>
                    <a:pt x="11205" y="12695"/>
                  </a:lnTo>
                  <a:cubicBezTo>
                    <a:pt x="11334" y="12695"/>
                    <a:pt x="11334" y="12565"/>
                    <a:pt x="11464" y="12565"/>
                  </a:cubicBezTo>
                  <a:close/>
                  <a:moveTo>
                    <a:pt x="1069" y="9845"/>
                  </a:moveTo>
                  <a:cubicBezTo>
                    <a:pt x="389" y="9845"/>
                    <a:pt x="0" y="10396"/>
                    <a:pt x="0" y="10946"/>
                  </a:cubicBezTo>
                  <a:cubicBezTo>
                    <a:pt x="0" y="11626"/>
                    <a:pt x="389" y="12015"/>
                    <a:pt x="1069" y="12015"/>
                  </a:cubicBezTo>
                  <a:lnTo>
                    <a:pt x="1490" y="12015"/>
                  </a:lnTo>
                  <a:lnTo>
                    <a:pt x="1879" y="12565"/>
                  </a:lnTo>
                  <a:cubicBezTo>
                    <a:pt x="1620" y="12825"/>
                    <a:pt x="1490" y="13084"/>
                    <a:pt x="1490" y="13505"/>
                  </a:cubicBezTo>
                  <a:cubicBezTo>
                    <a:pt x="1490" y="14055"/>
                    <a:pt x="1879" y="14573"/>
                    <a:pt x="2559" y="14573"/>
                  </a:cubicBezTo>
                  <a:cubicBezTo>
                    <a:pt x="3109" y="14573"/>
                    <a:pt x="3627" y="14055"/>
                    <a:pt x="3627" y="13505"/>
                  </a:cubicBezTo>
                  <a:cubicBezTo>
                    <a:pt x="3627" y="12825"/>
                    <a:pt x="3109" y="12436"/>
                    <a:pt x="2559" y="12436"/>
                  </a:cubicBezTo>
                  <a:cubicBezTo>
                    <a:pt x="2300" y="12436"/>
                    <a:pt x="2138" y="12436"/>
                    <a:pt x="2008" y="12565"/>
                  </a:cubicBezTo>
                  <a:lnTo>
                    <a:pt x="1620" y="11885"/>
                  </a:lnTo>
                  <a:cubicBezTo>
                    <a:pt x="1879" y="11626"/>
                    <a:pt x="2008" y="11335"/>
                    <a:pt x="2008" y="10946"/>
                  </a:cubicBezTo>
                  <a:cubicBezTo>
                    <a:pt x="2008" y="10396"/>
                    <a:pt x="1620" y="9845"/>
                    <a:pt x="1069" y="9845"/>
                  </a:cubicBezTo>
                  <a:close/>
                  <a:moveTo>
                    <a:pt x="3919" y="9845"/>
                  </a:moveTo>
                  <a:cubicBezTo>
                    <a:pt x="3368" y="9845"/>
                    <a:pt x="2818" y="10396"/>
                    <a:pt x="2818" y="10946"/>
                  </a:cubicBezTo>
                  <a:cubicBezTo>
                    <a:pt x="2818" y="11626"/>
                    <a:pt x="3368" y="12015"/>
                    <a:pt x="3919" y="12015"/>
                  </a:cubicBezTo>
                  <a:lnTo>
                    <a:pt x="4437" y="12015"/>
                  </a:lnTo>
                  <a:lnTo>
                    <a:pt x="4858" y="12695"/>
                  </a:lnTo>
                  <a:cubicBezTo>
                    <a:pt x="4566" y="12825"/>
                    <a:pt x="4437" y="13084"/>
                    <a:pt x="4437" y="13505"/>
                  </a:cubicBezTo>
                  <a:cubicBezTo>
                    <a:pt x="4437" y="14055"/>
                    <a:pt x="4858" y="14573"/>
                    <a:pt x="5538" y="14573"/>
                  </a:cubicBezTo>
                  <a:cubicBezTo>
                    <a:pt x="6056" y="14573"/>
                    <a:pt x="6607" y="14055"/>
                    <a:pt x="6607" y="13505"/>
                  </a:cubicBezTo>
                  <a:cubicBezTo>
                    <a:pt x="6607" y="12825"/>
                    <a:pt x="6056" y="12436"/>
                    <a:pt x="5538" y="12436"/>
                  </a:cubicBezTo>
                  <a:cubicBezTo>
                    <a:pt x="5246" y="12436"/>
                    <a:pt x="5117" y="12436"/>
                    <a:pt x="4987" y="12565"/>
                  </a:cubicBezTo>
                  <a:lnTo>
                    <a:pt x="4566" y="11885"/>
                  </a:lnTo>
                  <a:cubicBezTo>
                    <a:pt x="4858" y="11626"/>
                    <a:pt x="4987" y="11335"/>
                    <a:pt x="4987" y="10946"/>
                  </a:cubicBezTo>
                  <a:cubicBezTo>
                    <a:pt x="4987" y="10396"/>
                    <a:pt x="4566" y="9845"/>
                    <a:pt x="3919" y="9845"/>
                  </a:cubicBezTo>
                  <a:close/>
                  <a:moveTo>
                    <a:pt x="6866" y="9845"/>
                  </a:moveTo>
                  <a:cubicBezTo>
                    <a:pt x="6348" y="9845"/>
                    <a:pt x="5797" y="10396"/>
                    <a:pt x="5797" y="10946"/>
                  </a:cubicBezTo>
                  <a:cubicBezTo>
                    <a:pt x="5797" y="11626"/>
                    <a:pt x="6348" y="12015"/>
                    <a:pt x="6866" y="12015"/>
                  </a:cubicBezTo>
                  <a:cubicBezTo>
                    <a:pt x="7157" y="12015"/>
                    <a:pt x="7287" y="12015"/>
                    <a:pt x="7416" y="11885"/>
                  </a:cubicBezTo>
                  <a:lnTo>
                    <a:pt x="7805" y="12565"/>
                  </a:lnTo>
                  <a:cubicBezTo>
                    <a:pt x="7546" y="12825"/>
                    <a:pt x="7416" y="13084"/>
                    <a:pt x="7416" y="13505"/>
                  </a:cubicBezTo>
                  <a:cubicBezTo>
                    <a:pt x="7416" y="14055"/>
                    <a:pt x="7805" y="14573"/>
                    <a:pt x="8485" y="14573"/>
                  </a:cubicBezTo>
                  <a:cubicBezTo>
                    <a:pt x="9035" y="14573"/>
                    <a:pt x="9586" y="14055"/>
                    <a:pt x="9586" y="13505"/>
                  </a:cubicBezTo>
                  <a:cubicBezTo>
                    <a:pt x="9586" y="12825"/>
                    <a:pt x="9035" y="12436"/>
                    <a:pt x="8485" y="12436"/>
                  </a:cubicBezTo>
                  <a:lnTo>
                    <a:pt x="8096" y="12436"/>
                  </a:lnTo>
                  <a:lnTo>
                    <a:pt x="7675" y="11756"/>
                  </a:lnTo>
                  <a:cubicBezTo>
                    <a:pt x="7805" y="11626"/>
                    <a:pt x="7967" y="11335"/>
                    <a:pt x="7967" y="10946"/>
                  </a:cubicBezTo>
                  <a:cubicBezTo>
                    <a:pt x="7967" y="10396"/>
                    <a:pt x="7546" y="9845"/>
                    <a:pt x="6866" y="9845"/>
                  </a:cubicBezTo>
                  <a:close/>
                  <a:moveTo>
                    <a:pt x="9845" y="9845"/>
                  </a:moveTo>
                  <a:cubicBezTo>
                    <a:pt x="9294" y="9845"/>
                    <a:pt x="8776" y="10396"/>
                    <a:pt x="8776" y="10946"/>
                  </a:cubicBezTo>
                  <a:cubicBezTo>
                    <a:pt x="8776" y="11626"/>
                    <a:pt x="9294" y="12015"/>
                    <a:pt x="9845" y="12015"/>
                  </a:cubicBezTo>
                  <a:cubicBezTo>
                    <a:pt x="10104" y="12015"/>
                    <a:pt x="10233" y="12015"/>
                    <a:pt x="10525" y="11885"/>
                  </a:cubicBezTo>
                  <a:lnTo>
                    <a:pt x="10913" y="12565"/>
                  </a:lnTo>
                  <a:cubicBezTo>
                    <a:pt x="10525" y="12695"/>
                    <a:pt x="10395" y="13084"/>
                    <a:pt x="10395" y="13505"/>
                  </a:cubicBezTo>
                  <a:cubicBezTo>
                    <a:pt x="10395" y="14055"/>
                    <a:pt x="10784" y="14573"/>
                    <a:pt x="11464" y="14573"/>
                  </a:cubicBezTo>
                  <a:cubicBezTo>
                    <a:pt x="12015" y="14573"/>
                    <a:pt x="12403" y="14055"/>
                    <a:pt x="12403" y="13505"/>
                  </a:cubicBezTo>
                  <a:cubicBezTo>
                    <a:pt x="12403" y="12825"/>
                    <a:pt x="12015" y="12436"/>
                    <a:pt x="11464" y="12436"/>
                  </a:cubicBezTo>
                  <a:lnTo>
                    <a:pt x="11043" y="12436"/>
                  </a:lnTo>
                  <a:lnTo>
                    <a:pt x="10654" y="11756"/>
                  </a:lnTo>
                  <a:cubicBezTo>
                    <a:pt x="10784" y="11464"/>
                    <a:pt x="10913" y="11335"/>
                    <a:pt x="10913" y="10946"/>
                  </a:cubicBezTo>
                  <a:cubicBezTo>
                    <a:pt x="10913" y="10396"/>
                    <a:pt x="10525" y="9845"/>
                    <a:pt x="9845" y="9845"/>
                  </a:cubicBezTo>
                  <a:close/>
                  <a:moveTo>
                    <a:pt x="1620" y="15804"/>
                  </a:moveTo>
                  <a:lnTo>
                    <a:pt x="1620" y="19431"/>
                  </a:lnTo>
                  <a:lnTo>
                    <a:pt x="2300" y="19431"/>
                  </a:lnTo>
                  <a:lnTo>
                    <a:pt x="2300" y="15804"/>
                  </a:lnTo>
                  <a:close/>
                  <a:moveTo>
                    <a:pt x="2818" y="15804"/>
                  </a:moveTo>
                  <a:lnTo>
                    <a:pt x="2818" y="19431"/>
                  </a:lnTo>
                  <a:lnTo>
                    <a:pt x="3498" y="19431"/>
                  </a:lnTo>
                  <a:lnTo>
                    <a:pt x="3498" y="15804"/>
                  </a:lnTo>
                  <a:close/>
                  <a:moveTo>
                    <a:pt x="4178" y="15804"/>
                  </a:moveTo>
                  <a:lnTo>
                    <a:pt x="4178" y="19431"/>
                  </a:lnTo>
                  <a:lnTo>
                    <a:pt x="4858" y="19431"/>
                  </a:lnTo>
                  <a:lnTo>
                    <a:pt x="4858" y="15804"/>
                  </a:lnTo>
                  <a:close/>
                  <a:moveTo>
                    <a:pt x="5538" y="15804"/>
                  </a:moveTo>
                  <a:lnTo>
                    <a:pt x="5538" y="19431"/>
                  </a:lnTo>
                  <a:lnTo>
                    <a:pt x="6186" y="19431"/>
                  </a:lnTo>
                  <a:lnTo>
                    <a:pt x="6186" y="15804"/>
                  </a:lnTo>
                  <a:close/>
                  <a:moveTo>
                    <a:pt x="6736" y="15804"/>
                  </a:moveTo>
                  <a:lnTo>
                    <a:pt x="6736" y="19431"/>
                  </a:lnTo>
                  <a:lnTo>
                    <a:pt x="7416" y="19431"/>
                  </a:lnTo>
                  <a:lnTo>
                    <a:pt x="7416" y="15804"/>
                  </a:lnTo>
                  <a:close/>
                  <a:moveTo>
                    <a:pt x="8096" y="15804"/>
                  </a:moveTo>
                  <a:lnTo>
                    <a:pt x="8096" y="19431"/>
                  </a:lnTo>
                  <a:lnTo>
                    <a:pt x="8776" y="19431"/>
                  </a:lnTo>
                  <a:lnTo>
                    <a:pt x="8776" y="15804"/>
                  </a:lnTo>
                  <a:close/>
                  <a:moveTo>
                    <a:pt x="9424" y="15804"/>
                  </a:moveTo>
                  <a:lnTo>
                    <a:pt x="9424" y="19431"/>
                  </a:lnTo>
                  <a:lnTo>
                    <a:pt x="10104" y="19431"/>
                  </a:lnTo>
                  <a:lnTo>
                    <a:pt x="10104" y="15804"/>
                  </a:lnTo>
                  <a:close/>
                  <a:moveTo>
                    <a:pt x="10784" y="15804"/>
                  </a:moveTo>
                  <a:lnTo>
                    <a:pt x="10784" y="19431"/>
                  </a:lnTo>
                  <a:lnTo>
                    <a:pt x="11464" y="19431"/>
                  </a:lnTo>
                  <a:lnTo>
                    <a:pt x="11464" y="15804"/>
                  </a:lnTo>
                  <a:close/>
                  <a:moveTo>
                    <a:pt x="12015" y="15804"/>
                  </a:moveTo>
                  <a:lnTo>
                    <a:pt x="12015" y="19431"/>
                  </a:lnTo>
                  <a:lnTo>
                    <a:pt x="12662" y="19431"/>
                  </a:lnTo>
                  <a:lnTo>
                    <a:pt x="12662" y="15804"/>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68"/>
            <p:cNvSpPr/>
            <p:nvPr/>
          </p:nvSpPr>
          <p:spPr>
            <a:xfrm rot="5400000">
              <a:off x="5384661" y="3871055"/>
              <a:ext cx="199009" cy="47628"/>
            </a:xfrm>
            <a:custGeom>
              <a:rect b="b" l="l" r="r" t="t"/>
              <a:pathLst>
                <a:path extrusionOk="0" h="1620" w="6769">
                  <a:moveTo>
                    <a:pt x="0" y="1"/>
                  </a:moveTo>
                  <a:lnTo>
                    <a:pt x="0" y="1620"/>
                  </a:lnTo>
                  <a:lnTo>
                    <a:pt x="6768" y="1620"/>
                  </a:lnTo>
                  <a:lnTo>
                    <a:pt x="6768" y="1"/>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68"/>
            <p:cNvSpPr/>
            <p:nvPr/>
          </p:nvSpPr>
          <p:spPr>
            <a:xfrm rot="5400000">
              <a:off x="5443197" y="4062890"/>
              <a:ext cx="82879" cy="8585"/>
            </a:xfrm>
            <a:custGeom>
              <a:rect b="b" l="l" r="r" t="t"/>
              <a:pathLst>
                <a:path extrusionOk="0" h="292" w="2819">
                  <a:moveTo>
                    <a:pt x="1" y="0"/>
                  </a:moveTo>
                  <a:lnTo>
                    <a:pt x="1" y="292"/>
                  </a:lnTo>
                  <a:lnTo>
                    <a:pt x="2818" y="292"/>
                  </a:lnTo>
                  <a:lnTo>
                    <a:pt x="2818" y="0"/>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68"/>
            <p:cNvSpPr/>
            <p:nvPr/>
          </p:nvSpPr>
          <p:spPr>
            <a:xfrm rot="5400000">
              <a:off x="5452252" y="3871055"/>
              <a:ext cx="199009" cy="47628"/>
            </a:xfrm>
            <a:custGeom>
              <a:rect b="b" l="l" r="r" t="t"/>
              <a:pathLst>
                <a:path extrusionOk="0" h="1620" w="6769">
                  <a:moveTo>
                    <a:pt x="0" y="0"/>
                  </a:moveTo>
                  <a:lnTo>
                    <a:pt x="0" y="1620"/>
                  </a:lnTo>
                  <a:lnTo>
                    <a:pt x="6768" y="1620"/>
                  </a:lnTo>
                  <a:lnTo>
                    <a:pt x="6768" y="0"/>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68"/>
            <p:cNvSpPr/>
            <p:nvPr/>
          </p:nvSpPr>
          <p:spPr>
            <a:xfrm rot="5400000">
              <a:off x="5510317" y="4063361"/>
              <a:ext cx="82879" cy="7644"/>
            </a:xfrm>
            <a:custGeom>
              <a:rect b="b" l="l" r="r" t="t"/>
              <a:pathLst>
                <a:path extrusionOk="0" h="260" w="2819">
                  <a:moveTo>
                    <a:pt x="1" y="0"/>
                  </a:moveTo>
                  <a:lnTo>
                    <a:pt x="1" y="260"/>
                  </a:lnTo>
                  <a:lnTo>
                    <a:pt x="2818" y="260"/>
                  </a:lnTo>
                  <a:lnTo>
                    <a:pt x="2818" y="0"/>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68"/>
            <p:cNvSpPr/>
            <p:nvPr/>
          </p:nvSpPr>
          <p:spPr>
            <a:xfrm rot="5400000">
              <a:off x="5523665" y="3871055"/>
              <a:ext cx="199009" cy="47628"/>
            </a:xfrm>
            <a:custGeom>
              <a:rect b="b" l="l" r="r" t="t"/>
              <a:pathLst>
                <a:path extrusionOk="0" h="1620" w="6769">
                  <a:moveTo>
                    <a:pt x="0" y="1"/>
                  </a:moveTo>
                  <a:lnTo>
                    <a:pt x="0" y="1620"/>
                  </a:lnTo>
                  <a:lnTo>
                    <a:pt x="6768" y="1620"/>
                  </a:lnTo>
                  <a:lnTo>
                    <a:pt x="6768" y="1"/>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68"/>
            <p:cNvSpPr/>
            <p:nvPr/>
          </p:nvSpPr>
          <p:spPr>
            <a:xfrm rot="5400000">
              <a:off x="5581730" y="4063361"/>
              <a:ext cx="82879" cy="7644"/>
            </a:xfrm>
            <a:custGeom>
              <a:rect b="b" l="l" r="r" t="t"/>
              <a:pathLst>
                <a:path extrusionOk="0" h="260" w="2819">
                  <a:moveTo>
                    <a:pt x="1" y="1"/>
                  </a:moveTo>
                  <a:lnTo>
                    <a:pt x="1" y="260"/>
                  </a:lnTo>
                  <a:lnTo>
                    <a:pt x="2818" y="260"/>
                  </a:lnTo>
                  <a:lnTo>
                    <a:pt x="2818" y="1"/>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68"/>
            <p:cNvSpPr/>
            <p:nvPr/>
          </p:nvSpPr>
          <p:spPr>
            <a:xfrm rot="5400000">
              <a:off x="5591255" y="3871055"/>
              <a:ext cx="199009" cy="47628"/>
            </a:xfrm>
            <a:custGeom>
              <a:rect b="b" l="l" r="r" t="t"/>
              <a:pathLst>
                <a:path extrusionOk="0" h="1620" w="6769">
                  <a:moveTo>
                    <a:pt x="0" y="1"/>
                  </a:moveTo>
                  <a:lnTo>
                    <a:pt x="0" y="1620"/>
                  </a:lnTo>
                  <a:lnTo>
                    <a:pt x="6768" y="1620"/>
                  </a:lnTo>
                  <a:lnTo>
                    <a:pt x="6768" y="1"/>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68"/>
            <p:cNvSpPr/>
            <p:nvPr/>
          </p:nvSpPr>
          <p:spPr>
            <a:xfrm rot="5400000">
              <a:off x="5658846" y="3871055"/>
              <a:ext cx="199009" cy="47628"/>
            </a:xfrm>
            <a:custGeom>
              <a:rect b="b" l="l" r="r" t="t"/>
              <a:pathLst>
                <a:path extrusionOk="0" h="1620" w="6769">
                  <a:moveTo>
                    <a:pt x="0" y="0"/>
                  </a:moveTo>
                  <a:lnTo>
                    <a:pt x="0" y="1619"/>
                  </a:lnTo>
                  <a:lnTo>
                    <a:pt x="6768" y="1619"/>
                  </a:lnTo>
                  <a:lnTo>
                    <a:pt x="6768" y="0"/>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68"/>
            <p:cNvSpPr/>
            <p:nvPr/>
          </p:nvSpPr>
          <p:spPr>
            <a:xfrm rot="5400000">
              <a:off x="5726436" y="3871055"/>
              <a:ext cx="199009" cy="47628"/>
            </a:xfrm>
            <a:custGeom>
              <a:rect b="b" l="l" r="r" t="t"/>
              <a:pathLst>
                <a:path extrusionOk="0" h="1620" w="6769">
                  <a:moveTo>
                    <a:pt x="0" y="0"/>
                  </a:moveTo>
                  <a:lnTo>
                    <a:pt x="0" y="1619"/>
                  </a:lnTo>
                  <a:lnTo>
                    <a:pt x="6768" y="1619"/>
                  </a:lnTo>
                  <a:lnTo>
                    <a:pt x="6768" y="0"/>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68"/>
            <p:cNvSpPr/>
            <p:nvPr/>
          </p:nvSpPr>
          <p:spPr>
            <a:xfrm rot="5400000">
              <a:off x="5794042" y="3871041"/>
              <a:ext cx="199009" cy="47657"/>
            </a:xfrm>
            <a:custGeom>
              <a:rect b="b" l="l" r="r" t="t"/>
              <a:pathLst>
                <a:path extrusionOk="0" h="1621" w="6769">
                  <a:moveTo>
                    <a:pt x="0" y="1"/>
                  </a:moveTo>
                  <a:lnTo>
                    <a:pt x="0" y="1620"/>
                  </a:lnTo>
                  <a:lnTo>
                    <a:pt x="6768" y="1620"/>
                  </a:lnTo>
                  <a:lnTo>
                    <a:pt x="6768" y="1"/>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68"/>
            <p:cNvSpPr/>
            <p:nvPr/>
          </p:nvSpPr>
          <p:spPr>
            <a:xfrm rot="5400000">
              <a:off x="5858781" y="3869159"/>
              <a:ext cx="199009" cy="51421"/>
            </a:xfrm>
            <a:custGeom>
              <a:rect b="b" l="l" r="r" t="t"/>
              <a:pathLst>
                <a:path extrusionOk="0" h="1749" w="6769">
                  <a:moveTo>
                    <a:pt x="0" y="0"/>
                  </a:moveTo>
                  <a:lnTo>
                    <a:pt x="0" y="1749"/>
                  </a:lnTo>
                  <a:lnTo>
                    <a:pt x="6768" y="1749"/>
                  </a:lnTo>
                  <a:lnTo>
                    <a:pt x="6768" y="0"/>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68"/>
            <p:cNvSpPr/>
            <p:nvPr/>
          </p:nvSpPr>
          <p:spPr>
            <a:xfrm rot="5400000">
              <a:off x="5649320" y="4063361"/>
              <a:ext cx="82879" cy="7644"/>
            </a:xfrm>
            <a:custGeom>
              <a:rect b="b" l="l" r="r" t="t"/>
              <a:pathLst>
                <a:path extrusionOk="0" h="260" w="2819">
                  <a:moveTo>
                    <a:pt x="1" y="1"/>
                  </a:moveTo>
                  <a:lnTo>
                    <a:pt x="1" y="260"/>
                  </a:lnTo>
                  <a:lnTo>
                    <a:pt x="2818" y="260"/>
                  </a:lnTo>
                  <a:lnTo>
                    <a:pt x="2818" y="1"/>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68"/>
            <p:cNvSpPr/>
            <p:nvPr/>
          </p:nvSpPr>
          <p:spPr>
            <a:xfrm rot="5400000">
              <a:off x="5716911" y="4063361"/>
              <a:ext cx="82879" cy="7644"/>
            </a:xfrm>
            <a:custGeom>
              <a:rect b="b" l="l" r="r" t="t"/>
              <a:pathLst>
                <a:path extrusionOk="0" h="260" w="2819">
                  <a:moveTo>
                    <a:pt x="1" y="0"/>
                  </a:moveTo>
                  <a:lnTo>
                    <a:pt x="1" y="259"/>
                  </a:lnTo>
                  <a:lnTo>
                    <a:pt x="2818" y="259"/>
                  </a:lnTo>
                  <a:lnTo>
                    <a:pt x="2818" y="0"/>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68"/>
            <p:cNvSpPr/>
            <p:nvPr/>
          </p:nvSpPr>
          <p:spPr>
            <a:xfrm rot="5400000">
              <a:off x="5784501" y="4063361"/>
              <a:ext cx="82879" cy="7644"/>
            </a:xfrm>
            <a:custGeom>
              <a:rect b="b" l="l" r="r" t="t"/>
              <a:pathLst>
                <a:path extrusionOk="0" h="260" w="2819">
                  <a:moveTo>
                    <a:pt x="1" y="0"/>
                  </a:moveTo>
                  <a:lnTo>
                    <a:pt x="1" y="259"/>
                  </a:lnTo>
                  <a:lnTo>
                    <a:pt x="2818" y="259"/>
                  </a:lnTo>
                  <a:lnTo>
                    <a:pt x="2818" y="0"/>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68"/>
            <p:cNvSpPr/>
            <p:nvPr/>
          </p:nvSpPr>
          <p:spPr>
            <a:xfrm rot="5400000">
              <a:off x="5851636" y="4062876"/>
              <a:ext cx="82879" cy="8614"/>
            </a:xfrm>
            <a:custGeom>
              <a:rect b="b" l="l" r="r" t="t"/>
              <a:pathLst>
                <a:path extrusionOk="0" h="293" w="2819">
                  <a:moveTo>
                    <a:pt x="1" y="1"/>
                  </a:moveTo>
                  <a:lnTo>
                    <a:pt x="1" y="292"/>
                  </a:lnTo>
                  <a:lnTo>
                    <a:pt x="2818" y="292"/>
                  </a:lnTo>
                  <a:lnTo>
                    <a:pt x="2818" y="1"/>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68"/>
            <p:cNvSpPr/>
            <p:nvPr/>
          </p:nvSpPr>
          <p:spPr>
            <a:xfrm rot="5400000">
              <a:off x="5917331" y="4060979"/>
              <a:ext cx="82879" cy="12407"/>
            </a:xfrm>
            <a:custGeom>
              <a:rect b="b" l="l" r="r" t="t"/>
              <a:pathLst>
                <a:path extrusionOk="0" h="422" w="2819">
                  <a:moveTo>
                    <a:pt x="1" y="1"/>
                  </a:moveTo>
                  <a:lnTo>
                    <a:pt x="1" y="422"/>
                  </a:lnTo>
                  <a:lnTo>
                    <a:pt x="2818" y="422"/>
                  </a:lnTo>
                  <a:lnTo>
                    <a:pt x="2818" y="1"/>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68"/>
            <p:cNvSpPr/>
            <p:nvPr/>
          </p:nvSpPr>
          <p:spPr>
            <a:xfrm rot="5400000">
              <a:off x="5984451" y="4061450"/>
              <a:ext cx="82879" cy="11466"/>
            </a:xfrm>
            <a:custGeom>
              <a:rect b="b" l="l" r="r" t="t"/>
              <a:pathLst>
                <a:path extrusionOk="0" h="390" w="2819">
                  <a:moveTo>
                    <a:pt x="1" y="1"/>
                  </a:moveTo>
                  <a:lnTo>
                    <a:pt x="1" y="390"/>
                  </a:lnTo>
                  <a:lnTo>
                    <a:pt x="2818" y="390"/>
                  </a:lnTo>
                  <a:lnTo>
                    <a:pt x="2818" y="1"/>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68"/>
            <p:cNvSpPr/>
            <p:nvPr/>
          </p:nvSpPr>
          <p:spPr>
            <a:xfrm rot="5400000">
              <a:off x="6019701" y="3807257"/>
              <a:ext cx="43806" cy="20021"/>
            </a:xfrm>
            <a:custGeom>
              <a:rect b="b" l="l" r="r" t="t"/>
              <a:pathLst>
                <a:path extrusionOk="0" h="681" w="1490">
                  <a:moveTo>
                    <a:pt x="0" y="1"/>
                  </a:moveTo>
                  <a:lnTo>
                    <a:pt x="0" y="681"/>
                  </a:lnTo>
                  <a:lnTo>
                    <a:pt x="1490" y="1"/>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68"/>
            <p:cNvSpPr/>
            <p:nvPr/>
          </p:nvSpPr>
          <p:spPr>
            <a:xfrm rot="5400000">
              <a:off x="5926386" y="3869144"/>
              <a:ext cx="199009" cy="51450"/>
            </a:xfrm>
            <a:custGeom>
              <a:rect b="b" l="l" r="r" t="t"/>
              <a:pathLst>
                <a:path extrusionOk="0" h="1750" w="6769">
                  <a:moveTo>
                    <a:pt x="1490" y="1"/>
                  </a:moveTo>
                  <a:lnTo>
                    <a:pt x="0" y="681"/>
                  </a:lnTo>
                  <a:lnTo>
                    <a:pt x="0" y="1750"/>
                  </a:lnTo>
                  <a:lnTo>
                    <a:pt x="6768" y="1750"/>
                  </a:lnTo>
                  <a:lnTo>
                    <a:pt x="6768" y="1"/>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68"/>
            <p:cNvSpPr/>
            <p:nvPr/>
          </p:nvSpPr>
          <p:spPr>
            <a:xfrm rot="5400000">
              <a:off x="5599355" y="3656362"/>
              <a:ext cx="313257" cy="591263"/>
            </a:xfrm>
            <a:custGeom>
              <a:rect b="b" l="l" r="r" t="t"/>
              <a:pathLst>
                <a:path extrusionOk="0" h="20111" w="10655">
                  <a:moveTo>
                    <a:pt x="7837" y="681"/>
                  </a:moveTo>
                  <a:lnTo>
                    <a:pt x="7837" y="1070"/>
                  </a:lnTo>
                  <a:lnTo>
                    <a:pt x="10654" y="1070"/>
                  </a:lnTo>
                  <a:lnTo>
                    <a:pt x="10654" y="681"/>
                  </a:lnTo>
                  <a:close/>
                  <a:moveTo>
                    <a:pt x="0" y="1"/>
                  </a:moveTo>
                  <a:lnTo>
                    <a:pt x="0" y="1750"/>
                  </a:lnTo>
                  <a:lnTo>
                    <a:pt x="6768" y="1750"/>
                  </a:lnTo>
                  <a:lnTo>
                    <a:pt x="6768" y="1"/>
                  </a:lnTo>
                  <a:close/>
                  <a:moveTo>
                    <a:pt x="7837" y="2948"/>
                  </a:moveTo>
                  <a:lnTo>
                    <a:pt x="7837" y="3369"/>
                  </a:lnTo>
                  <a:lnTo>
                    <a:pt x="10654" y="3369"/>
                  </a:lnTo>
                  <a:lnTo>
                    <a:pt x="10654" y="2948"/>
                  </a:lnTo>
                  <a:close/>
                  <a:moveTo>
                    <a:pt x="0" y="2300"/>
                  </a:moveTo>
                  <a:lnTo>
                    <a:pt x="0" y="4049"/>
                  </a:lnTo>
                  <a:lnTo>
                    <a:pt x="6768" y="4049"/>
                  </a:lnTo>
                  <a:lnTo>
                    <a:pt x="6768" y="2300"/>
                  </a:lnTo>
                  <a:close/>
                  <a:moveTo>
                    <a:pt x="7837" y="5247"/>
                  </a:moveTo>
                  <a:lnTo>
                    <a:pt x="7837" y="5538"/>
                  </a:lnTo>
                  <a:lnTo>
                    <a:pt x="10654" y="5538"/>
                  </a:lnTo>
                  <a:lnTo>
                    <a:pt x="10654" y="5247"/>
                  </a:lnTo>
                  <a:close/>
                  <a:moveTo>
                    <a:pt x="0" y="4567"/>
                  </a:moveTo>
                  <a:lnTo>
                    <a:pt x="0" y="6186"/>
                  </a:lnTo>
                  <a:lnTo>
                    <a:pt x="6768" y="6186"/>
                  </a:lnTo>
                  <a:lnTo>
                    <a:pt x="6768" y="4567"/>
                  </a:lnTo>
                  <a:close/>
                  <a:moveTo>
                    <a:pt x="7837" y="7546"/>
                  </a:moveTo>
                  <a:lnTo>
                    <a:pt x="7837" y="7805"/>
                  </a:lnTo>
                  <a:lnTo>
                    <a:pt x="10654" y="7805"/>
                  </a:lnTo>
                  <a:lnTo>
                    <a:pt x="10654" y="7546"/>
                  </a:lnTo>
                  <a:close/>
                  <a:moveTo>
                    <a:pt x="0" y="6866"/>
                  </a:moveTo>
                  <a:lnTo>
                    <a:pt x="0" y="8485"/>
                  </a:lnTo>
                  <a:lnTo>
                    <a:pt x="6768" y="8485"/>
                  </a:lnTo>
                  <a:lnTo>
                    <a:pt x="6768" y="6866"/>
                  </a:lnTo>
                  <a:close/>
                  <a:moveTo>
                    <a:pt x="7837" y="9845"/>
                  </a:moveTo>
                  <a:lnTo>
                    <a:pt x="7837" y="10104"/>
                  </a:lnTo>
                  <a:lnTo>
                    <a:pt x="10654" y="10104"/>
                  </a:lnTo>
                  <a:lnTo>
                    <a:pt x="10654" y="9845"/>
                  </a:lnTo>
                  <a:close/>
                  <a:moveTo>
                    <a:pt x="0" y="9165"/>
                  </a:moveTo>
                  <a:lnTo>
                    <a:pt x="0" y="10784"/>
                  </a:lnTo>
                  <a:lnTo>
                    <a:pt x="6768" y="10784"/>
                  </a:lnTo>
                  <a:lnTo>
                    <a:pt x="6768" y="9165"/>
                  </a:lnTo>
                  <a:close/>
                  <a:moveTo>
                    <a:pt x="7837" y="12145"/>
                  </a:moveTo>
                  <a:lnTo>
                    <a:pt x="7837" y="12404"/>
                  </a:lnTo>
                  <a:lnTo>
                    <a:pt x="10654" y="12404"/>
                  </a:lnTo>
                  <a:lnTo>
                    <a:pt x="10654" y="12145"/>
                  </a:lnTo>
                  <a:close/>
                  <a:moveTo>
                    <a:pt x="0" y="11465"/>
                  </a:moveTo>
                  <a:lnTo>
                    <a:pt x="0" y="13084"/>
                  </a:lnTo>
                  <a:lnTo>
                    <a:pt x="6768" y="13084"/>
                  </a:lnTo>
                  <a:lnTo>
                    <a:pt x="6768" y="11465"/>
                  </a:lnTo>
                  <a:close/>
                  <a:moveTo>
                    <a:pt x="7837" y="14444"/>
                  </a:moveTo>
                  <a:lnTo>
                    <a:pt x="7837" y="14703"/>
                  </a:lnTo>
                  <a:lnTo>
                    <a:pt x="10654" y="14703"/>
                  </a:lnTo>
                  <a:lnTo>
                    <a:pt x="10654" y="14444"/>
                  </a:lnTo>
                  <a:close/>
                  <a:moveTo>
                    <a:pt x="0" y="13764"/>
                  </a:moveTo>
                  <a:lnTo>
                    <a:pt x="0" y="15383"/>
                  </a:lnTo>
                  <a:lnTo>
                    <a:pt x="6768" y="15383"/>
                  </a:lnTo>
                  <a:lnTo>
                    <a:pt x="6768" y="13764"/>
                  </a:lnTo>
                  <a:close/>
                  <a:moveTo>
                    <a:pt x="7837" y="16872"/>
                  </a:moveTo>
                  <a:lnTo>
                    <a:pt x="7837" y="17132"/>
                  </a:lnTo>
                  <a:lnTo>
                    <a:pt x="10654" y="17132"/>
                  </a:lnTo>
                  <a:lnTo>
                    <a:pt x="10654" y="16872"/>
                  </a:lnTo>
                  <a:close/>
                  <a:moveTo>
                    <a:pt x="0" y="16192"/>
                  </a:moveTo>
                  <a:lnTo>
                    <a:pt x="0" y="17812"/>
                  </a:lnTo>
                  <a:lnTo>
                    <a:pt x="6768" y="17812"/>
                  </a:lnTo>
                  <a:lnTo>
                    <a:pt x="6768" y="16192"/>
                  </a:lnTo>
                  <a:close/>
                  <a:moveTo>
                    <a:pt x="7837" y="19139"/>
                  </a:moveTo>
                  <a:lnTo>
                    <a:pt x="7837" y="19431"/>
                  </a:lnTo>
                  <a:lnTo>
                    <a:pt x="10654" y="19431"/>
                  </a:lnTo>
                  <a:lnTo>
                    <a:pt x="10654" y="19139"/>
                  </a:lnTo>
                  <a:close/>
                  <a:moveTo>
                    <a:pt x="0" y="18492"/>
                  </a:moveTo>
                  <a:lnTo>
                    <a:pt x="0" y="20111"/>
                  </a:lnTo>
                  <a:lnTo>
                    <a:pt x="6768" y="20111"/>
                  </a:lnTo>
                  <a:lnTo>
                    <a:pt x="6768" y="18492"/>
                  </a:ln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 name="Google Shape;1769;p68"/>
          <p:cNvGrpSpPr/>
          <p:nvPr/>
        </p:nvGrpSpPr>
        <p:grpSpPr>
          <a:xfrm rot="10800000">
            <a:off x="8405839" y="144"/>
            <a:ext cx="531830" cy="1973192"/>
            <a:chOff x="4128096" y="2589445"/>
            <a:chExt cx="465334" cy="1726630"/>
          </a:xfrm>
        </p:grpSpPr>
        <p:sp>
          <p:nvSpPr>
            <p:cNvPr id="1770" name="Google Shape;1770;p68"/>
            <p:cNvSpPr/>
            <p:nvPr/>
          </p:nvSpPr>
          <p:spPr>
            <a:xfrm rot="-5400000">
              <a:off x="4350516" y="3592343"/>
              <a:ext cx="447328" cy="38495"/>
            </a:xfrm>
            <a:custGeom>
              <a:rect b="b" l="l" r="r" t="t"/>
              <a:pathLst>
                <a:path extrusionOk="0" h="885" w="10284">
                  <a:moveTo>
                    <a:pt x="9927" y="0"/>
                  </a:moveTo>
                  <a:cubicBezTo>
                    <a:pt x="9742" y="0"/>
                    <a:pt x="9628" y="114"/>
                    <a:pt x="9571" y="242"/>
                  </a:cubicBezTo>
                  <a:lnTo>
                    <a:pt x="0" y="242"/>
                  </a:lnTo>
                  <a:lnTo>
                    <a:pt x="0" y="884"/>
                  </a:lnTo>
                  <a:lnTo>
                    <a:pt x="243" y="884"/>
                  </a:lnTo>
                  <a:lnTo>
                    <a:pt x="243" y="471"/>
                  </a:lnTo>
                  <a:lnTo>
                    <a:pt x="9571" y="471"/>
                  </a:lnTo>
                  <a:cubicBezTo>
                    <a:pt x="9628" y="656"/>
                    <a:pt x="9742" y="770"/>
                    <a:pt x="9927" y="770"/>
                  </a:cubicBezTo>
                  <a:cubicBezTo>
                    <a:pt x="10155" y="770"/>
                    <a:pt x="10284" y="599"/>
                    <a:pt x="10284" y="357"/>
                  </a:cubicBezTo>
                  <a:cubicBezTo>
                    <a:pt x="10284" y="171"/>
                    <a:pt x="10155" y="0"/>
                    <a:pt x="9927"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68"/>
            <p:cNvSpPr/>
            <p:nvPr/>
          </p:nvSpPr>
          <p:spPr>
            <a:xfrm rot="-5400000">
              <a:off x="4258650" y="2857151"/>
              <a:ext cx="602484" cy="67073"/>
            </a:xfrm>
            <a:custGeom>
              <a:rect b="b" l="l" r="r" t="t"/>
              <a:pathLst>
                <a:path extrusionOk="0" h="1542" w="13851">
                  <a:moveTo>
                    <a:pt x="13494" y="1"/>
                  </a:moveTo>
                  <a:cubicBezTo>
                    <a:pt x="13322" y="1"/>
                    <a:pt x="13137" y="58"/>
                    <a:pt x="13137" y="243"/>
                  </a:cubicBezTo>
                  <a:lnTo>
                    <a:pt x="1" y="243"/>
                  </a:lnTo>
                  <a:lnTo>
                    <a:pt x="1" y="1541"/>
                  </a:lnTo>
                  <a:lnTo>
                    <a:pt x="243" y="1541"/>
                  </a:lnTo>
                  <a:lnTo>
                    <a:pt x="243" y="472"/>
                  </a:lnTo>
                  <a:lnTo>
                    <a:pt x="13137" y="472"/>
                  </a:lnTo>
                  <a:cubicBezTo>
                    <a:pt x="13137" y="600"/>
                    <a:pt x="13322" y="714"/>
                    <a:pt x="13494" y="714"/>
                  </a:cubicBezTo>
                  <a:cubicBezTo>
                    <a:pt x="13679" y="714"/>
                    <a:pt x="13850" y="543"/>
                    <a:pt x="13850" y="357"/>
                  </a:cubicBezTo>
                  <a:cubicBezTo>
                    <a:pt x="13850" y="115"/>
                    <a:pt x="13679" y="1"/>
                    <a:pt x="13494"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68"/>
            <p:cNvSpPr/>
            <p:nvPr/>
          </p:nvSpPr>
          <p:spPr>
            <a:xfrm rot="-5400000">
              <a:off x="4342753" y="2990231"/>
              <a:ext cx="395827" cy="105525"/>
            </a:xfrm>
            <a:custGeom>
              <a:rect b="b" l="l" r="r" t="t"/>
              <a:pathLst>
                <a:path extrusionOk="0" h="2426" w="9100">
                  <a:moveTo>
                    <a:pt x="8686" y="1"/>
                  </a:moveTo>
                  <a:cubicBezTo>
                    <a:pt x="8558" y="1"/>
                    <a:pt x="8387" y="115"/>
                    <a:pt x="8330" y="229"/>
                  </a:cubicBezTo>
                  <a:lnTo>
                    <a:pt x="0" y="229"/>
                  </a:lnTo>
                  <a:lnTo>
                    <a:pt x="0" y="2425"/>
                  </a:lnTo>
                  <a:lnTo>
                    <a:pt x="243" y="2425"/>
                  </a:lnTo>
                  <a:lnTo>
                    <a:pt x="243" y="471"/>
                  </a:lnTo>
                  <a:lnTo>
                    <a:pt x="8330" y="471"/>
                  </a:lnTo>
                  <a:cubicBezTo>
                    <a:pt x="8387" y="642"/>
                    <a:pt x="8558" y="771"/>
                    <a:pt x="8686" y="771"/>
                  </a:cubicBezTo>
                  <a:cubicBezTo>
                    <a:pt x="8914" y="771"/>
                    <a:pt x="9100" y="585"/>
                    <a:pt x="9100" y="357"/>
                  </a:cubicBezTo>
                  <a:cubicBezTo>
                    <a:pt x="9100" y="172"/>
                    <a:pt x="8914" y="1"/>
                    <a:pt x="8686"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68"/>
            <p:cNvSpPr/>
            <p:nvPr/>
          </p:nvSpPr>
          <p:spPr>
            <a:xfrm rot="-5400000">
              <a:off x="4236967" y="2935946"/>
              <a:ext cx="565859" cy="147065"/>
            </a:xfrm>
            <a:custGeom>
              <a:rect b="b" l="l" r="r" t="t"/>
              <a:pathLst>
                <a:path extrusionOk="0" h="3381" w="13009">
                  <a:moveTo>
                    <a:pt x="12594" y="0"/>
                  </a:moveTo>
                  <a:cubicBezTo>
                    <a:pt x="12480" y="0"/>
                    <a:pt x="12295" y="114"/>
                    <a:pt x="12238" y="242"/>
                  </a:cubicBezTo>
                  <a:lnTo>
                    <a:pt x="0" y="242"/>
                  </a:lnTo>
                  <a:lnTo>
                    <a:pt x="0" y="3380"/>
                  </a:lnTo>
                  <a:lnTo>
                    <a:pt x="243" y="3380"/>
                  </a:lnTo>
                  <a:lnTo>
                    <a:pt x="243" y="471"/>
                  </a:lnTo>
                  <a:lnTo>
                    <a:pt x="12238" y="471"/>
                  </a:lnTo>
                  <a:cubicBezTo>
                    <a:pt x="12295" y="656"/>
                    <a:pt x="12480" y="770"/>
                    <a:pt x="12594" y="770"/>
                  </a:cubicBezTo>
                  <a:cubicBezTo>
                    <a:pt x="12837" y="770"/>
                    <a:pt x="13008" y="599"/>
                    <a:pt x="13008" y="357"/>
                  </a:cubicBezTo>
                  <a:cubicBezTo>
                    <a:pt x="13008" y="171"/>
                    <a:pt x="12837" y="0"/>
                    <a:pt x="12594"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68"/>
            <p:cNvSpPr/>
            <p:nvPr/>
          </p:nvSpPr>
          <p:spPr>
            <a:xfrm rot="-5400000">
              <a:off x="4284728" y="3027769"/>
              <a:ext cx="421317" cy="196087"/>
            </a:xfrm>
            <a:custGeom>
              <a:rect b="b" l="l" r="r" t="t"/>
              <a:pathLst>
                <a:path extrusionOk="0" h="4508" w="9686">
                  <a:moveTo>
                    <a:pt x="9329" y="0"/>
                  </a:moveTo>
                  <a:cubicBezTo>
                    <a:pt x="9157" y="0"/>
                    <a:pt x="8972" y="114"/>
                    <a:pt x="8972" y="300"/>
                  </a:cubicBezTo>
                  <a:lnTo>
                    <a:pt x="1" y="300"/>
                  </a:lnTo>
                  <a:lnTo>
                    <a:pt x="1" y="4507"/>
                  </a:lnTo>
                  <a:lnTo>
                    <a:pt x="243" y="4507"/>
                  </a:lnTo>
                  <a:lnTo>
                    <a:pt x="243" y="528"/>
                  </a:lnTo>
                  <a:lnTo>
                    <a:pt x="8972" y="528"/>
                  </a:lnTo>
                  <a:cubicBezTo>
                    <a:pt x="8972" y="656"/>
                    <a:pt x="9157" y="770"/>
                    <a:pt x="9329" y="770"/>
                  </a:cubicBezTo>
                  <a:cubicBezTo>
                    <a:pt x="9514" y="770"/>
                    <a:pt x="9685" y="585"/>
                    <a:pt x="9685" y="414"/>
                  </a:cubicBezTo>
                  <a:cubicBezTo>
                    <a:pt x="9685" y="171"/>
                    <a:pt x="9514" y="0"/>
                    <a:pt x="9329"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68"/>
            <p:cNvSpPr/>
            <p:nvPr/>
          </p:nvSpPr>
          <p:spPr>
            <a:xfrm rot="-5400000">
              <a:off x="3936988" y="3222875"/>
              <a:ext cx="1067777" cy="245108"/>
            </a:xfrm>
            <a:custGeom>
              <a:rect b="b" l="l" r="r" t="t"/>
              <a:pathLst>
                <a:path extrusionOk="0" h="5635" w="24548">
                  <a:moveTo>
                    <a:pt x="24190" y="0"/>
                  </a:moveTo>
                  <a:cubicBezTo>
                    <a:pt x="24005" y="0"/>
                    <a:pt x="23834" y="115"/>
                    <a:pt x="23834" y="229"/>
                  </a:cubicBezTo>
                  <a:lnTo>
                    <a:pt x="11525" y="229"/>
                  </a:lnTo>
                  <a:lnTo>
                    <a:pt x="11525" y="4151"/>
                  </a:lnTo>
                  <a:lnTo>
                    <a:pt x="1" y="4151"/>
                  </a:lnTo>
                  <a:lnTo>
                    <a:pt x="1" y="5634"/>
                  </a:lnTo>
                  <a:lnTo>
                    <a:pt x="243" y="5634"/>
                  </a:lnTo>
                  <a:lnTo>
                    <a:pt x="243" y="4393"/>
                  </a:lnTo>
                  <a:lnTo>
                    <a:pt x="11768" y="4393"/>
                  </a:lnTo>
                  <a:lnTo>
                    <a:pt x="11768" y="471"/>
                  </a:lnTo>
                  <a:lnTo>
                    <a:pt x="23834" y="471"/>
                  </a:lnTo>
                  <a:cubicBezTo>
                    <a:pt x="23834" y="642"/>
                    <a:pt x="24005" y="771"/>
                    <a:pt x="24190" y="771"/>
                  </a:cubicBezTo>
                  <a:cubicBezTo>
                    <a:pt x="24362" y="771"/>
                    <a:pt x="24547" y="585"/>
                    <a:pt x="24547" y="357"/>
                  </a:cubicBezTo>
                  <a:cubicBezTo>
                    <a:pt x="24547" y="172"/>
                    <a:pt x="24362" y="0"/>
                    <a:pt x="2419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68"/>
            <p:cNvSpPr/>
            <p:nvPr/>
          </p:nvSpPr>
          <p:spPr>
            <a:xfrm rot="-5400000">
              <a:off x="3583049" y="3406216"/>
              <a:ext cx="1613105" cy="206613"/>
            </a:xfrm>
            <a:custGeom>
              <a:rect b="b" l="l" r="r" t="t"/>
              <a:pathLst>
                <a:path extrusionOk="0" h="4750" w="37085">
                  <a:moveTo>
                    <a:pt x="36670" y="0"/>
                  </a:moveTo>
                  <a:cubicBezTo>
                    <a:pt x="36542" y="0"/>
                    <a:pt x="36371" y="114"/>
                    <a:pt x="36314" y="228"/>
                  </a:cubicBezTo>
                  <a:lnTo>
                    <a:pt x="20325" y="228"/>
                  </a:lnTo>
                  <a:lnTo>
                    <a:pt x="20325" y="4507"/>
                  </a:lnTo>
                  <a:lnTo>
                    <a:pt x="1" y="4507"/>
                  </a:lnTo>
                  <a:lnTo>
                    <a:pt x="1" y="4750"/>
                  </a:lnTo>
                  <a:lnTo>
                    <a:pt x="20568" y="4750"/>
                  </a:lnTo>
                  <a:lnTo>
                    <a:pt x="20568" y="471"/>
                  </a:lnTo>
                  <a:lnTo>
                    <a:pt x="36314" y="471"/>
                  </a:lnTo>
                  <a:cubicBezTo>
                    <a:pt x="36371" y="642"/>
                    <a:pt x="36542" y="713"/>
                    <a:pt x="36670" y="713"/>
                  </a:cubicBezTo>
                  <a:cubicBezTo>
                    <a:pt x="36899" y="713"/>
                    <a:pt x="37084" y="585"/>
                    <a:pt x="37084" y="357"/>
                  </a:cubicBezTo>
                  <a:cubicBezTo>
                    <a:pt x="37084" y="171"/>
                    <a:pt x="36899" y="0"/>
                    <a:pt x="3667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68"/>
            <p:cNvSpPr/>
            <p:nvPr/>
          </p:nvSpPr>
          <p:spPr>
            <a:xfrm rot="-5400000">
              <a:off x="3683572" y="3550758"/>
              <a:ext cx="1318409" cy="212224"/>
            </a:xfrm>
            <a:custGeom>
              <a:rect b="b" l="l" r="r" t="t"/>
              <a:pathLst>
                <a:path extrusionOk="0" h="4879" w="30310">
                  <a:moveTo>
                    <a:pt x="29896" y="0"/>
                  </a:moveTo>
                  <a:cubicBezTo>
                    <a:pt x="29767" y="0"/>
                    <a:pt x="29596" y="71"/>
                    <a:pt x="29539" y="243"/>
                  </a:cubicBezTo>
                  <a:lnTo>
                    <a:pt x="18956" y="243"/>
                  </a:lnTo>
                  <a:lnTo>
                    <a:pt x="18956" y="4636"/>
                  </a:lnTo>
                  <a:lnTo>
                    <a:pt x="1" y="4636"/>
                  </a:lnTo>
                  <a:lnTo>
                    <a:pt x="1" y="4878"/>
                  </a:lnTo>
                  <a:lnTo>
                    <a:pt x="19198" y="4878"/>
                  </a:lnTo>
                  <a:lnTo>
                    <a:pt x="19198" y="485"/>
                  </a:lnTo>
                  <a:lnTo>
                    <a:pt x="29539" y="485"/>
                  </a:lnTo>
                  <a:cubicBezTo>
                    <a:pt x="29596" y="599"/>
                    <a:pt x="29767" y="713"/>
                    <a:pt x="29896" y="713"/>
                  </a:cubicBezTo>
                  <a:cubicBezTo>
                    <a:pt x="30124" y="713"/>
                    <a:pt x="30309" y="542"/>
                    <a:pt x="30309" y="357"/>
                  </a:cubicBezTo>
                  <a:cubicBezTo>
                    <a:pt x="30309" y="129"/>
                    <a:pt x="30124" y="0"/>
                    <a:pt x="29896"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68"/>
            <p:cNvSpPr/>
            <p:nvPr/>
          </p:nvSpPr>
          <p:spPr>
            <a:xfrm rot="-5400000">
              <a:off x="3890469" y="3910287"/>
              <a:ext cx="679996" cy="131580"/>
            </a:xfrm>
            <a:custGeom>
              <a:rect b="b" l="l" r="r" t="t"/>
              <a:pathLst>
                <a:path extrusionOk="0" h="3025" w="15633">
                  <a:moveTo>
                    <a:pt x="15219" y="1"/>
                  </a:moveTo>
                  <a:cubicBezTo>
                    <a:pt x="15034" y="1"/>
                    <a:pt x="14863" y="115"/>
                    <a:pt x="14863" y="357"/>
                  </a:cubicBezTo>
                  <a:cubicBezTo>
                    <a:pt x="14863" y="528"/>
                    <a:pt x="14977" y="714"/>
                    <a:pt x="15219" y="714"/>
                  </a:cubicBezTo>
                  <a:lnTo>
                    <a:pt x="15219" y="2796"/>
                  </a:lnTo>
                  <a:lnTo>
                    <a:pt x="1" y="2796"/>
                  </a:lnTo>
                  <a:lnTo>
                    <a:pt x="1" y="3024"/>
                  </a:lnTo>
                  <a:lnTo>
                    <a:pt x="15447" y="3024"/>
                  </a:lnTo>
                  <a:lnTo>
                    <a:pt x="15447" y="657"/>
                  </a:lnTo>
                  <a:cubicBezTo>
                    <a:pt x="15504" y="585"/>
                    <a:pt x="15633" y="471"/>
                    <a:pt x="15633" y="357"/>
                  </a:cubicBezTo>
                  <a:cubicBezTo>
                    <a:pt x="15633" y="115"/>
                    <a:pt x="15447" y="1"/>
                    <a:pt x="15219" y="1"/>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68"/>
            <p:cNvSpPr/>
            <p:nvPr/>
          </p:nvSpPr>
          <p:spPr>
            <a:xfrm rot="-5400000">
              <a:off x="3593294" y="3509501"/>
              <a:ext cx="1400924" cy="212224"/>
            </a:xfrm>
            <a:custGeom>
              <a:rect b="b" l="l" r="r" t="t"/>
              <a:pathLst>
                <a:path extrusionOk="0" h="4879" w="32207">
                  <a:moveTo>
                    <a:pt x="31850" y="0"/>
                  </a:moveTo>
                  <a:cubicBezTo>
                    <a:pt x="31678" y="0"/>
                    <a:pt x="31493" y="57"/>
                    <a:pt x="31493" y="243"/>
                  </a:cubicBezTo>
                  <a:lnTo>
                    <a:pt x="17715" y="243"/>
                  </a:lnTo>
                  <a:lnTo>
                    <a:pt x="17715" y="4636"/>
                  </a:lnTo>
                  <a:lnTo>
                    <a:pt x="1" y="4636"/>
                  </a:lnTo>
                  <a:lnTo>
                    <a:pt x="1" y="4878"/>
                  </a:lnTo>
                  <a:lnTo>
                    <a:pt x="17943" y="4878"/>
                  </a:lnTo>
                  <a:lnTo>
                    <a:pt x="17943" y="485"/>
                  </a:lnTo>
                  <a:lnTo>
                    <a:pt x="31493" y="485"/>
                  </a:lnTo>
                  <a:cubicBezTo>
                    <a:pt x="31493" y="599"/>
                    <a:pt x="31678" y="714"/>
                    <a:pt x="31850" y="714"/>
                  </a:cubicBezTo>
                  <a:cubicBezTo>
                    <a:pt x="32035" y="714"/>
                    <a:pt x="32206" y="542"/>
                    <a:pt x="32206" y="357"/>
                  </a:cubicBezTo>
                  <a:cubicBezTo>
                    <a:pt x="32206" y="129"/>
                    <a:pt x="32035" y="0"/>
                    <a:pt x="31850"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68"/>
            <p:cNvSpPr/>
            <p:nvPr/>
          </p:nvSpPr>
          <p:spPr>
            <a:xfrm rot="-5400000">
              <a:off x="3468913" y="3442188"/>
              <a:ext cx="1533069" cy="214704"/>
            </a:xfrm>
            <a:custGeom>
              <a:rect b="b" l="l" r="r" t="t"/>
              <a:pathLst>
                <a:path extrusionOk="0" h="4936" w="35245">
                  <a:moveTo>
                    <a:pt x="34831" y="0"/>
                  </a:moveTo>
                  <a:cubicBezTo>
                    <a:pt x="34702" y="0"/>
                    <a:pt x="34531" y="71"/>
                    <a:pt x="34474" y="243"/>
                  </a:cubicBezTo>
                  <a:lnTo>
                    <a:pt x="16403" y="243"/>
                  </a:lnTo>
                  <a:lnTo>
                    <a:pt x="16403" y="4707"/>
                  </a:lnTo>
                  <a:lnTo>
                    <a:pt x="1" y="4707"/>
                  </a:lnTo>
                  <a:lnTo>
                    <a:pt x="1" y="4935"/>
                  </a:lnTo>
                  <a:lnTo>
                    <a:pt x="16645" y="4935"/>
                  </a:lnTo>
                  <a:lnTo>
                    <a:pt x="16645" y="485"/>
                  </a:lnTo>
                  <a:lnTo>
                    <a:pt x="34474" y="485"/>
                  </a:lnTo>
                  <a:cubicBezTo>
                    <a:pt x="34531" y="599"/>
                    <a:pt x="34702" y="713"/>
                    <a:pt x="34831" y="713"/>
                  </a:cubicBezTo>
                  <a:cubicBezTo>
                    <a:pt x="35059" y="713"/>
                    <a:pt x="35244" y="542"/>
                    <a:pt x="35244" y="357"/>
                  </a:cubicBezTo>
                  <a:cubicBezTo>
                    <a:pt x="35244" y="129"/>
                    <a:pt x="35059" y="0"/>
                    <a:pt x="34831" y="0"/>
                  </a:cubicBezTo>
                  <a:close/>
                </a:path>
              </a:pathLst>
            </a:custGeom>
            <a:gradFill>
              <a:gsLst>
                <a:gs pos="0">
                  <a:schemeClr val="accent3"/>
                </a:gs>
                <a:gs pos="100000">
                  <a:schemeClr val="accent4"/>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84" name="Shape 1784"/>
        <p:cNvGrpSpPr/>
        <p:nvPr/>
      </p:nvGrpSpPr>
      <p:grpSpPr>
        <a:xfrm>
          <a:off x="0" y="0"/>
          <a:ext cx="0" cy="0"/>
          <a:chOff x="0" y="0"/>
          <a:chExt cx="0" cy="0"/>
        </a:xfrm>
      </p:grpSpPr>
      <p:sp>
        <p:nvSpPr>
          <p:cNvPr id="1785" name="Google Shape;1785;p6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1786" name="Google Shape;1786;p69"/>
          <p:cNvSpPr txBox="1"/>
          <p:nvPr>
            <p:ph idx="1" type="body"/>
          </p:nvPr>
        </p:nvSpPr>
        <p:spPr>
          <a:xfrm>
            <a:off x="720000" y="1215752"/>
            <a:ext cx="7704000" cy="341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chemeClr val="dk1"/>
                </a:solidFill>
              </a:rPr>
              <a:t>Did you like the resources on this template? Get them for free at our other websites: </a:t>
            </a:r>
            <a:endParaRPr sz="1400">
              <a:solidFill>
                <a:schemeClr val="dk1"/>
              </a:solidFill>
            </a:endParaRPr>
          </a:p>
          <a:p>
            <a:pPr indent="0" lvl="0" marL="0" rtl="0" algn="l">
              <a:spcBef>
                <a:spcPts val="1000"/>
              </a:spcBef>
              <a:spcAft>
                <a:spcPts val="0"/>
              </a:spcAft>
              <a:buClr>
                <a:schemeClr val="dk1"/>
              </a:buClr>
              <a:buSzPts val="1100"/>
              <a:buFont typeface="Arial"/>
              <a:buNone/>
            </a:pPr>
            <a:r>
              <a:rPr lang="en" sz="1800">
                <a:solidFill>
                  <a:schemeClr val="dk1"/>
                </a:solidFill>
                <a:latin typeface="Anton"/>
                <a:ea typeface="Anton"/>
                <a:cs typeface="Anton"/>
                <a:sym typeface="Anton"/>
              </a:rPr>
              <a:t>Vectors</a:t>
            </a:r>
            <a:endParaRPr sz="1800">
              <a:solidFill>
                <a:schemeClr val="dk1"/>
              </a:solidFill>
              <a:latin typeface="Anton"/>
              <a:ea typeface="Anton"/>
              <a:cs typeface="Anton"/>
              <a:sym typeface="Anton"/>
            </a:endParaRPr>
          </a:p>
          <a:p>
            <a:pPr indent="-215900" lvl="0" marL="241300" rtl="0" algn="l">
              <a:lnSpc>
                <a:spcPct val="115000"/>
              </a:lnSpc>
              <a:spcBef>
                <a:spcPts val="0"/>
              </a:spcBef>
              <a:spcAft>
                <a:spcPts val="0"/>
              </a:spcAft>
              <a:buSzPts val="1400"/>
              <a:buFont typeface="Catamaran"/>
              <a:buChar char="●"/>
            </a:pPr>
            <a:r>
              <a:rPr lang="en" sz="1400">
                <a:solidFill>
                  <a:schemeClr val="hlink"/>
                </a:solidFill>
                <a:uFill>
                  <a:noFill/>
                </a:uFill>
                <a:hlinkClick r:id="rId3"/>
              </a:rPr>
              <a:t>Technology style brochure se</a:t>
            </a:r>
            <a:r>
              <a:rPr lang="en" sz="1400">
                <a:solidFill>
                  <a:schemeClr val="hlink"/>
                </a:solidFill>
                <a:uFill>
                  <a:noFill/>
                </a:uFill>
                <a:hlinkClick r:id="rId4"/>
              </a:rPr>
              <a:t>t</a:t>
            </a:r>
            <a:endParaRPr sz="1400">
              <a:solidFill>
                <a:schemeClr val="dk1"/>
              </a:solidFill>
              <a:latin typeface="Catamaran Medium"/>
              <a:ea typeface="Catamaran Medium"/>
              <a:cs typeface="Catamaran Medium"/>
              <a:sym typeface="Catamaran Medium"/>
            </a:endParaRPr>
          </a:p>
          <a:p>
            <a:pPr indent="0" lvl="0" marL="0" rtl="0" algn="l">
              <a:lnSpc>
                <a:spcPct val="115000"/>
              </a:lnSpc>
              <a:spcBef>
                <a:spcPts val="1000"/>
              </a:spcBef>
              <a:spcAft>
                <a:spcPts val="0"/>
              </a:spcAft>
              <a:buNone/>
            </a:pPr>
            <a:r>
              <a:rPr lang="en" sz="1800">
                <a:solidFill>
                  <a:schemeClr val="dk1"/>
                </a:solidFill>
                <a:latin typeface="Anton"/>
                <a:ea typeface="Anton"/>
                <a:cs typeface="Anton"/>
                <a:sym typeface="Anton"/>
              </a:rPr>
              <a:t>Photos</a:t>
            </a:r>
            <a:endParaRPr sz="1800">
              <a:solidFill>
                <a:schemeClr val="dk1"/>
              </a:solidFill>
              <a:latin typeface="Anton"/>
              <a:ea typeface="Anton"/>
              <a:cs typeface="Anton"/>
              <a:sym typeface="Anton"/>
            </a:endParaRPr>
          </a:p>
          <a:p>
            <a:pPr indent="-215900" lvl="0" marL="241300" rtl="0" algn="l">
              <a:lnSpc>
                <a:spcPct val="115000"/>
              </a:lnSpc>
              <a:spcBef>
                <a:spcPts val="0"/>
              </a:spcBef>
              <a:spcAft>
                <a:spcPts val="0"/>
              </a:spcAft>
              <a:buSzPts val="1400"/>
              <a:buFont typeface="Catamaran"/>
              <a:buChar char="●"/>
            </a:pPr>
            <a:r>
              <a:rPr lang="en" sz="1400">
                <a:solidFill>
                  <a:schemeClr val="hlink"/>
                </a:solidFill>
                <a:uFill>
                  <a:noFill/>
                </a:uFill>
                <a:hlinkClick r:id="rId5"/>
              </a:rPr>
              <a:t>Side view of man using smartphone</a:t>
            </a:r>
            <a:endParaRPr sz="1400">
              <a:solidFill>
                <a:schemeClr val="dk1"/>
              </a:solidFill>
            </a:endParaRPr>
          </a:p>
          <a:p>
            <a:pPr indent="-215900" lvl="0" marL="241300" rtl="0" algn="l">
              <a:lnSpc>
                <a:spcPct val="115000"/>
              </a:lnSpc>
              <a:spcBef>
                <a:spcPts val="0"/>
              </a:spcBef>
              <a:spcAft>
                <a:spcPts val="0"/>
              </a:spcAft>
              <a:buSzPts val="1400"/>
              <a:buFont typeface="Catamaran Light"/>
              <a:buChar char="●"/>
            </a:pPr>
            <a:r>
              <a:rPr lang="en" sz="1400">
                <a:solidFill>
                  <a:schemeClr val="hlink"/>
                </a:solidFill>
                <a:uFill>
                  <a:noFill/>
                </a:uFill>
                <a:hlinkClick r:id="rId6"/>
              </a:rPr>
              <a:t>Programming background with person working with codes on computer</a:t>
            </a:r>
            <a:endParaRPr sz="1400">
              <a:solidFill>
                <a:schemeClr val="dk1"/>
              </a:solidFill>
            </a:endParaRPr>
          </a:p>
          <a:p>
            <a:pPr indent="-215900" lvl="0" marL="241300" rtl="0" algn="l">
              <a:lnSpc>
                <a:spcPct val="115000"/>
              </a:lnSpc>
              <a:spcBef>
                <a:spcPts val="0"/>
              </a:spcBef>
              <a:spcAft>
                <a:spcPts val="0"/>
              </a:spcAft>
              <a:buSzPts val="1400"/>
              <a:buFont typeface="Catamaran Light"/>
              <a:buChar char="●"/>
            </a:pPr>
            <a:r>
              <a:rPr lang="en" sz="1400">
                <a:solidFill>
                  <a:schemeClr val="hlink"/>
                </a:solidFill>
                <a:uFill>
                  <a:noFill/>
                </a:uFill>
                <a:hlinkClick r:id="rId7"/>
              </a:rPr>
              <a:t>Side view of woman at home using headphones and tablet</a:t>
            </a:r>
            <a:endParaRPr sz="1400">
              <a:solidFill>
                <a:schemeClr val="dk1"/>
              </a:solidFill>
            </a:endParaRPr>
          </a:p>
          <a:p>
            <a:pPr indent="-215900" lvl="0" marL="241300" rtl="0" algn="l">
              <a:lnSpc>
                <a:spcPct val="115000"/>
              </a:lnSpc>
              <a:spcBef>
                <a:spcPts val="0"/>
              </a:spcBef>
              <a:spcAft>
                <a:spcPts val="0"/>
              </a:spcAft>
              <a:buSzPts val="1400"/>
              <a:buFont typeface="Catamaran Light"/>
              <a:buChar char="●"/>
            </a:pPr>
            <a:r>
              <a:rPr lang="en" sz="1400">
                <a:solidFill>
                  <a:schemeClr val="hlink"/>
                </a:solidFill>
                <a:uFill>
                  <a:noFill/>
                </a:uFill>
                <a:hlinkClick r:id="rId8"/>
              </a:rPr>
              <a:t>Medium shot man playing videogame</a:t>
            </a:r>
            <a:endParaRPr sz="1400">
              <a:solidFill>
                <a:schemeClr val="dk1"/>
              </a:solidFill>
            </a:endParaRPr>
          </a:p>
          <a:p>
            <a:pPr indent="-215900" lvl="0" marL="241300" rtl="0" algn="l">
              <a:lnSpc>
                <a:spcPct val="115000"/>
              </a:lnSpc>
              <a:spcBef>
                <a:spcPts val="0"/>
              </a:spcBef>
              <a:spcAft>
                <a:spcPts val="0"/>
              </a:spcAft>
              <a:buSzPts val="1400"/>
              <a:buFont typeface="Catamaran Light"/>
              <a:buChar char="●"/>
            </a:pPr>
            <a:r>
              <a:rPr lang="en" sz="1400">
                <a:solidFill>
                  <a:schemeClr val="hlink"/>
                </a:solidFill>
                <a:uFill>
                  <a:noFill/>
                </a:uFill>
                <a:hlinkClick r:id="rId9"/>
              </a:rPr>
              <a:t>Programming background with person working with codes on computer</a:t>
            </a:r>
            <a:endParaRPr sz="1400">
              <a:solidFill>
                <a:schemeClr val="dk1"/>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90" name="Shape 1790"/>
        <p:cNvGrpSpPr/>
        <p:nvPr/>
      </p:nvGrpSpPr>
      <p:grpSpPr>
        <a:xfrm>
          <a:off x="0" y="0"/>
          <a:ext cx="0" cy="0"/>
          <a:chOff x="0" y="0"/>
          <a:chExt cx="0" cy="0"/>
        </a:xfrm>
      </p:grpSpPr>
      <p:sp>
        <p:nvSpPr>
          <p:cNvPr id="1791" name="Google Shape;1791;p70"/>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a:t>
            </a:r>
            <a:endParaRPr/>
          </a:p>
        </p:txBody>
      </p:sp>
      <p:sp>
        <p:nvSpPr>
          <p:cNvPr id="1792" name="Google Shape;1792;p70"/>
          <p:cNvSpPr txBox="1"/>
          <p:nvPr/>
        </p:nvSpPr>
        <p:spPr>
          <a:xfrm>
            <a:off x="716700" y="1188000"/>
            <a:ext cx="7710600" cy="344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0E2A47"/>
              </a:buClr>
              <a:buSzPts val="1100"/>
              <a:buFont typeface="Arial"/>
              <a:buNone/>
            </a:pPr>
            <a:r>
              <a:rPr lang="en" sz="1100">
                <a:solidFill>
                  <a:schemeClr val="lt1"/>
                </a:solidFill>
              </a:rPr>
              <a:t>If you have a free account, in order to use this template, you must credit </a:t>
            </a:r>
            <a:r>
              <a:rPr b="1" lang="en" sz="1100" u="sng">
                <a:solidFill>
                  <a:schemeClr val="hlink"/>
                </a:solidFill>
                <a:hlinkClick r:id="rId3"/>
              </a:rPr>
              <a:t>Slidesgo</a:t>
            </a:r>
            <a:r>
              <a:rPr b="1" lang="en" sz="1100">
                <a:solidFill>
                  <a:schemeClr val="hlink"/>
                </a:solidFill>
              </a:rPr>
              <a:t> </a:t>
            </a:r>
            <a:r>
              <a:rPr lang="en" sz="1100">
                <a:solidFill>
                  <a:schemeClr val="lt1"/>
                </a:solidFill>
              </a:rPr>
              <a:t>by keeping the </a:t>
            </a:r>
            <a:r>
              <a:rPr b="1" lang="en" sz="1100" u="sng">
                <a:solidFill>
                  <a:schemeClr val="hlink"/>
                </a:solidFill>
                <a:hlinkClick action="ppaction://hlinksldjump" r:id="rId4"/>
              </a:rPr>
              <a:t>Thanks</a:t>
            </a:r>
            <a:r>
              <a:rPr b="1" lang="en" sz="1100">
                <a:solidFill>
                  <a:schemeClr val="hlink"/>
                </a:solidFill>
              </a:rPr>
              <a:t> </a:t>
            </a:r>
            <a:r>
              <a:rPr lang="en" sz="1100">
                <a:solidFill>
                  <a:schemeClr val="lt1"/>
                </a:solidFill>
              </a:rPr>
              <a:t>slide. Please refer to the next slide to read the instructions for premium users.</a:t>
            </a:r>
            <a:endParaRPr sz="1100">
              <a:solidFill>
                <a:schemeClr val="lt1"/>
              </a:solidFill>
            </a:endParaRPr>
          </a:p>
          <a:p>
            <a:pPr indent="0" lvl="0" marL="0" rtl="0" algn="l">
              <a:spcBef>
                <a:spcPts val="1000"/>
              </a:spcBef>
              <a:spcAft>
                <a:spcPts val="0"/>
              </a:spcAft>
              <a:buClr>
                <a:srgbClr val="0E2A47"/>
              </a:buClr>
              <a:buSzPts val="1100"/>
              <a:buFont typeface="Arial"/>
              <a:buNone/>
            </a:pPr>
            <a:r>
              <a:rPr b="1" lang="en" sz="1100">
                <a:solidFill>
                  <a:schemeClr val="hlink"/>
                </a:solidFill>
              </a:rPr>
              <a:t>As a Free user, you are allowed to:</a:t>
            </a:r>
            <a:endParaRPr b="1" sz="1100">
              <a:solidFill>
                <a:schemeClr val="hlink"/>
              </a:solidFill>
            </a:endParaRPr>
          </a:p>
          <a:p>
            <a:pPr indent="-298450" lvl="0" marL="457200" rtl="0" algn="l">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indent="0" lvl="0" marL="0" rtl="0" algn="l">
              <a:spcBef>
                <a:spcPts val="1400"/>
              </a:spcBef>
              <a:spcAft>
                <a:spcPts val="0"/>
              </a:spcAft>
              <a:buClr>
                <a:srgbClr val="0E2A47"/>
              </a:buClr>
              <a:buSzPts val="1100"/>
              <a:buFont typeface="Arial"/>
              <a:buNone/>
            </a:pPr>
            <a:r>
              <a:rPr b="1" lang="en" sz="1100">
                <a:solidFill>
                  <a:schemeClr val="hlink"/>
                </a:solidFill>
              </a:rPr>
              <a:t>You are not allowed to:</a:t>
            </a:r>
            <a:endParaRPr b="1" sz="1100">
              <a:solidFill>
                <a:schemeClr val="hlink"/>
              </a:solidFill>
            </a:endParaRPr>
          </a:p>
          <a:p>
            <a:pPr indent="-298450" lvl="0" marL="457200" rtl="0" algn="l">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ctr">
              <a:spcBef>
                <a:spcPts val="0"/>
              </a:spcBef>
              <a:spcAft>
                <a:spcPts val="0"/>
              </a:spcAft>
              <a:buClr>
                <a:srgbClr val="0E2A47"/>
              </a:buClr>
              <a:buSzPts val="1100"/>
              <a:buFont typeface="Arial"/>
              <a:buNone/>
            </a:pPr>
            <a:r>
              <a:t/>
            </a:r>
            <a:endParaRPr sz="1100">
              <a:solidFill>
                <a:schemeClr val="lt1"/>
              </a:solidFill>
            </a:endParaRPr>
          </a:p>
          <a:p>
            <a:pPr indent="0" lvl="0" marL="0" rtl="0" algn="ctr">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spcBef>
                <a:spcPts val="0"/>
              </a:spcBef>
              <a:spcAft>
                <a:spcPts val="0"/>
              </a:spcAft>
              <a:buClr>
                <a:srgbClr val="0E2A47"/>
              </a:buClr>
              <a:buSzPts val="1100"/>
              <a:buFont typeface="Arial"/>
              <a:buNone/>
            </a:pPr>
            <a:r>
              <a:rPr b="1" lang="en" sz="1100" u="sng">
                <a:solidFill>
                  <a:schemeClr val="hlink"/>
                </a:solidFill>
                <a:hlinkClick r:id="rId5"/>
              </a:rPr>
              <a:t>https://slidesgo.com/faqs</a:t>
            </a:r>
            <a:r>
              <a:rPr lang="en" sz="1100">
                <a:solidFill>
                  <a:schemeClr val="lt1"/>
                </a:solidFill>
              </a:rPr>
              <a:t> and </a:t>
            </a:r>
            <a:r>
              <a:rPr b="1" lang="en" sz="1100" u="sng">
                <a:solidFill>
                  <a:schemeClr val="hlink"/>
                </a:solidFill>
                <a:hlinkClick r:id="rId6"/>
              </a:rPr>
              <a:t>https://slidesgo.com/slidesgo-school</a:t>
            </a:r>
            <a:endParaRPr sz="1000">
              <a:solidFill>
                <a:srgbClr val="FFFFFF"/>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96" name="Shape 1796"/>
        <p:cNvGrpSpPr/>
        <p:nvPr/>
      </p:nvGrpSpPr>
      <p:grpSpPr>
        <a:xfrm>
          <a:off x="0" y="0"/>
          <a:ext cx="0" cy="0"/>
          <a:chOff x="0" y="0"/>
          <a:chExt cx="0" cy="0"/>
        </a:xfrm>
      </p:grpSpPr>
      <p:sp>
        <p:nvSpPr>
          <p:cNvPr id="1797" name="Google Shape;1797;p71"/>
          <p:cNvSpPr txBox="1"/>
          <p:nvPr/>
        </p:nvSpPr>
        <p:spPr>
          <a:xfrm>
            <a:off x="716700" y="1188000"/>
            <a:ext cx="7710600" cy="344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b="1" lang="en" sz="1100" u="sng">
                <a:solidFill>
                  <a:schemeClr val="hlink"/>
                </a:solidFill>
                <a:hlinkClick r:id="rId3"/>
              </a:rPr>
              <a:t>Slidesgo</a:t>
            </a:r>
            <a:r>
              <a:rPr b="1" lang="en" sz="1100">
                <a:solidFill>
                  <a:schemeClr val="hlink"/>
                </a:solidFill>
              </a:rPr>
              <a:t> </a:t>
            </a:r>
            <a:r>
              <a:rPr lang="en" sz="1100">
                <a:solidFill>
                  <a:schemeClr val="lt1"/>
                </a:solidFill>
              </a:rPr>
              <a:t>or keeping the "</a:t>
            </a:r>
            <a:r>
              <a:rPr b="1" lang="en" sz="1100" u="sng">
                <a:solidFill>
                  <a:schemeClr val="hlink"/>
                </a:solidFill>
                <a:hlinkClick action="ppaction://hlinksldjump" r:id="rId4"/>
              </a:rPr>
              <a:t>Thanks</a:t>
            </a:r>
            <a:r>
              <a:rPr lang="en" sz="1100">
                <a:solidFill>
                  <a:schemeClr val="lt1"/>
                </a:solidFill>
              </a:rPr>
              <a:t>" slide.</a:t>
            </a:r>
            <a:endParaRPr sz="1100">
              <a:solidFill>
                <a:schemeClr val="lt1"/>
              </a:solidFill>
            </a:endParaRPr>
          </a:p>
          <a:p>
            <a:pPr indent="0" lvl="0" marL="0" rtl="0" algn="l">
              <a:spcBef>
                <a:spcPts val="1000"/>
              </a:spcBef>
              <a:spcAft>
                <a:spcPts val="0"/>
              </a:spcAft>
              <a:buClr>
                <a:schemeClr val="dk1"/>
              </a:buClr>
              <a:buSzPts val="1100"/>
              <a:buFont typeface="Arial"/>
              <a:buNone/>
            </a:pPr>
            <a:r>
              <a:rPr b="1" lang="en" sz="1100">
                <a:solidFill>
                  <a:schemeClr val="hlink"/>
                </a:solidFill>
              </a:rPr>
              <a:t>You are allowed to:</a:t>
            </a:r>
            <a:endParaRPr b="1" sz="1100">
              <a:solidFill>
                <a:schemeClr val="hlink"/>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indent="0" lvl="0" marL="0" rtl="0" algn="l">
              <a:spcBef>
                <a:spcPts val="1000"/>
              </a:spcBef>
              <a:spcAft>
                <a:spcPts val="0"/>
              </a:spcAft>
              <a:buClr>
                <a:schemeClr val="dk1"/>
              </a:buClr>
              <a:buSzPts val="1100"/>
              <a:buFont typeface="Arial"/>
              <a:buNone/>
            </a:pPr>
            <a:r>
              <a:rPr b="1" lang="en" sz="1100">
                <a:solidFill>
                  <a:schemeClr val="hlink"/>
                </a:solidFill>
              </a:rPr>
              <a:t>You are not allowed to:</a:t>
            </a:r>
            <a:endParaRPr b="1" sz="1100">
              <a:solidFill>
                <a:schemeClr val="hlink"/>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indent="0" lvl="0" marL="0" rtl="0" algn="l">
              <a:spcBef>
                <a:spcPts val="0"/>
              </a:spcBef>
              <a:spcAft>
                <a:spcPts val="0"/>
              </a:spcAft>
              <a:buClr>
                <a:schemeClr val="dk1"/>
              </a:buClr>
              <a:buSzPts val="1100"/>
              <a:buFont typeface="Arial"/>
              <a:buNone/>
            </a:pPr>
            <a:r>
              <a:t/>
            </a:r>
            <a:endParaRPr sz="1100">
              <a:solidFill>
                <a:schemeClr val="lt1"/>
              </a:solidFill>
            </a:endParaRPr>
          </a:p>
          <a:p>
            <a:pPr indent="0" lvl="0" marL="0" rtl="0" algn="ctr">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spcBef>
                <a:spcPts val="0"/>
              </a:spcBef>
              <a:spcAft>
                <a:spcPts val="0"/>
              </a:spcAft>
              <a:buClr>
                <a:schemeClr val="dk1"/>
              </a:buClr>
              <a:buSzPts val="1100"/>
              <a:buFont typeface="Arial"/>
              <a:buNone/>
            </a:pPr>
            <a:r>
              <a:rPr b="1" lang="en" sz="1100" u="sng">
                <a:solidFill>
                  <a:schemeClr val="hlink"/>
                </a:solidFill>
                <a:hlinkClick r:id="rId5"/>
              </a:rPr>
              <a:t>https://slidesgo.com/faqs</a:t>
            </a:r>
            <a:r>
              <a:rPr lang="en" sz="1100">
                <a:solidFill>
                  <a:schemeClr val="lt1"/>
                </a:solidFill>
              </a:rPr>
              <a:t> and </a:t>
            </a:r>
            <a:r>
              <a:rPr b="1" lang="en" sz="1100" u="sng">
                <a:solidFill>
                  <a:schemeClr val="hlink"/>
                </a:solidFill>
                <a:hlinkClick r:id="rId6"/>
              </a:rPr>
              <a:t>https://slidesgo.com/slidesgo-school</a:t>
            </a:r>
            <a:endParaRPr sz="1000">
              <a:solidFill>
                <a:schemeClr val="lt1"/>
              </a:solidFill>
            </a:endParaRPr>
          </a:p>
        </p:txBody>
      </p:sp>
      <p:sp>
        <p:nvSpPr>
          <p:cNvPr id="1798" name="Google Shape;1798;p71"/>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 (premium users)</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02" name="Shape 1802"/>
        <p:cNvGrpSpPr/>
        <p:nvPr/>
      </p:nvGrpSpPr>
      <p:grpSpPr>
        <a:xfrm>
          <a:off x="0" y="0"/>
          <a:ext cx="0" cy="0"/>
          <a:chOff x="0" y="0"/>
          <a:chExt cx="0" cy="0"/>
        </a:xfrm>
      </p:grpSpPr>
      <p:sp>
        <p:nvSpPr>
          <p:cNvPr id="1803" name="Google Shape;1803;p72"/>
          <p:cNvSpPr txBox="1"/>
          <p:nvPr/>
        </p:nvSpPr>
        <p:spPr>
          <a:xfrm>
            <a:off x="716700" y="1188000"/>
            <a:ext cx="7710600" cy="1425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100">
                <a:solidFill>
                  <a:schemeClr val="lt1"/>
                </a:solidFill>
              </a:rPr>
              <a:t>This presentation has been made using the following fonts:</a:t>
            </a:r>
            <a:endParaRPr sz="1100">
              <a:solidFill>
                <a:schemeClr val="lt1"/>
              </a:solidFill>
            </a:endParaRPr>
          </a:p>
          <a:p>
            <a:pPr indent="0" lvl="0" marL="0" rtl="0" algn="ctr">
              <a:spcBef>
                <a:spcPts val="1000"/>
              </a:spcBef>
              <a:spcAft>
                <a:spcPts val="0"/>
              </a:spcAft>
              <a:buClr>
                <a:schemeClr val="dk1"/>
              </a:buClr>
              <a:buSzPts val="1100"/>
              <a:buFont typeface="Arial"/>
              <a:buNone/>
            </a:pPr>
            <a:r>
              <a:rPr b="1" lang="en" sz="1100">
                <a:solidFill>
                  <a:schemeClr val="lt1"/>
                </a:solidFill>
              </a:rPr>
              <a:t>Anton</a:t>
            </a:r>
            <a:endParaRPr b="1" sz="1100">
              <a:solidFill>
                <a:schemeClr val="lt1"/>
              </a:solidFill>
            </a:endParaRPr>
          </a:p>
          <a:p>
            <a:pPr indent="0" lvl="0" marL="0" rtl="0" algn="ctr">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3">
                  <a:extLst>
                    <a:ext uri="{A12FA001-AC4F-418D-AE19-62706E023703}">
                      <ahyp:hlinkClr val="tx"/>
                    </a:ext>
                  </a:extLst>
                </a:hlinkClick>
              </a:rPr>
              <a:t>https://fonts.google.com/specimen/Anton</a:t>
            </a:r>
            <a:r>
              <a:rPr lang="en" sz="1100">
                <a:solidFill>
                  <a:schemeClr val="lt1"/>
                </a:solidFill>
              </a:rPr>
              <a:t>)</a:t>
            </a:r>
            <a:endParaRPr sz="1100">
              <a:solidFill>
                <a:schemeClr val="lt1"/>
              </a:solidFill>
            </a:endParaRPr>
          </a:p>
          <a:p>
            <a:pPr indent="0" lvl="0" marL="0" rtl="0" algn="ctr">
              <a:spcBef>
                <a:spcPts val="0"/>
              </a:spcBef>
              <a:spcAft>
                <a:spcPts val="0"/>
              </a:spcAft>
              <a:buClr>
                <a:schemeClr val="dk1"/>
              </a:buClr>
              <a:buSzPts val="1100"/>
              <a:buFont typeface="Arial"/>
              <a:buNone/>
            </a:pPr>
            <a:r>
              <a:t/>
            </a:r>
            <a:endParaRPr sz="1100">
              <a:solidFill>
                <a:schemeClr val="lt1"/>
              </a:solidFill>
            </a:endParaRPr>
          </a:p>
          <a:p>
            <a:pPr indent="0" lvl="0" marL="0" rtl="0" algn="ctr">
              <a:spcBef>
                <a:spcPts val="0"/>
              </a:spcBef>
              <a:spcAft>
                <a:spcPts val="0"/>
              </a:spcAft>
              <a:buClr>
                <a:schemeClr val="dk1"/>
              </a:buClr>
              <a:buSzPts val="1100"/>
              <a:buFont typeface="Arial"/>
              <a:buNone/>
            </a:pPr>
            <a:r>
              <a:rPr b="1" lang="en" sz="1100">
                <a:solidFill>
                  <a:schemeClr val="lt1"/>
                </a:solidFill>
              </a:rPr>
              <a:t>Catamaran</a:t>
            </a:r>
            <a:endParaRPr b="1" sz="1100">
              <a:solidFill>
                <a:schemeClr val="lt1"/>
              </a:solidFill>
            </a:endParaRPr>
          </a:p>
          <a:p>
            <a:pPr indent="0" lvl="0" marL="0" rtl="0" algn="ctr">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4">
                  <a:extLst>
                    <a:ext uri="{A12FA001-AC4F-418D-AE19-62706E023703}">
                      <ahyp:hlinkClr val="tx"/>
                    </a:ext>
                  </a:extLst>
                </a:hlinkClick>
              </a:rPr>
              <a:t>https://fonts.google.com/specimen/Catamaran</a:t>
            </a:r>
            <a:r>
              <a:rPr lang="en" sz="1100">
                <a:solidFill>
                  <a:schemeClr val="lt1"/>
                </a:solidFill>
              </a:rPr>
              <a:t>)</a:t>
            </a:r>
            <a:endParaRPr sz="1100">
              <a:solidFill>
                <a:schemeClr val="lt1"/>
              </a:solidFill>
            </a:endParaRPr>
          </a:p>
        </p:txBody>
      </p:sp>
      <p:sp>
        <p:nvSpPr>
          <p:cNvPr id="1804" name="Google Shape;1804;p72"/>
          <p:cNvSpPr/>
          <p:nvPr/>
        </p:nvSpPr>
        <p:spPr>
          <a:xfrm>
            <a:off x="2583638" y="2947800"/>
            <a:ext cx="791400" cy="754200"/>
          </a:xfrm>
          <a:prstGeom prst="roundRect">
            <a:avLst>
              <a:gd fmla="val 16667" name="adj"/>
            </a:avLst>
          </a:prstGeom>
          <a:solidFill>
            <a:srgbClr val="FAFAF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72"/>
          <p:cNvSpPr/>
          <p:nvPr/>
        </p:nvSpPr>
        <p:spPr>
          <a:xfrm>
            <a:off x="3645457" y="2947800"/>
            <a:ext cx="791400" cy="754200"/>
          </a:xfrm>
          <a:prstGeom prst="roundRect">
            <a:avLst>
              <a:gd fmla="val 16667" name="adj"/>
            </a:avLst>
          </a:prstGeom>
          <a:solidFill>
            <a:srgbClr val="0E0E0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72"/>
          <p:cNvSpPr/>
          <p:nvPr/>
        </p:nvSpPr>
        <p:spPr>
          <a:xfrm>
            <a:off x="4707277" y="2947800"/>
            <a:ext cx="791400" cy="754200"/>
          </a:xfrm>
          <a:prstGeom prst="roundRect">
            <a:avLst>
              <a:gd fmla="val 16667" name="adj"/>
            </a:avLst>
          </a:prstGeom>
          <a:solidFill>
            <a:srgbClr val="2E2E2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72"/>
          <p:cNvSpPr txBox="1"/>
          <p:nvPr/>
        </p:nvSpPr>
        <p:spPr>
          <a:xfrm>
            <a:off x="2583638" y="31048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#fafafa</a:t>
            </a:r>
            <a:endParaRPr sz="1000">
              <a:solidFill>
                <a:schemeClr val="dk1"/>
              </a:solidFill>
            </a:endParaRPr>
          </a:p>
        </p:txBody>
      </p:sp>
      <p:sp>
        <p:nvSpPr>
          <p:cNvPr id="1808" name="Google Shape;1808;p72"/>
          <p:cNvSpPr txBox="1"/>
          <p:nvPr/>
        </p:nvSpPr>
        <p:spPr>
          <a:xfrm>
            <a:off x="3645463" y="31048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#0e0e0e</a:t>
            </a:r>
            <a:endParaRPr sz="1000">
              <a:solidFill>
                <a:srgbClr val="FFFFFF"/>
              </a:solidFill>
            </a:endParaRPr>
          </a:p>
        </p:txBody>
      </p:sp>
      <p:sp>
        <p:nvSpPr>
          <p:cNvPr id="1809" name="Google Shape;1809;p72"/>
          <p:cNvSpPr txBox="1"/>
          <p:nvPr/>
        </p:nvSpPr>
        <p:spPr>
          <a:xfrm>
            <a:off x="4707288" y="31048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#2e2e2e</a:t>
            </a:r>
            <a:endParaRPr sz="1000">
              <a:solidFill>
                <a:srgbClr val="FFFFFF"/>
              </a:solidFill>
            </a:endParaRPr>
          </a:p>
        </p:txBody>
      </p:sp>
      <p:sp>
        <p:nvSpPr>
          <p:cNvPr id="1810" name="Google Shape;1810;p72"/>
          <p:cNvSpPr/>
          <p:nvPr/>
        </p:nvSpPr>
        <p:spPr>
          <a:xfrm>
            <a:off x="5769113" y="2947800"/>
            <a:ext cx="791400" cy="754200"/>
          </a:xfrm>
          <a:prstGeom prst="roundRect">
            <a:avLst>
              <a:gd fmla="val 16667" name="adj"/>
            </a:avLst>
          </a:prstGeom>
          <a:solidFill>
            <a:srgbClr val="0F0F0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72"/>
          <p:cNvSpPr txBox="1"/>
          <p:nvPr/>
        </p:nvSpPr>
        <p:spPr>
          <a:xfrm>
            <a:off x="5769113" y="31048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#0f0f0f</a:t>
            </a:r>
            <a:endParaRPr sz="1000">
              <a:solidFill>
                <a:srgbClr val="FFFFFF"/>
              </a:solidFill>
            </a:endParaRPr>
          </a:p>
        </p:txBody>
      </p:sp>
      <p:sp>
        <p:nvSpPr>
          <p:cNvPr id="1812" name="Google Shape;1812;p72"/>
          <p:cNvSpPr/>
          <p:nvPr/>
        </p:nvSpPr>
        <p:spPr>
          <a:xfrm>
            <a:off x="3645463" y="3878900"/>
            <a:ext cx="791400" cy="754200"/>
          </a:xfrm>
          <a:prstGeom prst="roundRect">
            <a:avLst>
              <a:gd fmla="val 16667" name="adj"/>
            </a:avLst>
          </a:prstGeom>
          <a:solidFill>
            <a:srgbClr val="0B8ED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72"/>
          <p:cNvSpPr/>
          <p:nvPr/>
        </p:nvSpPr>
        <p:spPr>
          <a:xfrm>
            <a:off x="4707282" y="3878900"/>
            <a:ext cx="791400" cy="754200"/>
          </a:xfrm>
          <a:prstGeom prst="roundRect">
            <a:avLst>
              <a:gd fmla="val 16667" name="adj"/>
            </a:avLst>
          </a:prstGeom>
          <a:solidFill>
            <a:srgbClr val="7800D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72"/>
          <p:cNvSpPr/>
          <p:nvPr/>
        </p:nvSpPr>
        <p:spPr>
          <a:xfrm>
            <a:off x="5769102" y="3878900"/>
            <a:ext cx="791400" cy="754200"/>
          </a:xfrm>
          <a:prstGeom prst="roundRect">
            <a:avLst>
              <a:gd fmla="val 16667" name="adj"/>
            </a:avLst>
          </a:prstGeom>
          <a:solidFill>
            <a:srgbClr val="DA007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72"/>
          <p:cNvSpPr txBox="1"/>
          <p:nvPr/>
        </p:nvSpPr>
        <p:spPr>
          <a:xfrm>
            <a:off x="3645463" y="40359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#0b8eda</a:t>
            </a:r>
            <a:endParaRPr sz="1000">
              <a:solidFill>
                <a:srgbClr val="FFFFFF"/>
              </a:solidFill>
            </a:endParaRPr>
          </a:p>
        </p:txBody>
      </p:sp>
      <p:sp>
        <p:nvSpPr>
          <p:cNvPr id="1816" name="Google Shape;1816;p72"/>
          <p:cNvSpPr txBox="1"/>
          <p:nvPr/>
        </p:nvSpPr>
        <p:spPr>
          <a:xfrm>
            <a:off x="4707288" y="40359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#7800da</a:t>
            </a:r>
            <a:endParaRPr sz="1000">
              <a:solidFill>
                <a:srgbClr val="FFFFFF"/>
              </a:solidFill>
            </a:endParaRPr>
          </a:p>
        </p:txBody>
      </p:sp>
      <p:sp>
        <p:nvSpPr>
          <p:cNvPr id="1817" name="Google Shape;1817;p72"/>
          <p:cNvSpPr txBox="1"/>
          <p:nvPr/>
        </p:nvSpPr>
        <p:spPr>
          <a:xfrm>
            <a:off x="5769113" y="40359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#da0078</a:t>
            </a:r>
            <a:endParaRPr sz="1000">
              <a:solidFill>
                <a:srgbClr val="FFFFFF"/>
              </a:solidFill>
            </a:endParaRPr>
          </a:p>
        </p:txBody>
      </p:sp>
      <p:sp>
        <p:nvSpPr>
          <p:cNvPr id="1818" name="Google Shape;1818;p72"/>
          <p:cNvSpPr/>
          <p:nvPr/>
        </p:nvSpPr>
        <p:spPr>
          <a:xfrm>
            <a:off x="2583638" y="3878900"/>
            <a:ext cx="791400" cy="754200"/>
          </a:xfrm>
          <a:prstGeom prst="roundRect">
            <a:avLst>
              <a:gd fmla="val 16667" name="adj"/>
            </a:avLst>
          </a:prstGeom>
          <a:solidFill>
            <a:srgbClr val="00C3D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72"/>
          <p:cNvSpPr txBox="1"/>
          <p:nvPr/>
        </p:nvSpPr>
        <p:spPr>
          <a:xfrm>
            <a:off x="2583638" y="40359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#00c3da</a:t>
            </a:r>
            <a:endParaRPr sz="1000">
              <a:solidFill>
                <a:srgbClr val="FFFFFF"/>
              </a:solidFill>
            </a:endParaRPr>
          </a:p>
        </p:txBody>
      </p:sp>
      <p:sp>
        <p:nvSpPr>
          <p:cNvPr id="1820" name="Google Shape;1820;p72"/>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Fonts &amp; colors used</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24" name="Shape 1824"/>
        <p:cNvGrpSpPr/>
        <p:nvPr/>
      </p:nvGrpSpPr>
      <p:grpSpPr>
        <a:xfrm>
          <a:off x="0" y="0"/>
          <a:ext cx="0" cy="0"/>
          <a:chOff x="0" y="0"/>
          <a:chExt cx="0" cy="0"/>
        </a:xfrm>
      </p:grpSpPr>
      <p:sp>
        <p:nvSpPr>
          <p:cNvPr id="1825" name="Google Shape;1825;p73"/>
          <p:cNvSpPr txBox="1"/>
          <p:nvPr/>
        </p:nvSpPr>
        <p:spPr>
          <a:xfrm>
            <a:off x="1572600" y="1188000"/>
            <a:ext cx="5998800" cy="8526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b="1" lang="en" sz="1100">
                <a:solidFill>
                  <a:schemeClr val="hlink"/>
                </a:solidFill>
              </a:rPr>
              <a:t>h</a:t>
            </a:r>
            <a:r>
              <a:rPr b="1" lang="en" sz="1100">
                <a:solidFill>
                  <a:schemeClr val="hlink"/>
                </a:solidFill>
                <a:uFill>
                  <a:noFill/>
                </a:uFill>
                <a:hlinkClick r:id="rId3"/>
              </a:rPr>
              <a:t>ow it works</a:t>
            </a:r>
            <a:r>
              <a:rPr lang="en" sz="1100">
                <a:solidFill>
                  <a:schemeClr val="lt1"/>
                </a:solidFill>
                <a:uFill>
                  <a:noFill/>
                </a:uFill>
                <a:hlinkClick r:id="rId4">
                  <a:extLst>
                    <a:ext uri="{A12FA001-AC4F-418D-AE19-62706E023703}">
                      <ahyp:hlinkClr val="tx"/>
                    </a:ext>
                  </a:extLst>
                </a:hlinkClick>
              </a:rPr>
              <a:t>.</a:t>
            </a:r>
            <a:endParaRPr sz="1100">
              <a:solidFill>
                <a:srgbClr val="869FB2"/>
              </a:solidFill>
            </a:endParaRPr>
          </a:p>
        </p:txBody>
      </p:sp>
      <p:sp>
        <p:nvSpPr>
          <p:cNvPr id="1826" name="Google Shape;1826;p73"/>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Storyset</a:t>
            </a:r>
            <a:endParaRPr/>
          </a:p>
        </p:txBody>
      </p:sp>
      <p:pic>
        <p:nvPicPr>
          <p:cNvPr id="1827" name="Google Shape;1827;p73"/>
          <p:cNvPicPr preferRelativeResize="0"/>
          <p:nvPr/>
        </p:nvPicPr>
        <p:blipFill rotWithShape="1">
          <a:blip r:embed="rId5">
            <a:alphaModFix/>
          </a:blip>
          <a:srcRect b="16540" l="0" r="0" t="16547"/>
          <a:stretch/>
        </p:blipFill>
        <p:spPr>
          <a:xfrm>
            <a:off x="723400" y="2607125"/>
            <a:ext cx="1522615" cy="1018800"/>
          </a:xfrm>
          <a:prstGeom prst="rect">
            <a:avLst/>
          </a:prstGeom>
          <a:noFill/>
          <a:ln>
            <a:noFill/>
          </a:ln>
        </p:spPr>
      </p:pic>
      <p:sp>
        <p:nvSpPr>
          <p:cNvPr id="1828" name="Google Shape;1828;p73">
            <a:hlinkClick r:id="rId6"/>
          </p:cNvPr>
          <p:cNvSpPr txBox="1"/>
          <p:nvPr/>
        </p:nvSpPr>
        <p:spPr>
          <a:xfrm>
            <a:off x="881858"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7">
                  <a:extLst>
                    <a:ext uri="{A12FA001-AC4F-418D-AE19-62706E023703}">
                      <ahyp:hlinkClr val="tx"/>
                    </a:ext>
                  </a:extLst>
                </a:hlinkClick>
              </a:rPr>
              <a:t>Pana</a:t>
            </a:r>
            <a:endParaRPr b="1">
              <a:solidFill>
                <a:srgbClr val="869FB2"/>
              </a:solidFill>
            </a:endParaRPr>
          </a:p>
        </p:txBody>
      </p:sp>
      <p:sp>
        <p:nvSpPr>
          <p:cNvPr id="1829" name="Google Shape;1829;p73">
            <a:hlinkClick r:id="rId8"/>
          </p:cNvPr>
          <p:cNvSpPr txBox="1"/>
          <p:nvPr/>
        </p:nvSpPr>
        <p:spPr>
          <a:xfrm>
            <a:off x="240297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9">
                  <a:extLst>
                    <a:ext uri="{A12FA001-AC4F-418D-AE19-62706E023703}">
                      <ahyp:hlinkClr val="tx"/>
                    </a:ext>
                  </a:extLst>
                </a:hlinkClick>
              </a:rPr>
              <a:t>Amico</a:t>
            </a:r>
            <a:endParaRPr b="1">
              <a:solidFill>
                <a:srgbClr val="869FB2"/>
              </a:solidFill>
            </a:endParaRPr>
          </a:p>
        </p:txBody>
      </p:sp>
      <p:sp>
        <p:nvSpPr>
          <p:cNvPr id="1830" name="Google Shape;1830;p73">
            <a:hlinkClick r:id="rId10"/>
          </p:cNvPr>
          <p:cNvSpPr txBox="1"/>
          <p:nvPr/>
        </p:nvSpPr>
        <p:spPr>
          <a:xfrm>
            <a:off x="392408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1">
                  <a:extLst>
                    <a:ext uri="{A12FA001-AC4F-418D-AE19-62706E023703}">
                      <ahyp:hlinkClr val="tx"/>
                    </a:ext>
                  </a:extLst>
                </a:hlinkClick>
              </a:rPr>
              <a:t>Bro</a:t>
            </a:r>
            <a:endParaRPr b="1">
              <a:solidFill>
                <a:srgbClr val="869FB2"/>
              </a:solidFill>
            </a:endParaRPr>
          </a:p>
        </p:txBody>
      </p:sp>
      <p:sp>
        <p:nvSpPr>
          <p:cNvPr id="1831" name="Google Shape;1831;p73">
            <a:hlinkClick r:id="rId12"/>
          </p:cNvPr>
          <p:cNvSpPr txBox="1"/>
          <p:nvPr/>
        </p:nvSpPr>
        <p:spPr>
          <a:xfrm>
            <a:off x="544520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3">
                  <a:extLst>
                    <a:ext uri="{A12FA001-AC4F-418D-AE19-62706E023703}">
                      <ahyp:hlinkClr val="tx"/>
                    </a:ext>
                  </a:extLst>
                </a:hlinkClick>
              </a:rPr>
              <a:t>Rafiki</a:t>
            </a:r>
            <a:endParaRPr b="1">
              <a:solidFill>
                <a:srgbClr val="869FB2"/>
              </a:solidFill>
            </a:endParaRPr>
          </a:p>
        </p:txBody>
      </p:sp>
      <p:pic>
        <p:nvPicPr>
          <p:cNvPr id="1832" name="Google Shape;1832;p73"/>
          <p:cNvPicPr preferRelativeResize="0"/>
          <p:nvPr/>
        </p:nvPicPr>
        <p:blipFill rotWithShape="1">
          <a:blip r:embed="rId14">
            <a:alphaModFix/>
          </a:blip>
          <a:srcRect b="0" l="0" r="0" t="0"/>
          <a:stretch/>
        </p:blipFill>
        <p:spPr>
          <a:xfrm>
            <a:off x="2376355" y="2481308"/>
            <a:ext cx="1270420" cy="1270435"/>
          </a:xfrm>
          <a:prstGeom prst="rect">
            <a:avLst/>
          </a:prstGeom>
          <a:noFill/>
          <a:ln>
            <a:noFill/>
          </a:ln>
        </p:spPr>
      </p:pic>
      <p:pic>
        <p:nvPicPr>
          <p:cNvPr id="1833" name="Google Shape;1833;p73"/>
          <p:cNvPicPr preferRelativeResize="0"/>
          <p:nvPr/>
        </p:nvPicPr>
        <p:blipFill rotWithShape="1">
          <a:blip r:embed="rId15">
            <a:alphaModFix/>
          </a:blip>
          <a:srcRect b="6377" l="0" r="0" t="6377"/>
          <a:stretch/>
        </p:blipFill>
        <p:spPr>
          <a:xfrm>
            <a:off x="3816030" y="2517800"/>
            <a:ext cx="1372495" cy="1197450"/>
          </a:xfrm>
          <a:prstGeom prst="rect">
            <a:avLst/>
          </a:prstGeom>
          <a:noFill/>
          <a:ln>
            <a:noFill/>
          </a:ln>
        </p:spPr>
      </p:pic>
      <p:pic>
        <p:nvPicPr>
          <p:cNvPr id="1834" name="Google Shape;1834;p73"/>
          <p:cNvPicPr preferRelativeResize="0"/>
          <p:nvPr/>
        </p:nvPicPr>
        <p:blipFill rotWithShape="1">
          <a:blip r:embed="rId16">
            <a:alphaModFix/>
          </a:blip>
          <a:srcRect b="9256" l="0" r="0" t="9256"/>
          <a:stretch/>
        </p:blipFill>
        <p:spPr>
          <a:xfrm>
            <a:off x="5306751" y="2557330"/>
            <a:ext cx="1372475" cy="1118390"/>
          </a:xfrm>
          <a:prstGeom prst="rect">
            <a:avLst/>
          </a:prstGeom>
          <a:noFill/>
          <a:ln>
            <a:noFill/>
          </a:ln>
        </p:spPr>
      </p:pic>
      <p:pic>
        <p:nvPicPr>
          <p:cNvPr id="1835" name="Google Shape;1835;p73"/>
          <p:cNvPicPr preferRelativeResize="0"/>
          <p:nvPr/>
        </p:nvPicPr>
        <p:blipFill rotWithShape="1">
          <a:blip r:embed="rId17">
            <a:alphaModFix/>
          </a:blip>
          <a:srcRect b="14844" l="0" r="0" t="14837"/>
          <a:stretch/>
        </p:blipFill>
        <p:spPr>
          <a:xfrm>
            <a:off x="6717734" y="2517795"/>
            <a:ext cx="1702865" cy="1197460"/>
          </a:xfrm>
          <a:prstGeom prst="rect">
            <a:avLst/>
          </a:prstGeom>
          <a:noFill/>
          <a:ln>
            <a:noFill/>
          </a:ln>
        </p:spPr>
      </p:pic>
      <p:sp>
        <p:nvSpPr>
          <p:cNvPr id="1836" name="Google Shape;1836;p73">
            <a:hlinkClick r:id="rId18"/>
          </p:cNvPr>
          <p:cNvSpPr txBox="1"/>
          <p:nvPr/>
        </p:nvSpPr>
        <p:spPr>
          <a:xfrm>
            <a:off x="696631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9">
                  <a:extLst>
                    <a:ext uri="{A12FA001-AC4F-418D-AE19-62706E023703}">
                      <ahyp:hlinkClr val="tx"/>
                    </a:ext>
                  </a:extLst>
                </a:hlinkClick>
              </a:rPr>
              <a:t>Cuate</a:t>
            </a:r>
            <a:endParaRPr b="1">
              <a:solidFill>
                <a:srgbClr val="869FB2"/>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40" name="Shape 1840"/>
        <p:cNvGrpSpPr/>
        <p:nvPr/>
      </p:nvGrpSpPr>
      <p:grpSpPr>
        <a:xfrm>
          <a:off x="0" y="0"/>
          <a:ext cx="0" cy="0"/>
          <a:chOff x="0" y="0"/>
          <a:chExt cx="0" cy="0"/>
        </a:xfrm>
      </p:grpSpPr>
      <p:sp>
        <p:nvSpPr>
          <p:cNvPr id="1841" name="Google Shape;1841;p74"/>
          <p:cNvSpPr txBox="1"/>
          <p:nvPr/>
        </p:nvSpPr>
        <p:spPr>
          <a:xfrm>
            <a:off x="716775" y="1188000"/>
            <a:ext cx="7710600" cy="772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100">
                <a:solidFill>
                  <a:schemeClr val="lt1"/>
                </a:solidFill>
              </a:rPr>
              <a:t>You can easily </a:t>
            </a:r>
            <a:r>
              <a:rPr b="1" lang="en" sz="1100">
                <a:solidFill>
                  <a:schemeClr val="hlink"/>
                </a:solidFill>
              </a:rPr>
              <a:t>resize </a:t>
            </a:r>
            <a:r>
              <a:rPr lang="en" sz="1100">
                <a:solidFill>
                  <a:schemeClr val="lt1"/>
                </a:solidFill>
              </a:rPr>
              <a:t>these resources without losing quality. To </a:t>
            </a:r>
            <a:r>
              <a:rPr b="1" lang="en" sz="1100">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b="1" lang="en" sz="1100">
                <a:solidFill>
                  <a:schemeClr val="hlink"/>
                </a:solidFill>
                <a:uFill>
                  <a:noFill/>
                </a:uFill>
                <a:hlinkClick r:id="rId3"/>
              </a:rPr>
              <a:t>infographics</a:t>
            </a:r>
            <a:r>
              <a:rPr b="1" lang="en" sz="1100">
                <a:solidFill>
                  <a:schemeClr val="hlink"/>
                </a:solidFill>
              </a:rPr>
              <a:t> </a:t>
            </a:r>
            <a:r>
              <a:rPr lang="en" sz="1100">
                <a:solidFill>
                  <a:schemeClr val="lt1"/>
                </a:solidFill>
              </a:rPr>
              <a:t>on Slidesgo.</a:t>
            </a:r>
            <a:endParaRPr sz="1100">
              <a:solidFill>
                <a:srgbClr val="FFFFFF"/>
              </a:solidFill>
            </a:endParaRPr>
          </a:p>
        </p:txBody>
      </p:sp>
      <p:grpSp>
        <p:nvGrpSpPr>
          <p:cNvPr id="1842" name="Google Shape;1842;p74"/>
          <p:cNvGrpSpPr/>
          <p:nvPr/>
        </p:nvGrpSpPr>
        <p:grpSpPr>
          <a:xfrm>
            <a:off x="5117640" y="3085736"/>
            <a:ext cx="474294" cy="551291"/>
            <a:chOff x="4727025" y="1332775"/>
            <a:chExt cx="59900" cy="69625"/>
          </a:xfrm>
        </p:grpSpPr>
        <p:sp>
          <p:nvSpPr>
            <p:cNvPr id="1843" name="Google Shape;1843;p74"/>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74"/>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5" name="Google Shape;1845;p74"/>
          <p:cNvGrpSpPr/>
          <p:nvPr/>
        </p:nvGrpSpPr>
        <p:grpSpPr>
          <a:xfrm>
            <a:off x="5731296" y="2314340"/>
            <a:ext cx="555653" cy="557031"/>
            <a:chOff x="4820425" y="1329900"/>
            <a:chExt cx="70175" cy="70350"/>
          </a:xfrm>
        </p:grpSpPr>
        <p:sp>
          <p:nvSpPr>
            <p:cNvPr id="1846" name="Google Shape;1846;p74"/>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74"/>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74"/>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74"/>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0" name="Google Shape;1850;p74"/>
          <p:cNvGrpSpPr/>
          <p:nvPr/>
        </p:nvGrpSpPr>
        <p:grpSpPr>
          <a:xfrm>
            <a:off x="6357664" y="2318845"/>
            <a:ext cx="582574" cy="533871"/>
            <a:chOff x="4903200" y="1331525"/>
            <a:chExt cx="73575" cy="67425"/>
          </a:xfrm>
        </p:grpSpPr>
        <p:sp>
          <p:nvSpPr>
            <p:cNvPr id="1851" name="Google Shape;1851;p74"/>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74"/>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3" name="Google Shape;1853;p74"/>
          <p:cNvGrpSpPr/>
          <p:nvPr/>
        </p:nvGrpSpPr>
        <p:grpSpPr>
          <a:xfrm>
            <a:off x="5717142" y="3078709"/>
            <a:ext cx="583960" cy="565345"/>
            <a:chOff x="4815575" y="1416800"/>
            <a:chExt cx="73750" cy="71400"/>
          </a:xfrm>
        </p:grpSpPr>
        <p:sp>
          <p:nvSpPr>
            <p:cNvPr id="1854" name="Google Shape;1854;p74"/>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74"/>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74"/>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7" name="Google Shape;1857;p74"/>
          <p:cNvGrpSpPr/>
          <p:nvPr/>
        </p:nvGrpSpPr>
        <p:grpSpPr>
          <a:xfrm>
            <a:off x="6351924" y="3108896"/>
            <a:ext cx="589898" cy="504970"/>
            <a:chOff x="4902475" y="1418875"/>
            <a:chExt cx="74500" cy="63775"/>
          </a:xfrm>
        </p:grpSpPr>
        <p:sp>
          <p:nvSpPr>
            <p:cNvPr id="1858" name="Google Shape;1858;p74"/>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74"/>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0" name="Google Shape;1860;p74"/>
          <p:cNvGrpSpPr/>
          <p:nvPr/>
        </p:nvGrpSpPr>
        <p:grpSpPr>
          <a:xfrm>
            <a:off x="5727139" y="3826000"/>
            <a:ext cx="563967" cy="567127"/>
            <a:chOff x="4818100" y="1507675"/>
            <a:chExt cx="71225" cy="71625"/>
          </a:xfrm>
        </p:grpSpPr>
        <p:sp>
          <p:nvSpPr>
            <p:cNvPr id="1861" name="Google Shape;1861;p74"/>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74"/>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74"/>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74"/>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5" name="Google Shape;1865;p74"/>
          <p:cNvGrpSpPr/>
          <p:nvPr/>
        </p:nvGrpSpPr>
        <p:grpSpPr>
          <a:xfrm>
            <a:off x="5040636" y="3829461"/>
            <a:ext cx="628301" cy="588505"/>
            <a:chOff x="4721450" y="1509475"/>
            <a:chExt cx="79350" cy="74325"/>
          </a:xfrm>
        </p:grpSpPr>
        <p:sp>
          <p:nvSpPr>
            <p:cNvPr id="1866" name="Google Shape;1866;p74"/>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74"/>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74"/>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74"/>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0" name="Google Shape;1870;p74"/>
          <p:cNvGrpSpPr/>
          <p:nvPr/>
        </p:nvGrpSpPr>
        <p:grpSpPr>
          <a:xfrm>
            <a:off x="6386170" y="3814027"/>
            <a:ext cx="557038" cy="562772"/>
            <a:chOff x="4906800" y="1507500"/>
            <a:chExt cx="70350" cy="71075"/>
          </a:xfrm>
        </p:grpSpPr>
        <p:sp>
          <p:nvSpPr>
            <p:cNvPr id="1871" name="Google Shape;1871;p74"/>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74"/>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74"/>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74"/>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74"/>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6" name="Google Shape;1876;p74"/>
          <p:cNvGrpSpPr/>
          <p:nvPr/>
        </p:nvGrpSpPr>
        <p:grpSpPr>
          <a:xfrm>
            <a:off x="4423778" y="2340963"/>
            <a:ext cx="517934" cy="517934"/>
            <a:chOff x="3736598" y="2170606"/>
            <a:chExt cx="404889" cy="404889"/>
          </a:xfrm>
        </p:grpSpPr>
        <p:sp>
          <p:nvSpPr>
            <p:cNvPr id="1877" name="Google Shape;1877;p74"/>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74"/>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74"/>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74"/>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1" name="Google Shape;1881;p74"/>
          <p:cNvGrpSpPr/>
          <p:nvPr/>
        </p:nvGrpSpPr>
        <p:grpSpPr>
          <a:xfrm>
            <a:off x="3690839" y="2341061"/>
            <a:ext cx="586986" cy="517740"/>
            <a:chOff x="3161917" y="2170682"/>
            <a:chExt cx="458870" cy="404737"/>
          </a:xfrm>
        </p:grpSpPr>
        <p:sp>
          <p:nvSpPr>
            <p:cNvPr id="1882" name="Google Shape;1882;p74"/>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74"/>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74"/>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5" name="Google Shape;1885;p74"/>
          <p:cNvGrpSpPr/>
          <p:nvPr/>
        </p:nvGrpSpPr>
        <p:grpSpPr>
          <a:xfrm>
            <a:off x="3713860" y="3102400"/>
            <a:ext cx="540943" cy="517963"/>
            <a:chOff x="3179914" y="2889488"/>
            <a:chExt cx="422876" cy="404911"/>
          </a:xfrm>
        </p:grpSpPr>
        <p:sp>
          <p:nvSpPr>
            <p:cNvPr id="1886" name="Google Shape;1886;p74"/>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74"/>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74"/>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74"/>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74"/>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74"/>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2" name="Google Shape;1892;p74"/>
          <p:cNvGrpSpPr/>
          <p:nvPr/>
        </p:nvGrpSpPr>
        <p:grpSpPr>
          <a:xfrm>
            <a:off x="4414654" y="3102358"/>
            <a:ext cx="536180" cy="518047"/>
            <a:chOff x="3729467" y="2889422"/>
            <a:chExt cx="419153" cy="404977"/>
          </a:xfrm>
        </p:grpSpPr>
        <p:sp>
          <p:nvSpPr>
            <p:cNvPr id="1893" name="Google Shape;1893;p74"/>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74"/>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74"/>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74"/>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74"/>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74"/>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74"/>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0" name="Google Shape;1900;p74"/>
          <p:cNvGrpSpPr/>
          <p:nvPr/>
        </p:nvGrpSpPr>
        <p:grpSpPr>
          <a:xfrm>
            <a:off x="1951688" y="3445787"/>
            <a:ext cx="965351" cy="134611"/>
            <a:chOff x="4411970" y="2962952"/>
            <a:chExt cx="706544" cy="104212"/>
          </a:xfrm>
        </p:grpSpPr>
        <p:sp>
          <p:nvSpPr>
            <p:cNvPr id="1901" name="Google Shape;1901;p74"/>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74"/>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74"/>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74"/>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5" name="Google Shape;1905;p74"/>
          <p:cNvGrpSpPr/>
          <p:nvPr/>
        </p:nvGrpSpPr>
        <p:grpSpPr>
          <a:xfrm>
            <a:off x="1951688" y="3041077"/>
            <a:ext cx="960158" cy="289172"/>
            <a:chOff x="4411970" y="2726085"/>
            <a:chExt cx="643107" cy="193659"/>
          </a:xfrm>
        </p:grpSpPr>
        <p:sp>
          <p:nvSpPr>
            <p:cNvPr id="1906" name="Google Shape;1906;p74"/>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74"/>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74"/>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9" name="Google Shape;1909;p74"/>
          <p:cNvGrpSpPr/>
          <p:nvPr/>
        </p:nvGrpSpPr>
        <p:grpSpPr>
          <a:xfrm>
            <a:off x="960185" y="3295400"/>
            <a:ext cx="811503" cy="252584"/>
            <a:chOff x="4411970" y="4340222"/>
            <a:chExt cx="779467" cy="242683"/>
          </a:xfrm>
        </p:grpSpPr>
        <p:sp>
          <p:nvSpPr>
            <p:cNvPr id="1910" name="Google Shape;1910;p74"/>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74"/>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74"/>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3" name="Google Shape;1913;p74"/>
          <p:cNvGrpSpPr/>
          <p:nvPr/>
        </p:nvGrpSpPr>
        <p:grpSpPr>
          <a:xfrm>
            <a:off x="1951688" y="2709308"/>
            <a:ext cx="965160" cy="216230"/>
            <a:chOff x="4411970" y="2468674"/>
            <a:chExt cx="747317" cy="167425"/>
          </a:xfrm>
        </p:grpSpPr>
        <p:sp>
          <p:nvSpPr>
            <p:cNvPr id="1914" name="Google Shape;1914;p74"/>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74"/>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16" name="Google Shape;1916;p74"/>
          <p:cNvSpPr/>
          <p:nvPr/>
        </p:nvSpPr>
        <p:spPr>
          <a:xfrm>
            <a:off x="958435"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17" name="Google Shape;1917;p74"/>
          <p:cNvGrpSpPr/>
          <p:nvPr/>
        </p:nvGrpSpPr>
        <p:grpSpPr>
          <a:xfrm>
            <a:off x="959254" y="2334687"/>
            <a:ext cx="1959041" cy="208784"/>
            <a:chOff x="6336019" y="3733725"/>
            <a:chExt cx="2566206" cy="351310"/>
          </a:xfrm>
        </p:grpSpPr>
        <p:sp>
          <p:nvSpPr>
            <p:cNvPr id="1918" name="Google Shape;1918;p74"/>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74"/>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74"/>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74"/>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2" name="Google Shape;1922;p74"/>
          <p:cNvGrpSpPr/>
          <p:nvPr/>
        </p:nvGrpSpPr>
        <p:grpSpPr>
          <a:xfrm>
            <a:off x="1951688" y="3950602"/>
            <a:ext cx="946551" cy="153200"/>
            <a:chOff x="4404545" y="3301592"/>
            <a:chExt cx="782403" cy="129272"/>
          </a:xfrm>
        </p:grpSpPr>
        <p:sp>
          <p:nvSpPr>
            <p:cNvPr id="1923" name="Google Shape;1923;p74"/>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74"/>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5" name="Google Shape;1925;p74"/>
          <p:cNvGrpSpPr/>
          <p:nvPr/>
        </p:nvGrpSpPr>
        <p:grpSpPr>
          <a:xfrm>
            <a:off x="1951688" y="3695937"/>
            <a:ext cx="962257" cy="139127"/>
            <a:chOff x="4411970" y="3131459"/>
            <a:chExt cx="710520" cy="117397"/>
          </a:xfrm>
        </p:grpSpPr>
        <p:sp>
          <p:nvSpPr>
            <p:cNvPr id="1926" name="Google Shape;1926;p74"/>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74"/>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928" name="Google Shape;1928;p74"/>
          <p:cNvSpPr/>
          <p:nvPr/>
        </p:nvSpPr>
        <p:spPr>
          <a:xfrm>
            <a:off x="1951688"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9" name="Google Shape;1929;p74"/>
          <p:cNvGrpSpPr/>
          <p:nvPr/>
        </p:nvGrpSpPr>
        <p:grpSpPr>
          <a:xfrm>
            <a:off x="951833" y="3621603"/>
            <a:ext cx="823838" cy="458988"/>
            <a:chOff x="4411970" y="1801825"/>
            <a:chExt cx="734586" cy="409262"/>
          </a:xfrm>
        </p:grpSpPr>
        <p:sp>
          <p:nvSpPr>
            <p:cNvPr id="1930" name="Google Shape;1930;p74"/>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74"/>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2" name="Google Shape;1932;p74"/>
          <p:cNvGrpSpPr/>
          <p:nvPr/>
        </p:nvGrpSpPr>
        <p:grpSpPr>
          <a:xfrm>
            <a:off x="3056804" y="2339173"/>
            <a:ext cx="521514" cy="521514"/>
            <a:chOff x="5681300" y="2527788"/>
            <a:chExt cx="805800" cy="805800"/>
          </a:xfrm>
        </p:grpSpPr>
        <p:sp>
          <p:nvSpPr>
            <p:cNvPr id="1933" name="Google Shape;1933;p74"/>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74"/>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5" name="Google Shape;1935;p74"/>
          <p:cNvGrpSpPr/>
          <p:nvPr/>
        </p:nvGrpSpPr>
        <p:grpSpPr>
          <a:xfrm>
            <a:off x="3051044" y="3094865"/>
            <a:ext cx="533033" cy="533033"/>
            <a:chOff x="4049800" y="640400"/>
            <a:chExt cx="858900" cy="858900"/>
          </a:xfrm>
        </p:grpSpPr>
        <p:sp>
          <p:nvSpPr>
            <p:cNvPr id="1936" name="Google Shape;1936;p74"/>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74"/>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8" name="Google Shape;1938;p74"/>
          <p:cNvGrpSpPr/>
          <p:nvPr/>
        </p:nvGrpSpPr>
        <p:grpSpPr>
          <a:xfrm>
            <a:off x="2976527" y="3772543"/>
            <a:ext cx="682068" cy="682068"/>
            <a:chOff x="5080188" y="927900"/>
            <a:chExt cx="961200" cy="961200"/>
          </a:xfrm>
        </p:grpSpPr>
        <p:sp>
          <p:nvSpPr>
            <p:cNvPr id="1939" name="Google Shape;1939;p74"/>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74"/>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74"/>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74"/>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74"/>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74"/>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74"/>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74"/>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7" name="Google Shape;1947;p74"/>
          <p:cNvGrpSpPr/>
          <p:nvPr/>
        </p:nvGrpSpPr>
        <p:grpSpPr>
          <a:xfrm>
            <a:off x="4440026" y="3869234"/>
            <a:ext cx="505650" cy="504006"/>
            <a:chOff x="6039282" y="1042577"/>
            <a:chExt cx="734315" cy="731929"/>
          </a:xfrm>
        </p:grpSpPr>
        <p:sp>
          <p:nvSpPr>
            <p:cNvPr id="1948" name="Google Shape;1948;p74"/>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74"/>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74"/>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74"/>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74"/>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74"/>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74"/>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74"/>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74"/>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74"/>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74"/>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74"/>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74"/>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74"/>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74"/>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74"/>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74"/>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74"/>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74"/>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74"/>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74"/>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9" name="Google Shape;1969;p74"/>
          <p:cNvGrpSpPr/>
          <p:nvPr/>
        </p:nvGrpSpPr>
        <p:grpSpPr>
          <a:xfrm>
            <a:off x="5052628" y="2298862"/>
            <a:ext cx="567744" cy="602136"/>
            <a:chOff x="1825800" y="1651625"/>
            <a:chExt cx="539989" cy="571775"/>
          </a:xfrm>
        </p:grpSpPr>
        <p:sp>
          <p:nvSpPr>
            <p:cNvPr id="1970" name="Google Shape;1970;p74"/>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74"/>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74"/>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74"/>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4" name="Google Shape;1974;p74"/>
          <p:cNvGrpSpPr/>
          <p:nvPr/>
        </p:nvGrpSpPr>
        <p:grpSpPr>
          <a:xfrm>
            <a:off x="3727557" y="3855579"/>
            <a:ext cx="508123" cy="507955"/>
            <a:chOff x="1897577" y="2802432"/>
            <a:chExt cx="492176" cy="492014"/>
          </a:xfrm>
        </p:grpSpPr>
        <p:sp>
          <p:nvSpPr>
            <p:cNvPr id="1975" name="Google Shape;1975;p74"/>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74"/>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74"/>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74"/>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74"/>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74"/>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74"/>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74"/>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74"/>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74"/>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74"/>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74"/>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7" name="Google Shape;1987;p74"/>
          <p:cNvGrpSpPr/>
          <p:nvPr/>
        </p:nvGrpSpPr>
        <p:grpSpPr>
          <a:xfrm>
            <a:off x="959087" y="4169123"/>
            <a:ext cx="809227" cy="200842"/>
            <a:chOff x="2013045" y="4813233"/>
            <a:chExt cx="921986" cy="228854"/>
          </a:xfrm>
        </p:grpSpPr>
        <p:sp>
          <p:nvSpPr>
            <p:cNvPr id="1988" name="Google Shape;1988;p74"/>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74"/>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0" name="Google Shape;1990;p74"/>
          <p:cNvGrpSpPr/>
          <p:nvPr/>
        </p:nvGrpSpPr>
        <p:grpSpPr>
          <a:xfrm>
            <a:off x="967547" y="2656004"/>
            <a:ext cx="792421" cy="269941"/>
            <a:chOff x="1046767" y="4756633"/>
            <a:chExt cx="859646" cy="292841"/>
          </a:xfrm>
        </p:grpSpPr>
        <p:sp>
          <p:nvSpPr>
            <p:cNvPr id="1991" name="Google Shape;1991;p74"/>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74"/>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74"/>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4" name="Google Shape;1994;p74"/>
          <p:cNvSpPr/>
          <p:nvPr/>
        </p:nvSpPr>
        <p:spPr>
          <a:xfrm>
            <a:off x="7401300"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74"/>
          <p:cNvSpPr/>
          <p:nvPr/>
        </p:nvSpPr>
        <p:spPr>
          <a:xfrm>
            <a:off x="7100754"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74"/>
          <p:cNvSpPr/>
          <p:nvPr/>
        </p:nvSpPr>
        <p:spPr>
          <a:xfrm>
            <a:off x="7723043"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74"/>
          <p:cNvSpPr/>
          <p:nvPr/>
        </p:nvSpPr>
        <p:spPr>
          <a:xfrm>
            <a:off x="8017748"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98" name="Google Shape;1998;p74"/>
          <p:cNvGrpSpPr/>
          <p:nvPr/>
        </p:nvGrpSpPr>
        <p:grpSpPr>
          <a:xfrm>
            <a:off x="7103403" y="2550562"/>
            <a:ext cx="166473" cy="141497"/>
            <a:chOff x="4660325" y="1866850"/>
            <a:chExt cx="68350" cy="58100"/>
          </a:xfrm>
        </p:grpSpPr>
        <p:sp>
          <p:nvSpPr>
            <p:cNvPr id="1999" name="Google Shape;1999;p74"/>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74"/>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1" name="Google Shape;2001;p74"/>
          <p:cNvGrpSpPr/>
          <p:nvPr/>
        </p:nvGrpSpPr>
        <p:grpSpPr>
          <a:xfrm>
            <a:off x="7412747" y="2576286"/>
            <a:ext cx="162515" cy="90049"/>
            <a:chOff x="4791775" y="1877500"/>
            <a:chExt cx="66725" cy="36975"/>
          </a:xfrm>
        </p:grpSpPr>
        <p:sp>
          <p:nvSpPr>
            <p:cNvPr id="2002" name="Google Shape;2002;p74"/>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74"/>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4" name="Google Shape;2004;p74"/>
          <p:cNvGrpSpPr/>
          <p:nvPr/>
        </p:nvGrpSpPr>
        <p:grpSpPr>
          <a:xfrm>
            <a:off x="7734460" y="2576286"/>
            <a:ext cx="144979" cy="90049"/>
            <a:chOff x="4923925" y="1877500"/>
            <a:chExt cx="59525" cy="36975"/>
          </a:xfrm>
        </p:grpSpPr>
        <p:sp>
          <p:nvSpPr>
            <p:cNvPr id="2005" name="Google Shape;2005;p74"/>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74"/>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7" name="Google Shape;2007;p74"/>
          <p:cNvGrpSpPr/>
          <p:nvPr/>
        </p:nvGrpSpPr>
        <p:grpSpPr>
          <a:xfrm>
            <a:off x="8028952" y="2558477"/>
            <a:ext cx="141447" cy="125667"/>
            <a:chOff x="5058450" y="1870100"/>
            <a:chExt cx="58075" cy="51600"/>
          </a:xfrm>
        </p:grpSpPr>
        <p:sp>
          <p:nvSpPr>
            <p:cNvPr id="2008" name="Google Shape;2008;p74"/>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74"/>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0" name="Google Shape;2010;p74"/>
          <p:cNvGrpSpPr/>
          <p:nvPr/>
        </p:nvGrpSpPr>
        <p:grpSpPr>
          <a:xfrm>
            <a:off x="7443466" y="2980885"/>
            <a:ext cx="101077" cy="107645"/>
            <a:chOff x="4811425" y="2065025"/>
            <a:chExt cx="41500" cy="44200"/>
          </a:xfrm>
        </p:grpSpPr>
        <p:sp>
          <p:nvSpPr>
            <p:cNvPr id="2011" name="Google Shape;2011;p74"/>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74"/>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3" name="Google Shape;2013;p74"/>
          <p:cNvGrpSpPr/>
          <p:nvPr/>
        </p:nvGrpSpPr>
        <p:grpSpPr>
          <a:xfrm>
            <a:off x="7735904" y="2981098"/>
            <a:ext cx="120867" cy="107218"/>
            <a:chOff x="4929875" y="2065025"/>
            <a:chExt cx="49625" cy="44025"/>
          </a:xfrm>
        </p:grpSpPr>
        <p:sp>
          <p:nvSpPr>
            <p:cNvPr id="2014" name="Google Shape;2014;p74"/>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74"/>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6" name="Google Shape;2016;p74"/>
          <p:cNvGrpSpPr/>
          <p:nvPr/>
        </p:nvGrpSpPr>
        <p:grpSpPr>
          <a:xfrm>
            <a:off x="8064572" y="2984112"/>
            <a:ext cx="70206" cy="101191"/>
            <a:chOff x="5083925" y="2066350"/>
            <a:chExt cx="28825" cy="41550"/>
          </a:xfrm>
        </p:grpSpPr>
        <p:sp>
          <p:nvSpPr>
            <p:cNvPr id="2017" name="Google Shape;2017;p74"/>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74"/>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9" name="Google Shape;2019;p74"/>
          <p:cNvGrpSpPr/>
          <p:nvPr/>
        </p:nvGrpSpPr>
        <p:grpSpPr>
          <a:xfrm>
            <a:off x="7096126" y="2999759"/>
            <a:ext cx="181026" cy="69896"/>
            <a:chOff x="4659775" y="2072775"/>
            <a:chExt cx="74325" cy="28700"/>
          </a:xfrm>
        </p:grpSpPr>
        <p:sp>
          <p:nvSpPr>
            <p:cNvPr id="2020" name="Google Shape;2020;p74"/>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74"/>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74"/>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3" name="Google Shape;2023;p74"/>
          <p:cNvGrpSpPr/>
          <p:nvPr/>
        </p:nvGrpSpPr>
        <p:grpSpPr>
          <a:xfrm>
            <a:off x="8015982" y="2790324"/>
            <a:ext cx="167387" cy="89197"/>
            <a:chOff x="4662475" y="1976500"/>
            <a:chExt cx="68725" cy="36625"/>
          </a:xfrm>
        </p:grpSpPr>
        <p:sp>
          <p:nvSpPr>
            <p:cNvPr id="2024" name="Google Shape;2024;p74"/>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74"/>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74"/>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7" name="Google Shape;2027;p74"/>
          <p:cNvGrpSpPr/>
          <p:nvPr/>
        </p:nvGrpSpPr>
        <p:grpSpPr>
          <a:xfrm>
            <a:off x="7712887" y="2793764"/>
            <a:ext cx="166899" cy="82317"/>
            <a:chOff x="4920150" y="1977875"/>
            <a:chExt cx="68525" cy="33800"/>
          </a:xfrm>
        </p:grpSpPr>
        <p:sp>
          <p:nvSpPr>
            <p:cNvPr id="2028" name="Google Shape;2028;p74"/>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74"/>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74"/>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1" name="Google Shape;2031;p74"/>
          <p:cNvGrpSpPr/>
          <p:nvPr/>
        </p:nvGrpSpPr>
        <p:grpSpPr>
          <a:xfrm>
            <a:off x="7124044" y="3197682"/>
            <a:ext cx="125190" cy="127859"/>
            <a:chOff x="4676550" y="2160575"/>
            <a:chExt cx="51400" cy="52500"/>
          </a:xfrm>
        </p:grpSpPr>
        <p:sp>
          <p:nvSpPr>
            <p:cNvPr id="2032" name="Google Shape;2032;p74"/>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74"/>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74"/>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5" name="Google Shape;2035;p74"/>
          <p:cNvGrpSpPr/>
          <p:nvPr/>
        </p:nvGrpSpPr>
        <p:grpSpPr>
          <a:xfrm>
            <a:off x="7421302" y="3204714"/>
            <a:ext cx="145405" cy="113794"/>
            <a:chOff x="4768325" y="2163475"/>
            <a:chExt cx="59700" cy="46725"/>
          </a:xfrm>
        </p:grpSpPr>
        <p:sp>
          <p:nvSpPr>
            <p:cNvPr id="2036" name="Google Shape;2036;p74"/>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74"/>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8" name="Google Shape;2038;p74"/>
          <p:cNvSpPr/>
          <p:nvPr/>
        </p:nvSpPr>
        <p:spPr>
          <a:xfrm>
            <a:off x="7753257"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74"/>
          <p:cNvSpPr/>
          <p:nvPr/>
        </p:nvSpPr>
        <p:spPr>
          <a:xfrm>
            <a:off x="8025633"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74"/>
          <p:cNvSpPr/>
          <p:nvPr/>
        </p:nvSpPr>
        <p:spPr>
          <a:xfrm>
            <a:off x="7127089"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74"/>
          <p:cNvSpPr/>
          <p:nvPr/>
        </p:nvSpPr>
        <p:spPr>
          <a:xfrm>
            <a:off x="7095061"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74"/>
          <p:cNvSpPr/>
          <p:nvPr/>
        </p:nvSpPr>
        <p:spPr>
          <a:xfrm>
            <a:off x="7112384"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74"/>
          <p:cNvSpPr/>
          <p:nvPr/>
        </p:nvSpPr>
        <p:spPr>
          <a:xfrm>
            <a:off x="7746133"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4" name="Google Shape;2044;p74"/>
          <p:cNvGrpSpPr/>
          <p:nvPr/>
        </p:nvGrpSpPr>
        <p:grpSpPr>
          <a:xfrm>
            <a:off x="7437621" y="3459808"/>
            <a:ext cx="112768" cy="106853"/>
            <a:chOff x="4768575" y="2253950"/>
            <a:chExt cx="46300" cy="43875"/>
          </a:xfrm>
        </p:grpSpPr>
        <p:sp>
          <p:nvSpPr>
            <p:cNvPr id="2045" name="Google Shape;2045;p74"/>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74"/>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7" name="Google Shape;2047;p74"/>
          <p:cNvGrpSpPr/>
          <p:nvPr/>
        </p:nvGrpSpPr>
        <p:grpSpPr>
          <a:xfrm>
            <a:off x="7737243" y="3948834"/>
            <a:ext cx="118187" cy="146246"/>
            <a:chOff x="4960900" y="2433225"/>
            <a:chExt cx="48525" cy="60050"/>
          </a:xfrm>
        </p:grpSpPr>
        <p:sp>
          <p:nvSpPr>
            <p:cNvPr id="2048" name="Google Shape;2048;p74"/>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74"/>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0" name="Google Shape;2050;p74"/>
          <p:cNvGrpSpPr/>
          <p:nvPr/>
        </p:nvGrpSpPr>
        <p:grpSpPr>
          <a:xfrm>
            <a:off x="7425808" y="4212895"/>
            <a:ext cx="136394" cy="143810"/>
            <a:chOff x="4854075" y="2527625"/>
            <a:chExt cx="56000" cy="59050"/>
          </a:xfrm>
        </p:grpSpPr>
        <p:sp>
          <p:nvSpPr>
            <p:cNvPr id="2051" name="Google Shape;2051;p74"/>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74"/>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3" name="Google Shape;2053;p74"/>
          <p:cNvSpPr/>
          <p:nvPr/>
        </p:nvSpPr>
        <p:spPr>
          <a:xfrm>
            <a:off x="7441061"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74"/>
          <p:cNvSpPr/>
          <p:nvPr/>
        </p:nvSpPr>
        <p:spPr>
          <a:xfrm>
            <a:off x="8019727"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74"/>
          <p:cNvSpPr/>
          <p:nvPr/>
        </p:nvSpPr>
        <p:spPr>
          <a:xfrm>
            <a:off x="7118991"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6" name="Google Shape;2056;p74"/>
          <p:cNvGrpSpPr/>
          <p:nvPr/>
        </p:nvGrpSpPr>
        <p:grpSpPr>
          <a:xfrm>
            <a:off x="8050020" y="3676639"/>
            <a:ext cx="99312" cy="160797"/>
            <a:chOff x="5059700" y="2334775"/>
            <a:chExt cx="40775" cy="66025"/>
          </a:xfrm>
        </p:grpSpPr>
        <p:sp>
          <p:nvSpPr>
            <p:cNvPr id="2057" name="Google Shape;2057;p74"/>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74"/>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74"/>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74"/>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74"/>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74"/>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74"/>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74"/>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74"/>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6" name="Google Shape;2066;p74"/>
          <p:cNvGrpSpPr/>
          <p:nvPr/>
        </p:nvGrpSpPr>
        <p:grpSpPr>
          <a:xfrm>
            <a:off x="8007184" y="3941771"/>
            <a:ext cx="184984" cy="160371"/>
            <a:chOff x="5037700" y="2430325"/>
            <a:chExt cx="75950" cy="65850"/>
          </a:xfrm>
        </p:grpSpPr>
        <p:sp>
          <p:nvSpPr>
            <p:cNvPr id="2067" name="Google Shape;2067;p74"/>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74"/>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9" name="Google Shape;2069;p74"/>
          <p:cNvGrpSpPr/>
          <p:nvPr/>
        </p:nvGrpSpPr>
        <p:grpSpPr>
          <a:xfrm>
            <a:off x="7426689" y="3708223"/>
            <a:ext cx="173014" cy="97629"/>
            <a:chOff x="4756975" y="2341800"/>
            <a:chExt cx="91975" cy="51925"/>
          </a:xfrm>
        </p:grpSpPr>
        <p:sp>
          <p:nvSpPr>
            <p:cNvPr id="2070" name="Google Shape;2070;p74"/>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74"/>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74"/>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74"/>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74"/>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74"/>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74"/>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74"/>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74"/>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74"/>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74"/>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74"/>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74"/>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74"/>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74"/>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74"/>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74"/>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74"/>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74"/>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74"/>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0" name="Google Shape;2090;p74"/>
          <p:cNvGrpSpPr/>
          <p:nvPr/>
        </p:nvGrpSpPr>
        <p:grpSpPr>
          <a:xfrm>
            <a:off x="7693626" y="4196920"/>
            <a:ext cx="212497" cy="175761"/>
            <a:chOff x="4943575" y="2516350"/>
            <a:chExt cx="98675" cy="81700"/>
          </a:xfrm>
        </p:grpSpPr>
        <p:sp>
          <p:nvSpPr>
            <p:cNvPr id="2091" name="Google Shape;2091;p74"/>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74"/>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74"/>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74"/>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74"/>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74"/>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74"/>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74"/>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74"/>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74"/>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74"/>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74"/>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74"/>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74"/>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74"/>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74"/>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74"/>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74"/>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74"/>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74"/>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74"/>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74"/>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74"/>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74"/>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74"/>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74"/>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74"/>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74"/>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74"/>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74"/>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74"/>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74"/>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74"/>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74"/>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74"/>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74"/>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74"/>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74"/>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74"/>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74"/>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74"/>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74"/>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74"/>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74"/>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74"/>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74"/>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74"/>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74"/>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74"/>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74"/>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74"/>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74"/>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74"/>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74"/>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74"/>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74"/>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74"/>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74"/>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74"/>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74"/>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74"/>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74"/>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74"/>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74"/>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74"/>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74"/>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74"/>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74"/>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74"/>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74"/>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74"/>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74"/>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74"/>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74"/>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74"/>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74"/>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74"/>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74"/>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9" name="Google Shape;2169;p74"/>
          <p:cNvSpPr/>
          <p:nvPr/>
        </p:nvSpPr>
        <p:spPr>
          <a:xfrm>
            <a:off x="7709169"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74"/>
          <p:cNvSpPr/>
          <p:nvPr/>
        </p:nvSpPr>
        <p:spPr>
          <a:xfrm>
            <a:off x="8025426"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74"/>
          <p:cNvSpPr/>
          <p:nvPr/>
        </p:nvSpPr>
        <p:spPr>
          <a:xfrm>
            <a:off x="7127539"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74"/>
          <p:cNvSpPr/>
          <p:nvPr/>
        </p:nvSpPr>
        <p:spPr>
          <a:xfrm flipH="1">
            <a:off x="7434905"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74"/>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2" name="Shape 862"/>
        <p:cNvGrpSpPr/>
        <p:nvPr/>
      </p:nvGrpSpPr>
      <p:grpSpPr>
        <a:xfrm>
          <a:off x="0" y="0"/>
          <a:ext cx="0" cy="0"/>
          <a:chOff x="0" y="0"/>
          <a:chExt cx="0" cy="0"/>
        </a:xfrm>
      </p:grpSpPr>
      <p:sp>
        <p:nvSpPr>
          <p:cNvPr id="863" name="Google Shape;863;p39"/>
          <p:cNvSpPr txBox="1"/>
          <p:nvPr>
            <p:ph type="title"/>
          </p:nvPr>
        </p:nvSpPr>
        <p:spPr>
          <a:xfrm>
            <a:off x="713225" y="2109175"/>
            <a:ext cx="41217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Theory lesson</a:t>
            </a:r>
            <a:endParaRPr/>
          </a:p>
        </p:txBody>
      </p:sp>
      <p:sp>
        <p:nvSpPr>
          <p:cNvPr id="864" name="Google Shape;864;p39"/>
          <p:cNvSpPr txBox="1"/>
          <p:nvPr>
            <p:ph idx="1" type="subTitle"/>
          </p:nvPr>
        </p:nvSpPr>
        <p:spPr>
          <a:xfrm>
            <a:off x="713225" y="2966593"/>
            <a:ext cx="4121700" cy="369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865" name="Google Shape;865;p39"/>
          <p:cNvSpPr txBox="1"/>
          <p:nvPr>
            <p:ph idx="2" type="title"/>
          </p:nvPr>
        </p:nvSpPr>
        <p:spPr>
          <a:xfrm>
            <a:off x="713225" y="1155439"/>
            <a:ext cx="11358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77" name="Shape 2177"/>
        <p:cNvGrpSpPr/>
        <p:nvPr/>
      </p:nvGrpSpPr>
      <p:grpSpPr>
        <a:xfrm>
          <a:off x="0" y="0"/>
          <a:ext cx="0" cy="0"/>
          <a:chOff x="0" y="0"/>
          <a:chExt cx="0" cy="0"/>
        </a:xfrm>
      </p:grpSpPr>
      <p:grpSp>
        <p:nvGrpSpPr>
          <p:cNvPr id="2178" name="Google Shape;2178;p75"/>
          <p:cNvGrpSpPr/>
          <p:nvPr/>
        </p:nvGrpSpPr>
        <p:grpSpPr>
          <a:xfrm>
            <a:off x="6681268" y="3584496"/>
            <a:ext cx="560636" cy="516497"/>
            <a:chOff x="6652051" y="3714143"/>
            <a:chExt cx="560636" cy="516497"/>
          </a:xfrm>
        </p:grpSpPr>
        <p:grpSp>
          <p:nvGrpSpPr>
            <p:cNvPr id="2179" name="Google Shape;2179;p75"/>
            <p:cNvGrpSpPr/>
            <p:nvPr/>
          </p:nvGrpSpPr>
          <p:grpSpPr>
            <a:xfrm>
              <a:off x="6669657" y="3716715"/>
              <a:ext cx="466768" cy="464314"/>
              <a:chOff x="3139766" y="765669"/>
              <a:chExt cx="886380" cy="881888"/>
            </a:xfrm>
          </p:grpSpPr>
          <p:grpSp>
            <p:nvGrpSpPr>
              <p:cNvPr id="2180" name="Google Shape;2180;p75"/>
              <p:cNvGrpSpPr/>
              <p:nvPr/>
            </p:nvGrpSpPr>
            <p:grpSpPr>
              <a:xfrm>
                <a:off x="3139766" y="765669"/>
                <a:ext cx="886380" cy="881888"/>
                <a:chOff x="3139766" y="765669"/>
                <a:chExt cx="886380" cy="881888"/>
              </a:xfrm>
            </p:grpSpPr>
            <p:sp>
              <p:nvSpPr>
                <p:cNvPr id="2181" name="Google Shape;2181;p75"/>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75"/>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75"/>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75"/>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75"/>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75"/>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75"/>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75"/>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75"/>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0" name="Google Shape;2190;p75"/>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75"/>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75"/>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75"/>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4" name="Google Shape;2194;p75"/>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5" name="Google Shape;2195;p75"/>
          <p:cNvGrpSpPr/>
          <p:nvPr/>
        </p:nvGrpSpPr>
        <p:grpSpPr>
          <a:xfrm>
            <a:off x="7679978" y="3065079"/>
            <a:ext cx="104231" cy="320340"/>
            <a:chOff x="7564426" y="3224343"/>
            <a:chExt cx="119985" cy="368801"/>
          </a:xfrm>
        </p:grpSpPr>
        <p:sp>
          <p:nvSpPr>
            <p:cNvPr id="2196" name="Google Shape;2196;p75"/>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75"/>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8" name="Google Shape;2198;p75"/>
          <p:cNvGrpSpPr/>
          <p:nvPr/>
        </p:nvGrpSpPr>
        <p:grpSpPr>
          <a:xfrm>
            <a:off x="7379466" y="3059180"/>
            <a:ext cx="189489" cy="332132"/>
            <a:chOff x="8370831" y="3202002"/>
            <a:chExt cx="218129" cy="382376"/>
          </a:xfrm>
        </p:grpSpPr>
        <p:sp>
          <p:nvSpPr>
            <p:cNvPr id="2199" name="Google Shape;2199;p75"/>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75"/>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1" name="Google Shape;2201;p75"/>
          <p:cNvGrpSpPr/>
          <p:nvPr/>
        </p:nvGrpSpPr>
        <p:grpSpPr>
          <a:xfrm>
            <a:off x="8102855" y="3470312"/>
            <a:ext cx="309429" cy="267000"/>
            <a:chOff x="6742064" y="3750480"/>
            <a:chExt cx="399315" cy="344560"/>
          </a:xfrm>
        </p:grpSpPr>
        <p:sp>
          <p:nvSpPr>
            <p:cNvPr id="2202" name="Google Shape;2202;p75"/>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75"/>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4" name="Google Shape;2204;p75"/>
          <p:cNvGrpSpPr/>
          <p:nvPr/>
        </p:nvGrpSpPr>
        <p:grpSpPr>
          <a:xfrm>
            <a:off x="7641874" y="3821360"/>
            <a:ext cx="180437" cy="281608"/>
            <a:chOff x="7248525" y="3739696"/>
            <a:chExt cx="230531" cy="359790"/>
          </a:xfrm>
        </p:grpSpPr>
        <p:sp>
          <p:nvSpPr>
            <p:cNvPr id="2205" name="Google Shape;2205;p75"/>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75"/>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7" name="Google Shape;2207;p75"/>
          <p:cNvGrpSpPr/>
          <p:nvPr/>
        </p:nvGrpSpPr>
        <p:grpSpPr>
          <a:xfrm>
            <a:off x="7887794" y="3464584"/>
            <a:ext cx="162896" cy="278710"/>
            <a:chOff x="7601242" y="3729267"/>
            <a:chExt cx="222566" cy="380803"/>
          </a:xfrm>
        </p:grpSpPr>
        <p:sp>
          <p:nvSpPr>
            <p:cNvPr id="2208" name="Google Shape;2208;p75"/>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75"/>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10" name="Google Shape;2210;p75"/>
          <p:cNvSpPr/>
          <p:nvPr/>
        </p:nvSpPr>
        <p:spPr>
          <a:xfrm>
            <a:off x="7853820" y="3076940"/>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11" name="Google Shape;2211;p75"/>
          <p:cNvGrpSpPr/>
          <p:nvPr/>
        </p:nvGrpSpPr>
        <p:grpSpPr>
          <a:xfrm>
            <a:off x="7377439" y="3465724"/>
            <a:ext cx="193543" cy="275990"/>
            <a:chOff x="8304647" y="3738687"/>
            <a:chExt cx="225076" cy="320956"/>
          </a:xfrm>
        </p:grpSpPr>
        <p:sp>
          <p:nvSpPr>
            <p:cNvPr id="2212" name="Google Shape;2212;p75"/>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75"/>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75"/>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5" name="Google Shape;2215;p75"/>
          <p:cNvGrpSpPr/>
          <p:nvPr/>
        </p:nvGrpSpPr>
        <p:grpSpPr>
          <a:xfrm>
            <a:off x="7649932" y="3465724"/>
            <a:ext cx="178492" cy="275990"/>
            <a:chOff x="8615101" y="3738687"/>
            <a:chExt cx="207573" cy="320956"/>
          </a:xfrm>
        </p:grpSpPr>
        <p:sp>
          <p:nvSpPr>
            <p:cNvPr id="2216" name="Google Shape;2216;p75"/>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75"/>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75"/>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19" name="Google Shape;2219;p75"/>
          <p:cNvSpPr/>
          <p:nvPr/>
        </p:nvSpPr>
        <p:spPr>
          <a:xfrm>
            <a:off x="8146371" y="3055607"/>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20" name="Google Shape;2220;p75"/>
          <p:cNvGrpSpPr/>
          <p:nvPr/>
        </p:nvGrpSpPr>
        <p:grpSpPr>
          <a:xfrm>
            <a:off x="7875463" y="3868385"/>
            <a:ext cx="187557" cy="187557"/>
            <a:chOff x="8565775" y="671075"/>
            <a:chExt cx="441000" cy="441000"/>
          </a:xfrm>
        </p:grpSpPr>
        <p:sp>
          <p:nvSpPr>
            <p:cNvPr id="2221" name="Google Shape;2221;p75"/>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75"/>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3" name="Google Shape;2223;p75"/>
          <p:cNvSpPr/>
          <p:nvPr/>
        </p:nvSpPr>
        <p:spPr>
          <a:xfrm>
            <a:off x="8160729" y="3864305"/>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75"/>
          <p:cNvSpPr/>
          <p:nvPr/>
        </p:nvSpPr>
        <p:spPr>
          <a:xfrm flipH="1">
            <a:off x="7384916" y="3830761"/>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25" name="Google Shape;2225;p75"/>
          <p:cNvGrpSpPr/>
          <p:nvPr/>
        </p:nvGrpSpPr>
        <p:grpSpPr>
          <a:xfrm>
            <a:off x="6029935" y="2940910"/>
            <a:ext cx="587865" cy="517731"/>
            <a:chOff x="6000718" y="3070557"/>
            <a:chExt cx="587865" cy="517731"/>
          </a:xfrm>
        </p:grpSpPr>
        <p:sp>
          <p:nvSpPr>
            <p:cNvPr id="2226" name="Google Shape;2226;p75"/>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75"/>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75"/>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75"/>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75"/>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75"/>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75"/>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75"/>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75"/>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75"/>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6" name="Google Shape;2236;p75"/>
          <p:cNvGrpSpPr/>
          <p:nvPr/>
        </p:nvGrpSpPr>
        <p:grpSpPr>
          <a:xfrm>
            <a:off x="6044740" y="3584570"/>
            <a:ext cx="557665" cy="516387"/>
            <a:chOff x="6015523" y="3714217"/>
            <a:chExt cx="557665" cy="516387"/>
          </a:xfrm>
        </p:grpSpPr>
        <p:grpSp>
          <p:nvGrpSpPr>
            <p:cNvPr id="2237" name="Google Shape;2237;p75"/>
            <p:cNvGrpSpPr/>
            <p:nvPr/>
          </p:nvGrpSpPr>
          <p:grpSpPr>
            <a:xfrm>
              <a:off x="6036094" y="3716980"/>
              <a:ext cx="529822" cy="510480"/>
              <a:chOff x="3148311" y="-545634"/>
              <a:chExt cx="1006118" cy="969572"/>
            </a:xfrm>
          </p:grpSpPr>
          <p:sp>
            <p:nvSpPr>
              <p:cNvPr id="2238" name="Google Shape;2238;p75"/>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75"/>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75"/>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75"/>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75"/>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75"/>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75"/>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75"/>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75"/>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75"/>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8" name="Google Shape;2248;p75"/>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9" name="Google Shape;2249;p75"/>
          <p:cNvGrpSpPr/>
          <p:nvPr/>
        </p:nvGrpSpPr>
        <p:grpSpPr>
          <a:xfrm>
            <a:off x="6673522" y="2943981"/>
            <a:ext cx="576302" cy="511871"/>
            <a:chOff x="6644304" y="3073628"/>
            <a:chExt cx="576302" cy="511871"/>
          </a:xfrm>
        </p:grpSpPr>
        <p:grpSp>
          <p:nvGrpSpPr>
            <p:cNvPr id="2250" name="Google Shape;2250;p75"/>
            <p:cNvGrpSpPr/>
            <p:nvPr/>
          </p:nvGrpSpPr>
          <p:grpSpPr>
            <a:xfrm>
              <a:off x="6712169" y="3073651"/>
              <a:ext cx="481611" cy="506713"/>
              <a:chOff x="1833536" y="-546641"/>
              <a:chExt cx="914567" cy="962419"/>
            </a:xfrm>
          </p:grpSpPr>
          <p:grpSp>
            <p:nvGrpSpPr>
              <p:cNvPr id="2251" name="Google Shape;2251;p75"/>
              <p:cNvGrpSpPr/>
              <p:nvPr/>
            </p:nvGrpSpPr>
            <p:grpSpPr>
              <a:xfrm>
                <a:off x="1833536" y="-524249"/>
                <a:ext cx="914567" cy="940027"/>
                <a:chOff x="1833536" y="-524249"/>
                <a:chExt cx="914567" cy="940027"/>
              </a:xfrm>
            </p:grpSpPr>
            <p:sp>
              <p:nvSpPr>
                <p:cNvPr id="2252" name="Google Shape;2252;p75"/>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75"/>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75"/>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75"/>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75"/>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57" name="Google Shape;2257;p75"/>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75"/>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75"/>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75"/>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1" name="Google Shape;2261;p75"/>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2" name="Google Shape;2262;p75"/>
          <p:cNvGrpSpPr/>
          <p:nvPr/>
        </p:nvGrpSpPr>
        <p:grpSpPr>
          <a:xfrm>
            <a:off x="752796" y="2869970"/>
            <a:ext cx="2622876" cy="1333540"/>
            <a:chOff x="238125" y="1038125"/>
            <a:chExt cx="7146800" cy="3633625"/>
          </a:xfrm>
        </p:grpSpPr>
        <p:sp>
          <p:nvSpPr>
            <p:cNvPr id="2263" name="Google Shape;2263;p75"/>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75"/>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75"/>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75"/>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75"/>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75"/>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75"/>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75"/>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75"/>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75"/>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75"/>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75"/>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75"/>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75"/>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75"/>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75"/>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75"/>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75"/>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75"/>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75"/>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75"/>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75"/>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75"/>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75"/>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75"/>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75"/>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75"/>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75"/>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75"/>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75"/>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75"/>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75"/>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75"/>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75"/>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75"/>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75"/>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75"/>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75"/>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75"/>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75"/>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75"/>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75"/>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75"/>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75"/>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75"/>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75"/>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75"/>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75"/>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75"/>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75"/>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75"/>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75"/>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75"/>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75"/>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75"/>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75"/>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75"/>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75"/>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75"/>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75"/>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75"/>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75"/>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75"/>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75"/>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75"/>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75"/>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75"/>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75"/>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75"/>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75"/>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75"/>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75"/>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75"/>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75"/>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75"/>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75"/>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75"/>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75"/>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75"/>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75"/>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75"/>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75"/>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75"/>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75"/>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75"/>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75"/>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75"/>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75"/>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75"/>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75"/>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75"/>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75"/>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75"/>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75"/>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75"/>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75"/>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75"/>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75"/>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75"/>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75"/>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75"/>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75"/>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75"/>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75"/>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75"/>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75"/>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75"/>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75"/>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75"/>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75"/>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75"/>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75"/>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75"/>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75"/>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75"/>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75"/>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75"/>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75"/>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75"/>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75"/>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75"/>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75"/>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75"/>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75"/>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75"/>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75"/>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75"/>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75"/>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75"/>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75"/>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75"/>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75"/>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75"/>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75"/>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75"/>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75"/>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75"/>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75"/>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75"/>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75"/>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75"/>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75"/>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75"/>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75"/>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75"/>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75"/>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75"/>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75"/>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75"/>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75"/>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75"/>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75"/>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75"/>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75"/>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75"/>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75"/>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75"/>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75"/>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75"/>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75"/>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75"/>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75"/>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75"/>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75"/>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75"/>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75"/>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75"/>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75"/>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75"/>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75"/>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75"/>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75"/>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75"/>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75"/>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75"/>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75"/>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75"/>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75"/>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75"/>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75"/>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75"/>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75"/>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75"/>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75"/>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75"/>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75"/>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75"/>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75"/>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75"/>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75"/>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75"/>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75"/>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75"/>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75"/>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75"/>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75"/>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75"/>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75"/>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75"/>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75"/>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75"/>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75"/>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75"/>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75"/>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75"/>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75"/>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75"/>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75"/>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75"/>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75"/>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75"/>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75"/>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75"/>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75"/>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75"/>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75"/>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75"/>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75"/>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75"/>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75"/>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75"/>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75"/>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75"/>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75"/>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75"/>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75"/>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75"/>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75"/>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75"/>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75"/>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75"/>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75"/>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75"/>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75"/>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75"/>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75"/>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75"/>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75"/>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75"/>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75"/>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75"/>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75"/>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75"/>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75"/>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75"/>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75"/>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75"/>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75"/>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75"/>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75"/>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75"/>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75"/>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75"/>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75"/>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75"/>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75"/>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75"/>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75"/>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75"/>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75"/>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75"/>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75"/>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75"/>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75"/>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75"/>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75"/>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75"/>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75"/>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75"/>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75"/>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75"/>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75"/>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75"/>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75"/>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75"/>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75"/>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75"/>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75"/>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75"/>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75"/>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75"/>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75"/>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75"/>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75"/>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75"/>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75"/>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75"/>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75"/>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75"/>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75"/>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75"/>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75"/>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75"/>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75"/>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75"/>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75"/>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75"/>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75"/>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75"/>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75"/>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75"/>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75"/>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75"/>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75"/>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75"/>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75"/>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75"/>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75"/>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75"/>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75"/>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75"/>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75"/>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75"/>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75"/>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75"/>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75"/>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75"/>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75"/>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75"/>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75"/>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75"/>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75"/>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75"/>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75"/>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75"/>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75"/>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75"/>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75"/>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75"/>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75"/>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75"/>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75"/>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75"/>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75"/>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75"/>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75"/>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75"/>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75"/>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75"/>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75"/>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75"/>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75"/>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75"/>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75"/>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75"/>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75"/>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75"/>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75"/>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75"/>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75"/>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75"/>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75"/>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75"/>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75"/>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75"/>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75"/>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75"/>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75"/>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75"/>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75"/>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75"/>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75"/>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75"/>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75"/>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75"/>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75"/>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75"/>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75"/>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75"/>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75"/>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75"/>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75"/>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75"/>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75"/>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75"/>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75"/>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75"/>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75"/>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75"/>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75"/>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75"/>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75"/>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75"/>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75"/>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75"/>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75"/>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75"/>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75"/>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75"/>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75"/>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75"/>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75"/>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75"/>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75"/>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75"/>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75"/>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75"/>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75"/>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75"/>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75"/>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75"/>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75"/>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75"/>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75"/>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75"/>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75"/>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75"/>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75"/>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75"/>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75"/>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75"/>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75"/>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75"/>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75"/>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75"/>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75"/>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75"/>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75"/>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75"/>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75"/>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75"/>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75"/>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75"/>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75"/>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75"/>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75"/>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75"/>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75"/>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75"/>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75"/>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75"/>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75"/>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75"/>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75"/>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75"/>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75"/>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75"/>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75"/>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75"/>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75"/>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75"/>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75"/>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75"/>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75"/>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75"/>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75"/>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75"/>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75"/>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75"/>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75"/>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75"/>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75"/>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75"/>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75"/>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75"/>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75"/>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75"/>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75"/>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75"/>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75"/>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75"/>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75"/>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75"/>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75"/>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75"/>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75"/>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75"/>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75"/>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75"/>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75"/>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75"/>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75"/>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75"/>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75"/>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75"/>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75"/>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75"/>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75"/>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75"/>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75"/>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75"/>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75"/>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75"/>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75"/>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75"/>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75"/>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75"/>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75"/>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75"/>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75"/>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75"/>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75"/>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75"/>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75"/>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75"/>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75"/>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75"/>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75"/>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75"/>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75"/>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75"/>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75"/>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75"/>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75"/>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75"/>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75"/>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75"/>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75"/>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75"/>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75"/>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75"/>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75"/>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75"/>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75"/>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75"/>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75"/>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75"/>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75"/>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75"/>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75"/>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75"/>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75"/>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75"/>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75"/>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75"/>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75"/>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75"/>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75"/>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75"/>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75"/>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75"/>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75"/>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75"/>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75"/>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75"/>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75"/>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75"/>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75"/>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75"/>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75"/>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75"/>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75"/>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75"/>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75"/>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75"/>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75"/>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75"/>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75"/>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75"/>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75"/>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75"/>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75"/>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75"/>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75"/>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75"/>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75"/>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75"/>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75"/>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75"/>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75"/>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75"/>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75"/>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75"/>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75"/>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75"/>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75"/>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75"/>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75"/>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75"/>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75"/>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75"/>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75"/>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75"/>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75"/>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75"/>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75"/>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75"/>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75"/>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75"/>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75"/>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75"/>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75"/>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75"/>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75"/>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75"/>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75"/>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75"/>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75"/>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75"/>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75"/>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75"/>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75"/>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75"/>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75"/>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75"/>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75"/>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75"/>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75"/>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75"/>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75"/>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75"/>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75"/>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75"/>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75"/>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75"/>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75"/>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75"/>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75"/>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75"/>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75"/>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75"/>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75"/>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75"/>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75"/>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75"/>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75"/>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75"/>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75"/>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75"/>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75"/>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75"/>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75"/>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75"/>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75"/>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75"/>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75"/>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75"/>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75"/>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75"/>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75"/>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75"/>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75"/>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75"/>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75"/>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75"/>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75"/>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75"/>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75"/>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75"/>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75"/>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75"/>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75"/>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75"/>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75"/>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75"/>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75"/>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75"/>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75"/>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75"/>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75"/>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75"/>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75"/>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75"/>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75"/>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75"/>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75"/>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75"/>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75"/>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75"/>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75"/>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75"/>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75"/>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75"/>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75"/>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75"/>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75"/>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75"/>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75"/>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75"/>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75"/>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75"/>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75"/>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75"/>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75"/>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75"/>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75"/>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75"/>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75"/>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75"/>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75"/>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75"/>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75"/>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75"/>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75"/>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75"/>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75"/>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75"/>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75"/>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75"/>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75"/>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75"/>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75"/>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75"/>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75"/>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75"/>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75"/>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75"/>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75"/>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75"/>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75"/>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75"/>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75"/>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75"/>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75"/>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75"/>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75"/>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75"/>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75"/>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75"/>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75"/>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75"/>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75"/>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75"/>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75"/>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75"/>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75"/>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75"/>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75"/>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75"/>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75"/>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75"/>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75"/>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75"/>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75"/>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75"/>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75"/>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75"/>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75"/>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75"/>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75"/>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75"/>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75"/>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75"/>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75"/>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75"/>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75"/>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75"/>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75"/>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75"/>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75"/>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75"/>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75"/>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75"/>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75"/>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75"/>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75"/>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75"/>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75"/>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75"/>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75"/>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75"/>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5"/>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75"/>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75"/>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5"/>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75"/>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75"/>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5"/>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75"/>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5"/>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5"/>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75"/>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75"/>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5"/>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5"/>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5"/>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5"/>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5"/>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5"/>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5"/>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5"/>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75"/>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5"/>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5"/>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75"/>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75"/>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75"/>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75"/>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75"/>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75"/>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75"/>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75"/>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5"/>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5"/>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75"/>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75"/>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75"/>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75"/>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5"/>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5"/>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5"/>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5"/>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5"/>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5"/>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5"/>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75"/>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75"/>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5"/>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75"/>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5"/>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5"/>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75"/>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75"/>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75"/>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75"/>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5"/>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5"/>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75"/>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75"/>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5"/>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75"/>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5"/>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5"/>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75"/>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75"/>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75"/>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75"/>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75"/>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75"/>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75"/>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75"/>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75"/>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5"/>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5"/>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75"/>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75"/>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75"/>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5"/>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5"/>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5"/>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5"/>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5"/>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5"/>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75"/>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75"/>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5"/>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75"/>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75"/>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5"/>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5"/>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75"/>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5"/>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5"/>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5"/>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5"/>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5"/>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5"/>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5"/>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5"/>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5"/>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5"/>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5"/>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75"/>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5"/>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5"/>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5"/>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5"/>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5"/>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5"/>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5"/>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5"/>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75"/>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75"/>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75"/>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5"/>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5"/>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5"/>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5"/>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5"/>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5"/>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5"/>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75"/>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5"/>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5"/>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5"/>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5"/>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5"/>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5"/>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5"/>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5"/>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5"/>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5"/>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5"/>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5"/>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5"/>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5"/>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5"/>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5"/>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5"/>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5"/>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5"/>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5"/>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5"/>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75"/>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5"/>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5"/>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5"/>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5"/>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5"/>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5"/>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5"/>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5"/>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5"/>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5"/>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5"/>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5"/>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75"/>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5"/>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5"/>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5"/>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5"/>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5"/>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5"/>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5"/>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5"/>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5"/>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5"/>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5"/>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5"/>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5"/>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5"/>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5"/>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5"/>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5"/>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5"/>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5"/>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5"/>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5"/>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5"/>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5"/>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5"/>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5"/>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5"/>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5"/>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5"/>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5"/>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5"/>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5"/>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5"/>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5"/>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5"/>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5"/>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75"/>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5"/>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5"/>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5"/>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5"/>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5"/>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5"/>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5"/>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5"/>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5"/>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5"/>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5"/>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5"/>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75"/>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75"/>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75"/>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5"/>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5"/>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5"/>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5"/>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5"/>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5"/>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5"/>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5"/>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5"/>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5"/>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5"/>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5"/>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5"/>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5"/>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5"/>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75"/>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5"/>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5"/>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5"/>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5"/>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5"/>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5"/>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5"/>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5"/>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5"/>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5"/>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75"/>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75"/>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5"/>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5"/>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5"/>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5"/>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5"/>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5"/>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75"/>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5"/>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75"/>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5"/>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5"/>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5"/>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5"/>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5"/>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5"/>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5"/>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5"/>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5"/>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75"/>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5"/>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5"/>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5"/>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5"/>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5"/>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5"/>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5"/>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5"/>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5"/>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5"/>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5"/>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5"/>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5"/>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5"/>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75"/>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5"/>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75"/>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75"/>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5"/>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5"/>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75"/>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75"/>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5"/>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5"/>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5"/>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75"/>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75"/>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5"/>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75"/>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5"/>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5"/>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5"/>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5"/>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5"/>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5"/>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5"/>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5"/>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5"/>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5"/>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5"/>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5"/>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5"/>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5"/>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5"/>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5"/>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5"/>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5"/>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5"/>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5"/>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5"/>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5"/>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5"/>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5"/>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5"/>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5"/>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5"/>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5"/>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5"/>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5"/>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5"/>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5"/>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5"/>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5"/>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5"/>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5"/>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5"/>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5"/>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5"/>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5"/>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5"/>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5"/>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75"/>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5"/>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5"/>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5"/>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5"/>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5"/>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5"/>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5"/>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75"/>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5"/>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5"/>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5"/>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5"/>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5"/>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5"/>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5"/>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5"/>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5"/>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5"/>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5"/>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5"/>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5"/>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5"/>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5"/>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5"/>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5"/>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5"/>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5"/>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5"/>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5"/>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5"/>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5"/>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5"/>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5"/>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5"/>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5"/>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5"/>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5"/>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5"/>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5"/>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5"/>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5"/>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5"/>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5"/>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5"/>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5"/>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5"/>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5"/>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5"/>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5"/>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5"/>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5"/>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5"/>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5"/>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5"/>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5"/>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5"/>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5"/>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5"/>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5"/>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5"/>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5"/>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5"/>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5"/>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5"/>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5"/>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5"/>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5"/>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5"/>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5"/>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5"/>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5"/>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5"/>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5"/>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5"/>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5"/>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5"/>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5"/>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5"/>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5"/>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5"/>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5"/>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5"/>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5"/>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5"/>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5"/>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5"/>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5"/>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5"/>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5"/>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5"/>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5"/>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5"/>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5"/>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5"/>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5"/>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5"/>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5"/>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5"/>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5"/>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5"/>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5"/>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5"/>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5"/>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5"/>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5"/>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5"/>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5"/>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5"/>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5"/>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5"/>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5"/>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5"/>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5"/>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5"/>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5"/>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5"/>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5"/>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5"/>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5"/>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5"/>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5"/>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75"/>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5"/>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5"/>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5"/>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75"/>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5"/>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5"/>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5"/>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5"/>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75"/>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5"/>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5"/>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5"/>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5"/>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5"/>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5"/>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5"/>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5"/>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5"/>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5"/>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5"/>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5"/>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5"/>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5"/>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5"/>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5"/>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5"/>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5"/>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5"/>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5"/>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5"/>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5"/>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5"/>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5"/>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5"/>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5"/>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5"/>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5"/>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5"/>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75"/>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5"/>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5"/>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5"/>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5"/>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5"/>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5"/>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5"/>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5"/>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5"/>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5"/>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5"/>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5"/>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5"/>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5"/>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5"/>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5"/>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5"/>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5"/>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5"/>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5"/>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5"/>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5"/>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5"/>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5"/>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5"/>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5"/>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5"/>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5"/>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5"/>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5"/>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5"/>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5"/>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5"/>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5"/>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5"/>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5"/>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5"/>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5"/>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75"/>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5"/>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5"/>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5"/>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5"/>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5"/>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5"/>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5"/>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5"/>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5"/>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5"/>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5"/>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5"/>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5"/>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5"/>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5"/>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5"/>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5"/>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5"/>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5"/>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5"/>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5"/>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5"/>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5"/>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5"/>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5"/>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5"/>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5"/>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5"/>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5"/>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5"/>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5"/>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5"/>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5"/>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5"/>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5"/>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5"/>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5"/>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5"/>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5"/>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5"/>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5"/>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5"/>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5"/>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5"/>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5"/>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5"/>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5"/>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5"/>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5"/>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5"/>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5"/>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5"/>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75"/>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75"/>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5"/>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5"/>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5"/>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5"/>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5"/>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5"/>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5"/>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5"/>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5"/>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5"/>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5"/>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5"/>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5"/>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5"/>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5"/>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5"/>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5"/>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5"/>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5"/>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5"/>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5"/>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5"/>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5"/>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5"/>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5"/>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5"/>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5"/>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5"/>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5"/>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5"/>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5"/>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5"/>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5"/>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5"/>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5"/>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5"/>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5"/>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5"/>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5"/>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5"/>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5"/>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5"/>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5"/>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5"/>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5"/>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5"/>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5"/>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5"/>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5"/>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5"/>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5"/>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5"/>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5"/>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5"/>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5"/>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5"/>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5"/>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5"/>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5"/>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5"/>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5"/>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5"/>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5"/>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5"/>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5"/>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5"/>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5"/>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5"/>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5"/>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5"/>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5"/>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5"/>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5"/>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5"/>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5"/>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5"/>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5"/>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5"/>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5"/>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5"/>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5"/>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5"/>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5"/>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5"/>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5"/>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5"/>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5"/>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5"/>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5"/>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5"/>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5"/>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5"/>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5"/>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5"/>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5"/>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5"/>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5"/>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5"/>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5"/>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5"/>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5"/>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5"/>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5"/>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5"/>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5"/>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5"/>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5"/>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5"/>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5"/>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5"/>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5"/>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5"/>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5"/>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5"/>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5"/>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5"/>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5"/>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5"/>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5"/>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5"/>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5"/>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5"/>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5"/>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5"/>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5"/>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5"/>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5"/>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5"/>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5"/>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5"/>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5"/>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5"/>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5"/>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5"/>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5"/>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5"/>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5"/>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5"/>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5"/>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5"/>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5"/>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5"/>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5"/>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5"/>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5"/>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5"/>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5"/>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5"/>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5"/>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5"/>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5"/>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5"/>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5"/>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5"/>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5"/>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5"/>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5"/>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5"/>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5"/>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5"/>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5"/>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5"/>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5"/>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5"/>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5"/>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5"/>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5"/>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5"/>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5"/>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5"/>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5"/>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5"/>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5"/>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5"/>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5"/>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5"/>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5"/>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5"/>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5"/>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5"/>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5"/>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5"/>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5"/>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5"/>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5"/>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5"/>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5"/>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5"/>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5"/>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5"/>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5"/>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5"/>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5"/>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5"/>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5"/>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5"/>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5"/>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5"/>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5"/>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5"/>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5"/>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5"/>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5"/>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5"/>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5"/>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5"/>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5"/>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5"/>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5"/>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5"/>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5"/>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5"/>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5"/>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5"/>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5"/>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5"/>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5"/>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5"/>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5"/>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5"/>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5"/>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5"/>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5"/>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5"/>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5"/>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5"/>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5"/>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5"/>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5"/>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5"/>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5"/>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5"/>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5"/>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5"/>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5"/>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5"/>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5"/>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5"/>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5"/>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5"/>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5"/>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5" name="Google Shape;3835;p75"/>
          <p:cNvGrpSpPr/>
          <p:nvPr/>
        </p:nvGrpSpPr>
        <p:grpSpPr>
          <a:xfrm>
            <a:off x="5938558" y="1033351"/>
            <a:ext cx="2435960" cy="1297725"/>
            <a:chOff x="233350" y="949250"/>
            <a:chExt cx="7137300" cy="3802300"/>
          </a:xfrm>
        </p:grpSpPr>
        <p:sp>
          <p:nvSpPr>
            <p:cNvPr id="3836" name="Google Shape;3836;p7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7" name="Google Shape;3887;p75"/>
          <p:cNvGrpSpPr/>
          <p:nvPr/>
        </p:nvGrpSpPr>
        <p:grpSpPr>
          <a:xfrm>
            <a:off x="731715" y="995041"/>
            <a:ext cx="2665073" cy="1317140"/>
            <a:chOff x="793334" y="1192826"/>
            <a:chExt cx="2665073" cy="1317140"/>
          </a:xfrm>
        </p:grpSpPr>
        <p:sp>
          <p:nvSpPr>
            <p:cNvPr id="3888" name="Google Shape;3888;p75"/>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5"/>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5"/>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5"/>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5"/>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5"/>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5"/>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5"/>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5"/>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5"/>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5"/>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5"/>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5"/>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5"/>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5"/>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5"/>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5"/>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5"/>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5"/>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5"/>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5"/>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5"/>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5"/>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5"/>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5"/>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5"/>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5"/>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5"/>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5"/>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5"/>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5"/>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5"/>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5"/>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5"/>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5"/>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5"/>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5"/>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5"/>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5"/>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5"/>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5"/>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5"/>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5"/>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5"/>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5"/>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5"/>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5"/>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5"/>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5"/>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5"/>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5"/>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5"/>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5"/>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5"/>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5"/>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5"/>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5"/>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5"/>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5"/>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5"/>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5"/>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5"/>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5"/>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5"/>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5"/>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5"/>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5"/>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5"/>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5"/>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5"/>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5"/>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5"/>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5"/>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5"/>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5"/>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5"/>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5"/>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5"/>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5"/>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5"/>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5"/>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5"/>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5"/>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5"/>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5"/>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5"/>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5"/>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5"/>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5"/>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5"/>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5"/>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5"/>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5"/>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5"/>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5"/>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5"/>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5"/>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5"/>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5"/>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5"/>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5"/>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5"/>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5"/>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5"/>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5"/>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5"/>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5"/>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5"/>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5"/>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5"/>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5"/>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5"/>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5"/>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5"/>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5"/>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5"/>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5"/>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5"/>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5"/>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5"/>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5"/>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5"/>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5"/>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5"/>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5"/>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5"/>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5"/>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5"/>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5"/>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5"/>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5"/>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5"/>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5"/>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5"/>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5"/>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5"/>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5"/>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5"/>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5"/>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5"/>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5"/>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5"/>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5"/>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5"/>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5"/>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5"/>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5"/>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5"/>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5"/>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5"/>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5"/>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5"/>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5"/>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5"/>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5"/>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5"/>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5"/>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5"/>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5"/>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5"/>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5"/>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5"/>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5"/>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5"/>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5"/>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5"/>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5"/>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5"/>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5"/>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5"/>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5"/>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5"/>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5"/>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5"/>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5"/>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5"/>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5"/>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5"/>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5"/>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5"/>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5"/>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5"/>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5"/>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5"/>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5"/>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5"/>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5"/>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5"/>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5"/>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5"/>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5"/>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5"/>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5"/>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5"/>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5"/>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5"/>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5"/>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5"/>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5"/>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5"/>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5"/>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5"/>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5"/>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5"/>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5"/>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5"/>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5"/>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5"/>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5"/>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5"/>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5"/>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5"/>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5"/>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5"/>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5"/>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5"/>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5"/>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5"/>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5"/>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5"/>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5"/>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5"/>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5"/>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5"/>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5"/>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5"/>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5"/>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5"/>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5"/>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5"/>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5"/>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5"/>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5"/>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5"/>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5"/>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5"/>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5"/>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5"/>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5"/>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5"/>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5"/>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5"/>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5"/>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5"/>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5"/>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5"/>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5"/>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5"/>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5"/>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5"/>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5"/>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5"/>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5"/>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5"/>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5"/>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5"/>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5"/>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5"/>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5"/>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5"/>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5"/>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5"/>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5"/>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5"/>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5"/>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5"/>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5"/>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5"/>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5"/>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5"/>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5"/>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5"/>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5"/>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5"/>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5"/>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5"/>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5"/>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5"/>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5"/>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5"/>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5"/>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5"/>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5"/>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5"/>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5"/>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5"/>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5"/>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5"/>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5"/>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5"/>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5"/>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5"/>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5"/>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5"/>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5"/>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5"/>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5"/>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5"/>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5"/>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5"/>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5"/>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5"/>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5"/>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5"/>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5"/>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5"/>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5"/>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5"/>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5"/>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5"/>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5"/>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5"/>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5"/>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5"/>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5"/>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5"/>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5"/>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5"/>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5"/>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5"/>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5"/>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5"/>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5"/>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5"/>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5"/>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5"/>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5"/>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5"/>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5"/>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5"/>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5"/>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5"/>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5"/>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5"/>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5"/>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5"/>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5"/>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5"/>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5"/>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5"/>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5"/>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5"/>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5"/>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5"/>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5"/>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5"/>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5"/>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5"/>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5"/>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5"/>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5"/>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5"/>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5"/>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5"/>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5"/>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5"/>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5"/>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5"/>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5"/>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5"/>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5"/>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5"/>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5"/>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5"/>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5"/>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5"/>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5"/>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5"/>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5"/>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5"/>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5"/>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5"/>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5"/>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5"/>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5"/>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5"/>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5"/>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5"/>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5"/>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5"/>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5"/>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5"/>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5"/>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5"/>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5"/>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5"/>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5"/>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5"/>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5"/>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5"/>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5"/>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5"/>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5"/>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5"/>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5"/>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5"/>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5"/>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5"/>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5"/>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5"/>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5"/>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5"/>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5"/>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5"/>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5"/>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5"/>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5"/>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5"/>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5"/>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5"/>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5"/>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5"/>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5"/>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5"/>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5"/>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5"/>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5"/>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5"/>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5"/>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5"/>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5"/>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5"/>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5"/>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5"/>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5"/>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5"/>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5"/>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5"/>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5"/>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5"/>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5"/>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5"/>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5"/>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5"/>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5"/>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5"/>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5"/>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5"/>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5"/>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5"/>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5"/>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5"/>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5"/>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5"/>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5"/>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5"/>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5"/>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5"/>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5"/>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5"/>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5"/>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5"/>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5"/>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5"/>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5"/>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5"/>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5"/>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5"/>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5"/>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5"/>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5"/>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5"/>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5"/>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5"/>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5"/>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5"/>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5"/>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5"/>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5"/>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5"/>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5"/>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5"/>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5"/>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5"/>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5"/>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5"/>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5"/>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5"/>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5"/>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5"/>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5"/>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5"/>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5"/>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5"/>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5"/>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5"/>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5"/>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5"/>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5"/>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5"/>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5"/>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5"/>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5"/>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5"/>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5"/>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5"/>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5"/>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5"/>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5"/>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5"/>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5"/>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5"/>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5"/>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5"/>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5"/>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5"/>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5"/>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5"/>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5"/>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5"/>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5"/>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5"/>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5"/>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5"/>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5"/>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5"/>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5"/>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5"/>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5"/>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5"/>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5"/>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5"/>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5"/>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5"/>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5"/>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5"/>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5"/>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5"/>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5"/>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5"/>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5"/>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5"/>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5"/>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5"/>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5"/>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5"/>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5"/>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5"/>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5"/>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5"/>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5"/>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5"/>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5"/>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5"/>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5"/>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5"/>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5"/>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5"/>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5"/>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5"/>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5"/>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5"/>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5"/>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5"/>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5"/>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5"/>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5"/>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5"/>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5"/>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5"/>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5"/>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5"/>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5"/>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5"/>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5"/>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5"/>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5"/>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5"/>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5"/>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5"/>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5"/>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5"/>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5"/>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5"/>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5"/>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5"/>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5"/>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5"/>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5"/>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5"/>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5"/>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5"/>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5"/>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5"/>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5"/>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5"/>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5"/>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5"/>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5"/>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5"/>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5"/>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5"/>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5"/>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5"/>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5"/>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5"/>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5"/>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5"/>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5"/>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5"/>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5"/>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5"/>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5"/>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5"/>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5"/>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5"/>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5"/>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5"/>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5"/>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5"/>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5"/>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5"/>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5"/>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5"/>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5"/>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5"/>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5"/>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5"/>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5"/>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5"/>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5"/>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5"/>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5"/>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5"/>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5"/>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5"/>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5"/>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5"/>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5"/>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5"/>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5"/>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5"/>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5"/>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5"/>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5"/>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5"/>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5"/>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5"/>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5"/>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5"/>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5"/>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5"/>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5"/>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5"/>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5"/>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5"/>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5"/>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5"/>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5"/>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5"/>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5"/>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5"/>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5"/>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5"/>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5"/>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5"/>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5"/>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5"/>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5"/>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5"/>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5"/>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5"/>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5"/>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5"/>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5"/>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5"/>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5"/>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5"/>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5"/>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5"/>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5"/>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5"/>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5"/>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5"/>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5"/>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5"/>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5"/>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5"/>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5"/>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5"/>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5"/>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5"/>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5"/>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5"/>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5"/>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5"/>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5"/>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5"/>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5"/>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5"/>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5"/>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5"/>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5"/>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5"/>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5"/>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5"/>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5"/>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5"/>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5"/>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5"/>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5"/>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5"/>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5"/>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5"/>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5"/>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5"/>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5"/>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5"/>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5"/>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5"/>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5"/>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5"/>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5"/>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5"/>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5"/>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5"/>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5"/>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5"/>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5"/>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5"/>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5"/>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5"/>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5"/>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5"/>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5"/>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5"/>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5"/>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5"/>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5"/>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5"/>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5"/>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5"/>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5"/>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5"/>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5"/>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5"/>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5"/>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5"/>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5"/>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5"/>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5"/>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5"/>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5"/>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5"/>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5"/>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5"/>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5"/>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5"/>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5"/>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5"/>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5"/>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5"/>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5"/>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5"/>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5"/>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5"/>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5"/>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5"/>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5"/>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5"/>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5"/>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5"/>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5"/>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5"/>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5"/>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5"/>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5"/>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5"/>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5"/>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5"/>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5"/>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5"/>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5"/>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5"/>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5"/>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5"/>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5"/>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5"/>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5"/>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5"/>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5"/>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5"/>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5"/>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5"/>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5"/>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5"/>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5"/>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5"/>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5"/>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5"/>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5"/>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5"/>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5"/>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5"/>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5"/>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5"/>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5"/>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5"/>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5"/>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5"/>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5"/>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5"/>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5"/>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5"/>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5"/>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5"/>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5"/>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5"/>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5"/>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5"/>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5"/>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5"/>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5"/>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5"/>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5"/>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5"/>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5"/>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5"/>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5"/>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5"/>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5"/>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5"/>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5"/>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5"/>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5"/>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5"/>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5"/>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5"/>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5"/>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5"/>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5"/>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5"/>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5"/>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5"/>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5"/>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5"/>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5"/>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5"/>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5"/>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5"/>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5"/>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5"/>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5"/>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5"/>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5"/>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5"/>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5"/>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5"/>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5"/>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5"/>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5"/>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5"/>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5"/>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5"/>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5"/>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5"/>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5"/>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5"/>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5"/>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5"/>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5"/>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5"/>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5"/>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5"/>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5"/>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5"/>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5"/>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5"/>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5"/>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5"/>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5"/>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5"/>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5"/>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5"/>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5"/>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5"/>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5"/>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5"/>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5"/>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5"/>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5"/>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5"/>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5"/>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5"/>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5"/>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5"/>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5"/>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5"/>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5"/>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5"/>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5"/>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5"/>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5"/>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5"/>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5"/>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5"/>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5"/>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5"/>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5"/>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5"/>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5"/>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5"/>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5"/>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5"/>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5"/>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5"/>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5"/>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5"/>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5"/>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5"/>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5"/>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5"/>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5"/>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5"/>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5"/>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5"/>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5"/>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5"/>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5"/>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5"/>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5"/>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5"/>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5"/>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5"/>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5"/>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5"/>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5"/>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5"/>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5"/>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5"/>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5"/>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5"/>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5"/>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5"/>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5"/>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5"/>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5"/>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5"/>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5"/>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5"/>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5"/>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5"/>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5"/>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5"/>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5"/>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5"/>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5"/>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5"/>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5"/>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5"/>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5"/>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5"/>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5"/>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5"/>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5"/>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5"/>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5"/>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5"/>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5"/>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5"/>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5"/>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5"/>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5"/>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5"/>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5"/>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5"/>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5"/>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5"/>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5"/>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5"/>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5"/>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5"/>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5"/>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5"/>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5"/>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5"/>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5"/>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5"/>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5"/>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5"/>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5"/>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5"/>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5"/>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5"/>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5"/>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5"/>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5"/>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5"/>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5"/>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5"/>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5"/>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5"/>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5"/>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5"/>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5"/>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5"/>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5"/>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5"/>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5"/>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5"/>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5"/>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5"/>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5"/>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5"/>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5"/>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5"/>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5"/>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5"/>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5"/>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5"/>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5"/>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5"/>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5"/>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5"/>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5"/>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5"/>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5"/>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5"/>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5"/>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5"/>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5"/>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5"/>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5"/>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5"/>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5"/>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5"/>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5"/>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5"/>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5"/>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5"/>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5"/>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5"/>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5"/>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5"/>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5"/>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5"/>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5"/>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5"/>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5"/>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5"/>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5"/>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5"/>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5"/>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5"/>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5"/>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5"/>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5"/>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5"/>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5"/>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5"/>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5"/>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5"/>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5"/>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5"/>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5"/>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5"/>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5"/>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5"/>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5"/>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5"/>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5"/>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5"/>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5"/>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5"/>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5"/>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5"/>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5"/>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5"/>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5"/>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5"/>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5"/>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5"/>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5"/>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5"/>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5"/>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5"/>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5"/>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5"/>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5"/>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5"/>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5"/>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5"/>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5"/>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5"/>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5"/>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5"/>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5"/>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5"/>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5"/>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5"/>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5"/>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5"/>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5"/>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5"/>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5"/>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5"/>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5"/>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5"/>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5"/>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5"/>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5"/>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5"/>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5"/>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5"/>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5"/>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5"/>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5"/>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5"/>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5"/>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5"/>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5"/>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5"/>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5"/>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5"/>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5"/>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5"/>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5"/>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5"/>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5"/>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5"/>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5"/>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5"/>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5"/>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5"/>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5"/>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5"/>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5"/>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5"/>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5"/>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5"/>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5"/>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5"/>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5"/>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5"/>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5"/>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5"/>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5"/>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5"/>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5"/>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5"/>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5"/>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5"/>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5"/>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5"/>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5"/>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5"/>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5"/>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5"/>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5"/>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5"/>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5"/>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5"/>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5"/>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5"/>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5"/>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5"/>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5"/>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5"/>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5"/>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5"/>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5"/>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5"/>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5"/>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5"/>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5"/>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5"/>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5"/>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5"/>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5"/>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5"/>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5"/>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5"/>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5"/>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5"/>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5"/>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5"/>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5"/>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5"/>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5"/>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5"/>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5"/>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5"/>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5"/>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5"/>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5"/>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5"/>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5"/>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5"/>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5"/>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5"/>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5"/>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5"/>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5"/>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5"/>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5"/>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5"/>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5"/>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5"/>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5"/>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5"/>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5"/>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5"/>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5"/>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5"/>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5"/>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5"/>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5"/>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5"/>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5"/>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5"/>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5"/>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5"/>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5"/>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5"/>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5"/>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5"/>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5"/>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5"/>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5"/>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5"/>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5"/>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5"/>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5"/>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5"/>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5"/>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5"/>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5"/>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5"/>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5"/>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5"/>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5"/>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5"/>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5"/>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5"/>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5"/>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5"/>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5"/>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5"/>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5"/>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5"/>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5"/>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5"/>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5"/>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5"/>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5"/>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5"/>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5"/>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5"/>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5"/>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5"/>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5"/>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5"/>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5"/>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5"/>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5"/>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5"/>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5"/>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5"/>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5"/>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5"/>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5"/>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5"/>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5"/>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5"/>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5"/>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5"/>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5"/>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5"/>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5"/>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5"/>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5"/>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5"/>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5"/>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5"/>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5"/>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5"/>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5"/>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5"/>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5"/>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5"/>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5"/>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5"/>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5"/>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5"/>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5"/>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5"/>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5"/>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5"/>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5"/>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5"/>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5"/>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5"/>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5"/>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5"/>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5"/>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5"/>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5"/>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5"/>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5"/>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5"/>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5"/>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5"/>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5"/>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5"/>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5"/>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5"/>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5"/>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5"/>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5"/>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5"/>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5"/>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5"/>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5"/>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5"/>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5"/>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5"/>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5"/>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5"/>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5"/>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5"/>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5"/>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5"/>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5"/>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5"/>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5"/>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5"/>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5"/>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5"/>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5"/>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5"/>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5"/>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5"/>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5"/>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5"/>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5"/>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5"/>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5"/>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5"/>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5"/>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5"/>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5"/>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5"/>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5"/>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5"/>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5"/>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5"/>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5"/>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5"/>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5"/>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5"/>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5"/>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5"/>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5"/>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5"/>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5"/>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5"/>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5"/>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5"/>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5"/>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5"/>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5"/>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5"/>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5"/>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5"/>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5"/>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5"/>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5"/>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5"/>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5"/>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5"/>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5"/>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5"/>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5"/>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5"/>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5"/>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5"/>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5"/>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5"/>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5"/>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5"/>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5"/>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5"/>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5"/>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5"/>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5"/>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5"/>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5"/>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5"/>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5"/>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5"/>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5"/>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5"/>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5"/>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5"/>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5"/>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5"/>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5"/>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5"/>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5"/>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5"/>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5"/>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5"/>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5"/>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5"/>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5"/>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5"/>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5"/>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5"/>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5"/>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5"/>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5"/>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5"/>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5"/>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5"/>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5"/>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5"/>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5"/>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5"/>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5"/>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5"/>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5"/>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5"/>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5"/>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5"/>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5"/>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5"/>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5"/>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5"/>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5"/>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5"/>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5"/>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5"/>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5"/>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5"/>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5"/>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5"/>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5"/>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5"/>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5"/>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5"/>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5"/>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5"/>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5"/>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5"/>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5"/>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5"/>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5"/>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5"/>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5"/>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5"/>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5"/>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5"/>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5"/>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5"/>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5"/>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5"/>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5"/>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5"/>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5"/>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5"/>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5"/>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5"/>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5"/>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5"/>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5"/>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5"/>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5"/>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5"/>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5"/>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5"/>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5"/>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5"/>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5"/>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5"/>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5"/>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5"/>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5"/>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5"/>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5"/>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5"/>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5"/>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5"/>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5"/>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5"/>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5"/>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5"/>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5"/>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5"/>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5"/>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5"/>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5"/>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5"/>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5"/>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5"/>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5"/>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5"/>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5"/>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5"/>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5"/>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5"/>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5"/>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5"/>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5"/>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5"/>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5"/>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5"/>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5"/>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5"/>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5"/>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5"/>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5"/>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5"/>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5"/>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5"/>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5"/>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5"/>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5"/>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5"/>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5"/>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5"/>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5"/>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5"/>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5"/>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5"/>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5"/>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5"/>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5"/>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5"/>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5"/>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5"/>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5"/>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5"/>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5"/>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5"/>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5"/>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5"/>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5"/>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5"/>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5"/>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5"/>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5"/>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5"/>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5"/>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5"/>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5"/>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5"/>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5"/>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5"/>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5"/>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5"/>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5"/>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5"/>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5"/>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5"/>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5"/>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5"/>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5"/>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5"/>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5"/>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5"/>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5"/>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5"/>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5"/>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5"/>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5"/>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5"/>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5"/>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5"/>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5"/>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5"/>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5"/>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5"/>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5"/>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5"/>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5"/>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5"/>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5"/>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5"/>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5"/>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5"/>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5"/>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5"/>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5"/>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5"/>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5"/>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5"/>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5"/>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5"/>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5"/>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5"/>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5"/>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5"/>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5"/>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5"/>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5"/>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5"/>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5"/>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5"/>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5"/>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5"/>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5"/>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5"/>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5"/>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5"/>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5"/>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5"/>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5"/>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5"/>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5"/>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5"/>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5"/>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5"/>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5"/>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5"/>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5"/>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5"/>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5"/>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5"/>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5"/>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5"/>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5"/>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5"/>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5"/>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5"/>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5"/>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5"/>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5"/>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5"/>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5"/>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5"/>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5"/>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5"/>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5"/>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5"/>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5"/>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5"/>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5"/>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5"/>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5"/>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5"/>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5"/>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5"/>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5"/>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5"/>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5"/>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5"/>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5"/>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5"/>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5"/>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5"/>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5"/>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5"/>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5"/>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5"/>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5"/>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5"/>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5"/>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5"/>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5"/>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5"/>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5"/>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5"/>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5"/>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5"/>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5"/>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5"/>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5"/>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5"/>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5"/>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5"/>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5"/>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5"/>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5"/>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5"/>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5"/>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5"/>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5"/>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5"/>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5"/>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5"/>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5"/>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5"/>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5"/>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5"/>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5"/>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5"/>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5"/>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5"/>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5"/>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5"/>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5"/>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5"/>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5"/>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5"/>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5"/>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5"/>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5"/>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5"/>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5"/>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5"/>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5"/>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5"/>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5"/>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5"/>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5"/>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5"/>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5"/>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5"/>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5"/>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5"/>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5"/>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5"/>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5"/>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5"/>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5"/>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5"/>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5"/>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5"/>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5"/>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5"/>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5"/>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5"/>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5"/>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5"/>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5"/>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5"/>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5"/>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5"/>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5"/>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5"/>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5"/>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5"/>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5"/>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5"/>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5"/>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5"/>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5"/>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5"/>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5"/>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5"/>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5"/>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5"/>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5"/>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5"/>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5"/>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5"/>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5"/>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5"/>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5"/>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5"/>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5"/>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5"/>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5"/>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5"/>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5"/>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5"/>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5"/>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5"/>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5"/>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5"/>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5"/>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5"/>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5"/>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5"/>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5"/>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5"/>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5"/>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5"/>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5"/>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5"/>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5"/>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5"/>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5"/>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5"/>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5"/>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5"/>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5"/>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5"/>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5"/>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5"/>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5"/>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5"/>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5"/>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5"/>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5"/>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5"/>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5"/>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5"/>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5"/>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5"/>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5"/>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5"/>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5"/>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5"/>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5"/>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5"/>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5"/>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5"/>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5"/>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5"/>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5"/>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5"/>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5"/>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5"/>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5"/>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5"/>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5"/>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5"/>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5"/>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5"/>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5"/>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5"/>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5"/>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5"/>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5"/>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5"/>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5"/>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5"/>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5"/>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5"/>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5"/>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5"/>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5"/>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5"/>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5"/>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5"/>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5"/>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5"/>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5"/>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5"/>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5"/>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5"/>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5"/>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5"/>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5"/>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5"/>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5"/>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5"/>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5"/>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5"/>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5"/>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5"/>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5"/>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5"/>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5"/>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5"/>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5"/>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5"/>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5"/>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5"/>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5"/>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5"/>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5"/>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5"/>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5"/>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5"/>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5"/>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5"/>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5"/>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5"/>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5"/>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5"/>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5"/>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5"/>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5"/>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5"/>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5"/>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5"/>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5"/>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5"/>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5"/>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5"/>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5"/>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5"/>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5"/>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5"/>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5"/>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5"/>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5"/>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5"/>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5"/>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5"/>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5"/>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5"/>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5"/>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5"/>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5"/>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5"/>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5"/>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5"/>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5"/>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5"/>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5"/>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5"/>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5"/>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5"/>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5"/>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5"/>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5"/>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5"/>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5"/>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5"/>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5"/>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5"/>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5"/>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5"/>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5"/>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5"/>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5"/>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5"/>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5"/>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5"/>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5"/>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5"/>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5"/>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5"/>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5"/>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5"/>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5"/>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5"/>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5"/>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5"/>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5"/>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5"/>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5"/>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5"/>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5"/>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5"/>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5"/>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5"/>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5"/>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5"/>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5"/>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5"/>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5"/>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5"/>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5"/>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5"/>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5"/>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5"/>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5"/>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5"/>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5"/>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5"/>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5"/>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5"/>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5"/>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5"/>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5"/>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5"/>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5"/>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5"/>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5"/>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5"/>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5"/>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5"/>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5"/>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5"/>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5"/>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5"/>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5"/>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5"/>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5"/>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5"/>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5"/>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5"/>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5"/>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5"/>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5"/>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5"/>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5"/>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5"/>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5"/>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5"/>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5"/>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5"/>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5"/>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5"/>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5"/>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5"/>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5"/>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5"/>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5"/>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5"/>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5"/>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5"/>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5"/>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5"/>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5"/>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5"/>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5"/>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5"/>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5"/>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5"/>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5"/>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5"/>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5"/>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5"/>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5"/>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5"/>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5"/>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5"/>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5"/>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5"/>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5"/>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5"/>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5"/>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5"/>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5"/>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5"/>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5"/>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5"/>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5"/>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5"/>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5"/>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5"/>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5"/>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5"/>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5"/>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5"/>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5"/>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5"/>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5"/>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5"/>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5"/>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5"/>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5"/>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5"/>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5"/>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5"/>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5"/>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5"/>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5"/>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5"/>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5"/>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5"/>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5"/>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5"/>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5"/>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5"/>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5"/>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5"/>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5"/>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5"/>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5"/>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5"/>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5"/>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5"/>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5"/>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5"/>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5"/>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5"/>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5"/>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5"/>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5"/>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5"/>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5"/>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5"/>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5"/>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5"/>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5"/>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5"/>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5"/>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5"/>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5"/>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5"/>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5"/>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5"/>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5"/>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5"/>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5"/>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5"/>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5"/>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5"/>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5"/>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5"/>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5"/>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5"/>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5"/>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5"/>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5"/>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5"/>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5"/>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5"/>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5"/>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5"/>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5"/>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5"/>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5"/>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5"/>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5"/>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5"/>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5"/>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5"/>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5"/>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5"/>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5"/>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5"/>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5"/>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5"/>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5"/>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5"/>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5"/>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5"/>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5"/>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5"/>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5"/>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5"/>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5"/>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5"/>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5"/>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5"/>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5"/>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5"/>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5"/>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5"/>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5"/>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5"/>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5"/>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5"/>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5"/>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5"/>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5"/>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5"/>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5"/>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5"/>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5"/>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5"/>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5"/>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5"/>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5"/>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5"/>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5"/>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5"/>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5"/>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5"/>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5"/>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5"/>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5"/>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5"/>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5"/>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5"/>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5"/>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5"/>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5"/>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5"/>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5"/>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5"/>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5"/>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5"/>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5"/>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5"/>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5"/>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5"/>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5"/>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5"/>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5"/>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5"/>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5"/>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5"/>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5"/>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5"/>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5"/>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5"/>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5"/>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5"/>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5"/>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5"/>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5"/>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5"/>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5"/>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5"/>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5"/>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5"/>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5"/>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5"/>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5"/>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5"/>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5"/>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5"/>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5"/>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5"/>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5"/>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5"/>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5"/>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5"/>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5"/>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5"/>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5"/>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5"/>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5"/>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5"/>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5"/>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5"/>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5"/>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5"/>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5"/>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5"/>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5"/>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5"/>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5"/>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5"/>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5"/>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5"/>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5"/>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5"/>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5"/>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5"/>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5"/>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5"/>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5"/>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5"/>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5"/>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5"/>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5"/>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5"/>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5"/>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5"/>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5"/>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5"/>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5"/>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5"/>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5"/>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5"/>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5"/>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5"/>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5"/>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5"/>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5"/>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5"/>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5"/>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5"/>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5"/>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5"/>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5"/>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5"/>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5"/>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5"/>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5"/>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5"/>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5"/>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5"/>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5"/>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5"/>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5"/>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5"/>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5"/>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5"/>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5"/>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5"/>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5"/>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5"/>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5"/>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5"/>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5"/>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5"/>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5"/>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5"/>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5"/>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5"/>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5"/>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5"/>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5"/>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5"/>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5"/>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5"/>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5"/>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5"/>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5"/>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5"/>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5"/>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5"/>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5"/>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5"/>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5"/>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5"/>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5"/>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5"/>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5"/>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5"/>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5"/>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5"/>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5"/>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5"/>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5"/>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5"/>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5"/>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5"/>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5"/>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5"/>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5"/>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5"/>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5"/>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5"/>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5"/>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5"/>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5"/>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5"/>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5"/>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5"/>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5"/>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5"/>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5"/>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5"/>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5"/>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5"/>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5"/>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5"/>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5"/>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5"/>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5"/>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5"/>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5"/>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5"/>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5"/>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5"/>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5"/>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5"/>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5"/>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5"/>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5"/>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5"/>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5"/>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5"/>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5"/>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5"/>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5"/>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5"/>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5"/>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5"/>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5"/>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5"/>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5"/>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5"/>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5"/>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5"/>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5"/>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5"/>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5"/>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5"/>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5"/>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5"/>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5"/>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5"/>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5"/>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5"/>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5"/>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5"/>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5"/>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5"/>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5"/>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5"/>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5"/>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5"/>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5"/>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5"/>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5"/>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5"/>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5"/>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5"/>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5"/>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5"/>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5"/>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5"/>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5"/>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5"/>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5"/>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5"/>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5"/>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5"/>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5"/>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5"/>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5"/>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5"/>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5"/>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5"/>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5"/>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5"/>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5"/>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5"/>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5"/>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5"/>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5"/>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5"/>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5"/>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5"/>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5"/>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5"/>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5"/>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5"/>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5"/>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5"/>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5"/>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5"/>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5"/>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5"/>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5"/>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5"/>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5"/>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5"/>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5"/>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5"/>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5"/>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5"/>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5"/>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5"/>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5"/>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5"/>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5"/>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5"/>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5"/>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5"/>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5"/>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5"/>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5"/>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5"/>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5"/>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5"/>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5"/>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5"/>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5"/>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5"/>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5"/>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5"/>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5"/>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5"/>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5"/>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5"/>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5"/>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5"/>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5"/>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5"/>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5"/>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5"/>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5"/>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5"/>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5"/>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5"/>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5"/>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5"/>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5"/>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5"/>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5"/>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5"/>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5"/>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5"/>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5"/>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5"/>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5"/>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5"/>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5"/>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5"/>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5"/>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5"/>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5"/>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5"/>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5"/>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5"/>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5"/>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5"/>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5"/>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5"/>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5"/>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5"/>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5"/>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5"/>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5"/>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5"/>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5"/>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5"/>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5"/>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5"/>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5"/>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5"/>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5"/>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5"/>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5"/>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5"/>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5"/>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5"/>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5"/>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5"/>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5"/>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5"/>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5"/>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5"/>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5"/>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5"/>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5"/>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5"/>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5"/>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5"/>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5"/>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5"/>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5"/>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5"/>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5"/>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5"/>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5"/>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5"/>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5"/>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5"/>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5"/>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5"/>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5"/>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5"/>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5"/>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5"/>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5"/>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5"/>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5"/>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5"/>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5"/>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5"/>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5"/>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5"/>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5"/>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5"/>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5"/>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5"/>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5"/>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5"/>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5"/>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5"/>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5"/>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5"/>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5"/>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5"/>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5"/>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5"/>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5"/>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5"/>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5"/>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5"/>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5"/>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5"/>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5"/>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5"/>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5"/>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5"/>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5"/>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5"/>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5"/>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5"/>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5"/>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5"/>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5"/>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5"/>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5"/>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5"/>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5"/>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5"/>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5"/>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5"/>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5"/>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5"/>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5"/>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5"/>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5"/>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5"/>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5"/>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5"/>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5"/>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5"/>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5"/>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5"/>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5"/>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5"/>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5"/>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5"/>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5"/>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5"/>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5"/>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5"/>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5"/>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5"/>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5"/>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5"/>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5"/>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5"/>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5"/>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5"/>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5"/>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5"/>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5"/>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5"/>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5"/>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5"/>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5"/>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5"/>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5"/>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5"/>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5"/>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5"/>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5"/>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5"/>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5"/>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5"/>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5"/>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5"/>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5"/>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5"/>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5"/>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5"/>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5"/>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5"/>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5"/>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5"/>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5"/>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5"/>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5"/>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5"/>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5"/>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5"/>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5"/>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5"/>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5"/>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5"/>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5"/>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5"/>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5"/>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5"/>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5"/>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5"/>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5"/>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5"/>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5"/>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5"/>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5"/>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5"/>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5"/>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5"/>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5"/>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5"/>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5"/>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5"/>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5"/>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5"/>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5"/>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5"/>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5"/>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5"/>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5"/>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5"/>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5"/>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5"/>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5"/>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5"/>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5"/>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5"/>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5"/>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5"/>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5"/>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5"/>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5"/>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5"/>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5"/>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5"/>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5"/>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5"/>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5"/>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5"/>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5"/>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5"/>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5"/>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5"/>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5"/>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5"/>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5"/>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5"/>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5"/>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5"/>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5"/>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5"/>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5"/>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5"/>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5"/>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5"/>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5"/>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5"/>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5"/>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5"/>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5"/>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5"/>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5"/>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5"/>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5"/>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5"/>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5"/>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5"/>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5"/>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5"/>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5"/>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5"/>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5"/>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5"/>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5"/>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5"/>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5"/>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5"/>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5"/>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5"/>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5"/>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5"/>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5"/>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5"/>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5"/>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5"/>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5"/>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5"/>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5"/>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5"/>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5"/>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5"/>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5"/>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5"/>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5"/>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5"/>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5"/>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5"/>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5"/>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5"/>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5"/>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5"/>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5"/>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5"/>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5"/>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5"/>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5"/>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5"/>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5"/>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5"/>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5"/>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5"/>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5"/>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5"/>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5"/>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5"/>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5"/>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5"/>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5"/>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5"/>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75"/>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5"/>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5"/>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5"/>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5"/>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5"/>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5"/>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5"/>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5"/>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5"/>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5"/>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5"/>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5"/>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5"/>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5"/>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5"/>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5"/>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5"/>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5"/>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5"/>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5"/>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5"/>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5"/>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5"/>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5"/>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75"/>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5"/>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5"/>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5"/>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5"/>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5"/>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5"/>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5"/>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5"/>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5"/>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5"/>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5"/>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5"/>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5"/>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5"/>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5"/>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5"/>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5"/>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5"/>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5"/>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5"/>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5"/>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5"/>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5"/>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5"/>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5"/>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5"/>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5"/>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5"/>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5"/>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5"/>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5"/>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5"/>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5"/>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5"/>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5"/>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5"/>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5"/>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5"/>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5"/>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5"/>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5"/>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5"/>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5"/>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5"/>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5"/>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5"/>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5"/>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5"/>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5"/>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5"/>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5"/>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5"/>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5"/>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5"/>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5"/>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5"/>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5"/>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5"/>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5"/>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5"/>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5"/>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5"/>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5"/>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5"/>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5"/>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5"/>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5"/>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5"/>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5"/>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5"/>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5"/>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5"/>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5"/>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5"/>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5"/>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5"/>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5"/>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5"/>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5"/>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5"/>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5"/>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5"/>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5"/>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5"/>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5"/>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5"/>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5"/>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5"/>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5"/>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5"/>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5"/>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5"/>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5"/>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5"/>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5"/>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5"/>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5"/>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5"/>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5"/>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5"/>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5"/>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5"/>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5"/>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5"/>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5"/>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5"/>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5"/>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5"/>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5"/>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5"/>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5"/>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5"/>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5"/>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5"/>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5"/>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5"/>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5"/>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5"/>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5"/>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5"/>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5"/>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5"/>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5"/>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5"/>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5"/>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5"/>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5"/>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5"/>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5"/>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5"/>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5"/>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5"/>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5"/>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5"/>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5"/>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5"/>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5"/>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5"/>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5"/>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5"/>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5"/>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5"/>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5"/>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5"/>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5"/>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5"/>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5"/>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5"/>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5"/>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5"/>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5"/>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5"/>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5"/>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5"/>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5"/>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5"/>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5"/>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5"/>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5"/>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5"/>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5"/>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5"/>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5"/>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5"/>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5"/>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5"/>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5"/>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5"/>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5"/>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5"/>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5"/>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5"/>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5"/>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5"/>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5"/>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5"/>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5"/>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5"/>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5"/>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5"/>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5"/>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5"/>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5"/>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5"/>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5"/>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5"/>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5"/>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5"/>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5"/>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5"/>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5"/>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5"/>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5"/>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5"/>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5"/>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5"/>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5"/>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5"/>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5"/>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5"/>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5"/>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5"/>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5"/>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5"/>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5"/>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5"/>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5"/>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5"/>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5"/>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5"/>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5"/>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5"/>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5"/>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5"/>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5"/>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5"/>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5"/>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5"/>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5"/>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5"/>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5"/>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5"/>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5"/>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5"/>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75"/>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5"/>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5"/>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5"/>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5"/>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5"/>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5"/>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5"/>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5"/>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5"/>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5"/>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5"/>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5"/>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5"/>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5"/>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5"/>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5"/>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5"/>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5"/>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5"/>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5"/>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5"/>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5"/>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5"/>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5"/>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5"/>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5"/>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5"/>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5"/>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5"/>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5"/>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5"/>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5"/>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5"/>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5"/>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5"/>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5"/>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5"/>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5"/>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5"/>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5"/>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5"/>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5"/>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5"/>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5"/>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5"/>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5"/>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5"/>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5"/>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5"/>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5"/>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5"/>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5"/>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5"/>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5"/>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5"/>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5"/>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5"/>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5"/>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5"/>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5"/>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5"/>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5"/>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5"/>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5"/>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5"/>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5"/>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5"/>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5"/>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5"/>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5"/>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5"/>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5"/>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5"/>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5"/>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5"/>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5"/>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5"/>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5"/>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5"/>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5"/>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5"/>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5"/>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5"/>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5"/>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5"/>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5"/>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5"/>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5"/>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5"/>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5"/>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5"/>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5"/>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5"/>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5"/>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5"/>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5"/>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5"/>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5"/>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5"/>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5"/>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5"/>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5"/>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5"/>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5"/>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5"/>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75"/>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5"/>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5"/>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5"/>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5"/>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5"/>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5"/>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5"/>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5"/>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5"/>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5"/>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5"/>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5"/>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5"/>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5"/>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5"/>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5"/>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5"/>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5"/>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5"/>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5"/>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5"/>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5"/>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5"/>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5"/>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5"/>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5"/>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5"/>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5"/>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5"/>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5"/>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5"/>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5"/>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5"/>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5"/>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5"/>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5"/>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5"/>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5"/>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5"/>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5"/>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5"/>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5"/>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5"/>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5"/>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5"/>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5"/>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5"/>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5"/>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5"/>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5"/>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5"/>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5"/>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5"/>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5"/>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5"/>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5"/>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5"/>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5"/>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5"/>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5"/>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5"/>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5"/>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5"/>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5"/>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5"/>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5"/>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5"/>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5"/>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5"/>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5"/>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5"/>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5"/>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5"/>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5"/>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5"/>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5"/>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5"/>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5"/>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5"/>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5"/>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5"/>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5"/>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5"/>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5"/>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5"/>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5"/>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5"/>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5"/>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5"/>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5"/>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5"/>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5"/>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5"/>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5"/>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5"/>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5"/>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5"/>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5"/>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75"/>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5"/>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5"/>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5"/>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5"/>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5"/>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5"/>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5"/>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5"/>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5"/>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5"/>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5"/>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5"/>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5"/>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5"/>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5"/>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5"/>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5"/>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5"/>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5"/>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5"/>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5"/>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5"/>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5"/>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5"/>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5"/>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5"/>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5"/>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5"/>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5"/>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5"/>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5"/>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5"/>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5"/>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5"/>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5"/>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5"/>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5"/>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5"/>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5"/>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5"/>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5"/>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5"/>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5"/>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5"/>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5"/>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5"/>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5"/>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5"/>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5"/>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75"/>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75"/>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75"/>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5"/>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5"/>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5"/>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5"/>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5"/>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5"/>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5"/>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5"/>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5"/>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5"/>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5"/>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5"/>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5"/>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5"/>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5"/>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5"/>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5"/>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5"/>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5"/>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75"/>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75"/>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5"/>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5"/>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5"/>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5"/>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5"/>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5"/>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5"/>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75"/>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5"/>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5"/>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75"/>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5"/>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5"/>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5"/>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5"/>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5"/>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5"/>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5"/>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75"/>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75"/>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5"/>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5"/>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5"/>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5"/>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5"/>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5"/>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5"/>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75"/>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75"/>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5"/>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5"/>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5"/>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5"/>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5"/>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5"/>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5"/>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5"/>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75"/>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5"/>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5"/>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5"/>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5"/>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5"/>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75"/>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5"/>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5"/>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5"/>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5"/>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5"/>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5"/>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5"/>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5"/>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75"/>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5"/>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5"/>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5"/>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5"/>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5"/>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5"/>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5"/>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5"/>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5"/>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5"/>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5"/>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75"/>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5"/>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5"/>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5"/>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5"/>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5"/>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5"/>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5"/>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5"/>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5"/>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5"/>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5"/>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5"/>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5"/>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5"/>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5"/>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5"/>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5"/>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5"/>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5"/>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5"/>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5"/>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5"/>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5"/>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5"/>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5"/>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5"/>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5"/>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5"/>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5"/>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5"/>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5"/>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5"/>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5"/>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5"/>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5"/>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5"/>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5"/>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5"/>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5"/>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5"/>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5"/>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5"/>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5"/>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5"/>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5"/>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5"/>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5"/>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5"/>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5"/>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5"/>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5"/>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5"/>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5"/>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5"/>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5"/>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5"/>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5"/>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5"/>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5"/>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5"/>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5"/>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5"/>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5"/>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5"/>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5"/>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5"/>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5"/>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5"/>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5"/>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5"/>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5"/>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5"/>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5"/>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5"/>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5"/>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5"/>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5"/>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5"/>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5"/>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5"/>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5"/>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5"/>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5"/>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5"/>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5"/>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5"/>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5"/>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5"/>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5"/>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5"/>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5"/>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5"/>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5"/>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5"/>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5"/>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5"/>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5"/>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5"/>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5"/>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5"/>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5"/>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5"/>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5"/>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5"/>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5"/>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5"/>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5"/>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5"/>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5"/>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5"/>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5"/>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5"/>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5"/>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5"/>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5"/>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5"/>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5"/>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5"/>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5"/>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5"/>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5"/>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5"/>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5"/>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5"/>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5"/>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5"/>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5"/>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5"/>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5"/>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5"/>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5"/>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5"/>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5"/>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5"/>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5"/>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5"/>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5"/>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5"/>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5"/>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5"/>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5"/>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5"/>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5"/>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5"/>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5"/>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5"/>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5"/>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5"/>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5"/>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5"/>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5"/>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5"/>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5"/>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5"/>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5"/>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5"/>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5"/>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5"/>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5"/>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5"/>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5"/>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5"/>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5"/>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5"/>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5"/>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5"/>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5"/>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5"/>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5"/>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5"/>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5"/>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5"/>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5"/>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5"/>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5"/>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5"/>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5"/>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5"/>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5"/>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5"/>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5"/>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5"/>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5"/>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5"/>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5"/>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5"/>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5"/>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5"/>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5"/>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5"/>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5"/>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75"/>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5"/>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5"/>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5"/>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5"/>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5"/>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5"/>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5"/>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5"/>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5"/>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5"/>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5"/>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5"/>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5"/>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5"/>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5"/>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5"/>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5"/>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5"/>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5"/>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5"/>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5"/>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5"/>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5"/>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5"/>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5"/>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5"/>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5"/>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5"/>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5"/>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5"/>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5"/>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5"/>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5"/>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5"/>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5"/>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5"/>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5"/>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5"/>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75"/>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5"/>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5"/>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5"/>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5"/>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5"/>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5"/>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5"/>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5"/>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5"/>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5"/>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75"/>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5"/>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5"/>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5"/>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5"/>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5"/>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5"/>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5"/>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5"/>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5"/>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5"/>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5"/>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5"/>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5"/>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5"/>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5"/>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5"/>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5"/>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5"/>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5"/>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5"/>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5"/>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5"/>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5"/>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5"/>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5"/>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5"/>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5"/>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5"/>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5"/>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5"/>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5"/>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5"/>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5"/>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5"/>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5"/>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5"/>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5"/>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5"/>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5"/>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5"/>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5"/>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5"/>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75"/>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5"/>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5"/>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5"/>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5"/>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5"/>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5"/>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5"/>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5"/>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5"/>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5"/>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5"/>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5"/>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5"/>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5"/>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5"/>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5"/>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5"/>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5"/>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5"/>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5"/>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5"/>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5"/>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5"/>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5"/>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5"/>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5"/>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5"/>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5"/>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5"/>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5"/>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5"/>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5"/>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5"/>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5"/>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5"/>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5"/>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5"/>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5"/>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5"/>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5"/>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5"/>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5"/>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5"/>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5"/>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5"/>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75"/>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5"/>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5"/>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5"/>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5"/>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5"/>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5"/>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5"/>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5"/>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5"/>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5"/>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5"/>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5"/>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5"/>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5"/>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5"/>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5"/>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5"/>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5"/>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5"/>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5"/>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5"/>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5"/>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5"/>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5"/>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5"/>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5"/>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5"/>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5"/>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5"/>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5"/>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5"/>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5"/>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5"/>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5"/>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5"/>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5"/>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5"/>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5"/>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5"/>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5"/>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5"/>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5"/>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75"/>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75"/>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5"/>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5"/>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5"/>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5"/>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5"/>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5"/>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5"/>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5"/>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5"/>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5"/>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5"/>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5"/>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5"/>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75"/>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5"/>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5"/>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5"/>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5"/>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5"/>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5"/>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5"/>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5"/>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5"/>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5"/>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5"/>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5"/>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5"/>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5"/>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5"/>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5"/>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5"/>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5"/>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5"/>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5"/>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5"/>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5"/>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5"/>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5"/>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5"/>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5"/>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5"/>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5"/>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5"/>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5"/>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5"/>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5"/>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5"/>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5"/>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5"/>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5"/>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5"/>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5"/>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5"/>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5"/>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5"/>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5"/>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5"/>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5"/>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5"/>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5"/>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5"/>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5"/>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5"/>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5"/>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5"/>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5"/>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5"/>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5"/>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5"/>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5"/>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5"/>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5"/>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5"/>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5"/>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5"/>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5"/>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5"/>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5"/>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5"/>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5"/>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5"/>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5"/>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5"/>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5"/>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5"/>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5"/>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5"/>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5"/>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5"/>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5"/>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75"/>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75"/>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5"/>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5"/>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5"/>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75"/>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5"/>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5"/>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5"/>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5"/>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5"/>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5"/>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5"/>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5"/>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75"/>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5"/>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5"/>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5"/>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5"/>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5"/>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5"/>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5"/>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5"/>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5"/>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5"/>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75"/>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75"/>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5"/>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5"/>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5"/>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5"/>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5"/>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5"/>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5"/>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5"/>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5"/>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5"/>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5"/>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5"/>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5"/>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5"/>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5"/>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5"/>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75"/>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5"/>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5"/>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5"/>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5"/>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5"/>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5"/>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5"/>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5"/>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5"/>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5"/>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5"/>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5"/>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5"/>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5"/>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5"/>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5"/>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5"/>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5"/>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5"/>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5"/>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5"/>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5"/>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5"/>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5"/>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5"/>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5"/>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5"/>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5"/>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5"/>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5"/>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5"/>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5"/>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5"/>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5"/>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5"/>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5"/>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5"/>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5"/>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5"/>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5"/>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5"/>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5"/>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5"/>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5"/>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5"/>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5"/>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5"/>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5"/>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5"/>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5"/>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5"/>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5"/>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5"/>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5"/>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5"/>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5"/>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5"/>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5"/>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5"/>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5"/>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5"/>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5"/>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5"/>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5"/>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5"/>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5"/>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5"/>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75"/>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5"/>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5"/>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5"/>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5"/>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5"/>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5"/>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75"/>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75"/>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5"/>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5"/>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5"/>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5"/>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5"/>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5"/>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5"/>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5"/>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5"/>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5"/>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5"/>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5"/>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5"/>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5"/>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5"/>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5"/>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5"/>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5"/>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5"/>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5"/>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5"/>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5"/>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5"/>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5"/>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5"/>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75"/>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5"/>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5"/>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5"/>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5"/>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5"/>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75"/>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5"/>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5"/>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5"/>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5"/>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5"/>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75"/>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5"/>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5"/>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75"/>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5"/>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5"/>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75"/>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75"/>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5"/>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5" name="Google Shape;7855;p75"/>
          <p:cNvGrpSpPr/>
          <p:nvPr/>
        </p:nvGrpSpPr>
        <p:grpSpPr>
          <a:xfrm>
            <a:off x="3450485" y="919691"/>
            <a:ext cx="2310381" cy="1488888"/>
            <a:chOff x="229225" y="549050"/>
            <a:chExt cx="7161750" cy="4615275"/>
          </a:xfrm>
        </p:grpSpPr>
        <p:sp>
          <p:nvSpPr>
            <p:cNvPr id="7856" name="Google Shape;7856;p75"/>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5"/>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75"/>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5"/>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5"/>
            <p:cNvSpPr/>
            <p:nvPr/>
          </p:nvSpPr>
          <p:spPr>
            <a:xfrm>
              <a:off x="485900" y="2399275"/>
              <a:ext cx="75" cy="175"/>
            </a:xfrm>
            <a:custGeom>
              <a:rect b="b" l="l" r="r" t="t"/>
              <a:pathLst>
                <a:path extrusionOk="0" fill="none" h="7" w="3">
                  <a:moveTo>
                    <a:pt x="0" y="6"/>
                  </a:moveTo>
                  <a:cubicBezTo>
                    <a:pt x="3" y="6"/>
                    <a:pt x="3" y="0"/>
                    <a:pt x="0" y="0"/>
                  </a:cubicBez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5"/>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5"/>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5"/>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75"/>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75"/>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5"/>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5"/>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5"/>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5"/>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5"/>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5"/>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5"/>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5"/>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5"/>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5"/>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5"/>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5"/>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5"/>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5"/>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5"/>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5"/>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5"/>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5"/>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5"/>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75"/>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75"/>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5"/>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5"/>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5"/>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5"/>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5"/>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5"/>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5"/>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5"/>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5"/>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5"/>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75"/>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5"/>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5"/>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5"/>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5"/>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5"/>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5"/>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5"/>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5"/>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75"/>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5"/>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5"/>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5"/>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75"/>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5"/>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5"/>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5"/>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5"/>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5"/>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5"/>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5"/>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5"/>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5"/>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5"/>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5"/>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5"/>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5"/>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5"/>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5"/>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5"/>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75"/>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5"/>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5"/>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5"/>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5"/>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5"/>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5"/>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75"/>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5"/>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5"/>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5"/>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5"/>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75"/>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75"/>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5"/>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5"/>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5"/>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5"/>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5"/>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5"/>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5"/>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75"/>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5"/>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5"/>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5"/>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5"/>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5"/>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5"/>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5"/>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5"/>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5"/>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5"/>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5"/>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5"/>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75"/>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75"/>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5"/>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5"/>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5"/>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5"/>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75"/>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5"/>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5"/>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5"/>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5"/>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5"/>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3" name="Google Shape;7973;p75"/>
          <p:cNvGrpSpPr/>
          <p:nvPr/>
        </p:nvGrpSpPr>
        <p:grpSpPr>
          <a:xfrm>
            <a:off x="3548403" y="2849588"/>
            <a:ext cx="2310282" cy="1374222"/>
            <a:chOff x="238125" y="732525"/>
            <a:chExt cx="7130500" cy="4241425"/>
          </a:xfrm>
        </p:grpSpPr>
        <p:sp>
          <p:nvSpPr>
            <p:cNvPr id="7974" name="Google Shape;7974;p75"/>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5"/>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5"/>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75"/>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75"/>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5"/>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5"/>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5"/>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5"/>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5"/>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5"/>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5"/>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5"/>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5"/>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5"/>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5"/>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5"/>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5"/>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5"/>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5"/>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5"/>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75"/>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5"/>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5"/>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75"/>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5"/>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5"/>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75"/>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5"/>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5"/>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5"/>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5"/>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5"/>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5"/>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5"/>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5"/>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5"/>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5"/>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5"/>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5"/>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5"/>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5"/>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5"/>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5"/>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5"/>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5"/>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5"/>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75"/>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75"/>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5"/>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5"/>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5"/>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5"/>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5"/>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5"/>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5"/>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5"/>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5"/>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5"/>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5"/>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5"/>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5"/>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5"/>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5"/>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5"/>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5"/>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5"/>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5"/>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5"/>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5"/>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5"/>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5"/>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5"/>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5"/>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5"/>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5"/>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5"/>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5"/>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5"/>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5"/>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5"/>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5"/>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5"/>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5"/>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5"/>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5"/>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75"/>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5"/>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5"/>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5"/>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5"/>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5"/>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5"/>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5"/>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5"/>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5"/>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5"/>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5"/>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5"/>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5"/>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5"/>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5"/>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5"/>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5"/>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5"/>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5"/>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5"/>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5"/>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5"/>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5"/>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5"/>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5"/>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5"/>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5"/>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91" name="Shape 8091"/>
        <p:cNvGrpSpPr/>
        <p:nvPr/>
      </p:nvGrpSpPr>
      <p:grpSpPr>
        <a:xfrm>
          <a:off x="0" y="0"/>
          <a:ext cx="0" cy="0"/>
          <a:chOff x="0" y="0"/>
          <a:chExt cx="0" cy="0"/>
        </a:xfrm>
      </p:grpSpPr>
      <p:grpSp>
        <p:nvGrpSpPr>
          <p:cNvPr id="8092" name="Google Shape;8092;p76"/>
          <p:cNvGrpSpPr/>
          <p:nvPr/>
        </p:nvGrpSpPr>
        <p:grpSpPr>
          <a:xfrm>
            <a:off x="2100560" y="3398663"/>
            <a:ext cx="1102891" cy="760337"/>
            <a:chOff x="4967783" y="2151471"/>
            <a:chExt cx="3920692" cy="2702940"/>
          </a:xfrm>
        </p:grpSpPr>
        <p:grpSp>
          <p:nvGrpSpPr>
            <p:cNvPr id="8093" name="Google Shape;8093;p76"/>
            <p:cNvGrpSpPr/>
            <p:nvPr/>
          </p:nvGrpSpPr>
          <p:grpSpPr>
            <a:xfrm>
              <a:off x="5045709" y="2252109"/>
              <a:ext cx="3761071" cy="2501708"/>
              <a:chOff x="2691784" y="1805334"/>
              <a:chExt cx="3761071" cy="2501708"/>
            </a:xfrm>
          </p:grpSpPr>
          <p:sp>
            <p:nvSpPr>
              <p:cNvPr id="8094" name="Google Shape;8094;p76"/>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6"/>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6"/>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6"/>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6"/>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6"/>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6"/>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1" name="Google Shape;8101;p76"/>
            <p:cNvGrpSpPr/>
            <p:nvPr/>
          </p:nvGrpSpPr>
          <p:grpSpPr>
            <a:xfrm>
              <a:off x="4967783" y="2151471"/>
              <a:ext cx="3920692" cy="2702940"/>
              <a:chOff x="2613858" y="1704696"/>
              <a:chExt cx="3920692" cy="2702940"/>
            </a:xfrm>
          </p:grpSpPr>
          <p:sp>
            <p:nvSpPr>
              <p:cNvPr id="8102" name="Google Shape;8102;p76"/>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6"/>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6"/>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6"/>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6"/>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07" name="Google Shape;8107;p76"/>
          <p:cNvGrpSpPr/>
          <p:nvPr/>
        </p:nvGrpSpPr>
        <p:grpSpPr>
          <a:xfrm>
            <a:off x="3504468" y="1286940"/>
            <a:ext cx="1561911" cy="708580"/>
            <a:chOff x="3530532" y="1496185"/>
            <a:chExt cx="1561911" cy="708580"/>
          </a:xfrm>
        </p:grpSpPr>
        <p:grpSp>
          <p:nvGrpSpPr>
            <p:cNvPr id="8108" name="Google Shape;8108;p76"/>
            <p:cNvGrpSpPr/>
            <p:nvPr/>
          </p:nvGrpSpPr>
          <p:grpSpPr>
            <a:xfrm>
              <a:off x="3720318" y="1857562"/>
              <a:ext cx="1372125" cy="54"/>
              <a:chOff x="3720318" y="1857562"/>
              <a:chExt cx="1372125" cy="54"/>
            </a:xfrm>
          </p:grpSpPr>
          <p:cxnSp>
            <p:nvCxnSpPr>
              <p:cNvPr id="8109" name="Google Shape;8109;p76"/>
              <p:cNvCxnSpPr>
                <a:endCxn id="8110"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111" name="Google Shape;8111;p76"/>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112" name="Google Shape;8112;p76"/>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113" name="Google Shape;8113;p76"/>
              <p:cNvCxnSpPr>
                <a:stCxn id="8110"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8114" name="Google Shape;8114;p76"/>
            <p:cNvGrpSpPr/>
            <p:nvPr/>
          </p:nvGrpSpPr>
          <p:grpSpPr>
            <a:xfrm>
              <a:off x="3567462" y="1496185"/>
              <a:ext cx="286500" cy="272914"/>
              <a:chOff x="3567462" y="1496185"/>
              <a:chExt cx="286500" cy="272914"/>
            </a:xfrm>
          </p:grpSpPr>
          <p:cxnSp>
            <p:nvCxnSpPr>
              <p:cNvPr id="8115" name="Google Shape;8115;p76"/>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8116" name="Google Shape;8116;p76"/>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17" name="Google Shape;8117;p76"/>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6"/>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19" name="Google Shape;8119;p76"/>
            <p:cNvGrpSpPr/>
            <p:nvPr/>
          </p:nvGrpSpPr>
          <p:grpSpPr>
            <a:xfrm>
              <a:off x="3929014" y="1960574"/>
              <a:ext cx="286500" cy="242342"/>
              <a:chOff x="3929014" y="1960574"/>
              <a:chExt cx="286500" cy="242342"/>
            </a:xfrm>
          </p:grpSpPr>
          <p:cxnSp>
            <p:nvCxnSpPr>
              <p:cNvPr id="8120" name="Google Shape;8120;p76"/>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8121" name="Google Shape;8121;p76"/>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2" name="Google Shape;8122;p76"/>
            <p:cNvGrpSpPr/>
            <p:nvPr/>
          </p:nvGrpSpPr>
          <p:grpSpPr>
            <a:xfrm>
              <a:off x="4290828" y="1496185"/>
              <a:ext cx="286500" cy="272914"/>
              <a:chOff x="4290828" y="1496185"/>
              <a:chExt cx="286500" cy="272914"/>
            </a:xfrm>
          </p:grpSpPr>
          <p:cxnSp>
            <p:nvCxnSpPr>
              <p:cNvPr id="8123" name="Google Shape;8123;p76"/>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8124" name="Google Shape;8124;p76"/>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25" name="Google Shape;8125;p76"/>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6"/>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26" name="Google Shape;8126;p76"/>
            <p:cNvGrpSpPr/>
            <p:nvPr/>
          </p:nvGrpSpPr>
          <p:grpSpPr>
            <a:xfrm>
              <a:off x="4657726" y="1959674"/>
              <a:ext cx="286500" cy="245092"/>
              <a:chOff x="4657726" y="1959674"/>
              <a:chExt cx="286500" cy="245092"/>
            </a:xfrm>
          </p:grpSpPr>
          <p:cxnSp>
            <p:nvCxnSpPr>
              <p:cNvPr id="8127" name="Google Shape;8127;p76"/>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8128" name="Google Shape;8128;p76"/>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29" name="Google Shape;8129;p76"/>
          <p:cNvGrpSpPr/>
          <p:nvPr/>
        </p:nvGrpSpPr>
        <p:grpSpPr>
          <a:xfrm>
            <a:off x="3486488" y="2149036"/>
            <a:ext cx="1597032" cy="378649"/>
            <a:chOff x="3512551" y="2358282"/>
            <a:chExt cx="1597032" cy="378649"/>
          </a:xfrm>
        </p:grpSpPr>
        <p:grpSp>
          <p:nvGrpSpPr>
            <p:cNvPr id="8130" name="Google Shape;8130;p76"/>
            <p:cNvGrpSpPr/>
            <p:nvPr/>
          </p:nvGrpSpPr>
          <p:grpSpPr>
            <a:xfrm>
              <a:off x="3738198" y="2553002"/>
              <a:ext cx="1145834" cy="117"/>
              <a:chOff x="3738198" y="2553002"/>
              <a:chExt cx="1145834" cy="117"/>
            </a:xfrm>
          </p:grpSpPr>
          <p:cxnSp>
            <p:nvCxnSpPr>
              <p:cNvPr id="8131" name="Google Shape;8131;p76"/>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8132" name="Google Shape;8132;p76"/>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8133" name="Google Shape;8133;p76"/>
              <p:cNvCxnSpPr>
                <a:stCxn id="8134" idx="6"/>
                <a:endCxn id="8135"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8136" name="Google Shape;8136;p76"/>
            <p:cNvGrpSpPr/>
            <p:nvPr/>
          </p:nvGrpSpPr>
          <p:grpSpPr>
            <a:xfrm>
              <a:off x="3969644" y="2440153"/>
              <a:ext cx="225900" cy="296779"/>
              <a:chOff x="3969644" y="2440153"/>
              <a:chExt cx="225900" cy="296779"/>
            </a:xfrm>
          </p:grpSpPr>
          <p:cxnSp>
            <p:nvCxnSpPr>
              <p:cNvPr id="8137" name="Google Shape;8137;p76"/>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8135" name="Google Shape;8135;p76"/>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6"/>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9" name="Google Shape;8139;p76"/>
            <p:cNvGrpSpPr/>
            <p:nvPr/>
          </p:nvGrpSpPr>
          <p:grpSpPr>
            <a:xfrm>
              <a:off x="4426818" y="2358282"/>
              <a:ext cx="225600" cy="307471"/>
              <a:chOff x="4426818" y="2358282"/>
              <a:chExt cx="225600" cy="307471"/>
            </a:xfrm>
          </p:grpSpPr>
          <p:cxnSp>
            <p:nvCxnSpPr>
              <p:cNvPr id="8140" name="Google Shape;8140;p76"/>
              <p:cNvCxnSpPr>
                <a:stCxn id="8141"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8142" name="Google Shape;8142;p76"/>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6"/>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3" name="Google Shape;8143;p76"/>
            <p:cNvGrpSpPr/>
            <p:nvPr/>
          </p:nvGrpSpPr>
          <p:grpSpPr>
            <a:xfrm>
              <a:off x="4883984" y="2440153"/>
              <a:ext cx="225600" cy="296479"/>
              <a:chOff x="4883984" y="2440153"/>
              <a:chExt cx="225600" cy="296479"/>
            </a:xfrm>
          </p:grpSpPr>
          <p:cxnSp>
            <p:nvCxnSpPr>
              <p:cNvPr id="8144" name="Google Shape;8144;p76"/>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8145" name="Google Shape;8145;p76"/>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6"/>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7" name="Google Shape;8147;p76"/>
            <p:cNvGrpSpPr/>
            <p:nvPr/>
          </p:nvGrpSpPr>
          <p:grpSpPr>
            <a:xfrm>
              <a:off x="3512551" y="2358356"/>
              <a:ext cx="225647" cy="307629"/>
              <a:chOff x="2182679" y="2005014"/>
              <a:chExt cx="792300" cy="1080158"/>
            </a:xfrm>
          </p:grpSpPr>
          <p:cxnSp>
            <p:nvCxnSpPr>
              <p:cNvPr id="8148" name="Google Shape;8148;p76"/>
              <p:cNvCxnSpPr>
                <a:stCxn id="8149"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8134" name="Google Shape;8134;p76"/>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6"/>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50" name="Google Shape;8150;p76"/>
          <p:cNvGrpSpPr/>
          <p:nvPr/>
        </p:nvGrpSpPr>
        <p:grpSpPr>
          <a:xfrm>
            <a:off x="6846570" y="972834"/>
            <a:ext cx="1559809" cy="722610"/>
            <a:chOff x="634175" y="2986275"/>
            <a:chExt cx="3147949" cy="1458344"/>
          </a:xfrm>
        </p:grpSpPr>
        <p:cxnSp>
          <p:nvCxnSpPr>
            <p:cNvPr id="8151" name="Google Shape;8151;p76"/>
            <p:cNvCxnSpPr>
              <a:stCxn id="8152" idx="4"/>
              <a:endCxn id="8153"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8154" name="Google Shape;8154;p76"/>
            <p:cNvCxnSpPr>
              <a:stCxn id="8153" idx="0"/>
              <a:endCxn id="8155"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8156" name="Google Shape;8156;p76"/>
            <p:cNvCxnSpPr>
              <a:stCxn id="8155" idx="4"/>
              <a:endCxn id="8157"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8158" name="Google Shape;8158;p76"/>
            <p:cNvCxnSpPr>
              <a:stCxn id="8157" idx="0"/>
              <a:endCxn id="8159"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8159" name="Google Shape;8159;p76"/>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155" name="Google Shape;8155;p76"/>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152" name="Google Shape;8152;p76"/>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157" name="Google Shape;8157;p76"/>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153" name="Google Shape;8153;p76"/>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8160" name="Google Shape;8160;p76"/>
          <p:cNvGrpSpPr/>
          <p:nvPr/>
        </p:nvGrpSpPr>
        <p:grpSpPr>
          <a:xfrm>
            <a:off x="3500360" y="2682741"/>
            <a:ext cx="1570719" cy="294123"/>
            <a:chOff x="998425" y="1182125"/>
            <a:chExt cx="1065400" cy="199500"/>
          </a:xfrm>
        </p:grpSpPr>
        <p:sp>
          <p:nvSpPr>
            <p:cNvPr id="8161" name="Google Shape;8161;p76"/>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6"/>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6"/>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6"/>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6"/>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6" name="Google Shape;8166;p76"/>
          <p:cNvGrpSpPr/>
          <p:nvPr/>
        </p:nvGrpSpPr>
        <p:grpSpPr>
          <a:xfrm>
            <a:off x="6843616" y="1800228"/>
            <a:ext cx="1565716" cy="366729"/>
            <a:chOff x="1247650" y="2075423"/>
            <a:chExt cx="6648477" cy="1557238"/>
          </a:xfrm>
        </p:grpSpPr>
        <p:sp>
          <p:nvSpPr>
            <p:cNvPr id="8167" name="Google Shape;8167;p76"/>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6"/>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6"/>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6"/>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6"/>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6"/>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3" name="Google Shape;8173;p76"/>
          <p:cNvGrpSpPr/>
          <p:nvPr/>
        </p:nvGrpSpPr>
        <p:grpSpPr>
          <a:xfrm>
            <a:off x="6827928" y="2949043"/>
            <a:ext cx="1597061" cy="663440"/>
            <a:chOff x="6796238" y="3158297"/>
            <a:chExt cx="1630319" cy="677257"/>
          </a:xfrm>
        </p:grpSpPr>
        <p:cxnSp>
          <p:nvCxnSpPr>
            <p:cNvPr id="8174" name="Google Shape;8174;p76"/>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8175" name="Google Shape;8175;p76"/>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8176" name="Google Shape;8176;p76"/>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8177" name="Google Shape;8177;p76"/>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8178" name="Google Shape;8178;p76"/>
            <p:cNvGrpSpPr/>
            <p:nvPr/>
          </p:nvGrpSpPr>
          <p:grpSpPr>
            <a:xfrm>
              <a:off x="6796238" y="3311904"/>
              <a:ext cx="1630319" cy="377697"/>
              <a:chOff x="6796238" y="3311904"/>
              <a:chExt cx="1630319" cy="377697"/>
            </a:xfrm>
          </p:grpSpPr>
          <p:sp>
            <p:nvSpPr>
              <p:cNvPr id="8179" name="Google Shape;8179;p76"/>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6"/>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6"/>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82" name="Google Shape;8182;p76"/>
          <p:cNvGrpSpPr/>
          <p:nvPr/>
        </p:nvGrpSpPr>
        <p:grpSpPr>
          <a:xfrm>
            <a:off x="5349066" y="970435"/>
            <a:ext cx="1368606" cy="1593805"/>
            <a:chOff x="1839112" y="2209163"/>
            <a:chExt cx="1918159" cy="2233784"/>
          </a:xfrm>
        </p:grpSpPr>
        <p:sp>
          <p:nvSpPr>
            <p:cNvPr id="8183" name="Google Shape;8183;p76"/>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6"/>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6"/>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86" name="Google Shape;8186;p76"/>
            <p:cNvCxnSpPr>
              <a:stCxn id="8183" idx="6"/>
              <a:endCxn id="8184"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8187" name="Google Shape;8187;p76"/>
            <p:cNvCxnSpPr>
              <a:stCxn id="8184" idx="4"/>
              <a:endCxn id="8188"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8189" name="Google Shape;8189;p76"/>
            <p:cNvCxnSpPr>
              <a:stCxn id="8188" idx="6"/>
              <a:endCxn id="8185"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8190" name="Google Shape;8190;p76"/>
            <p:cNvCxnSpPr>
              <a:stCxn id="8185" idx="4"/>
              <a:endCxn id="8191"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8188" name="Google Shape;8188;p76"/>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6"/>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6"/>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93" name="Google Shape;8193;p76"/>
            <p:cNvCxnSpPr>
              <a:endCxn id="8192"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8194" name="Google Shape;8194;p76"/>
          <p:cNvGrpSpPr/>
          <p:nvPr/>
        </p:nvGrpSpPr>
        <p:grpSpPr>
          <a:xfrm>
            <a:off x="3481439" y="976671"/>
            <a:ext cx="1637968" cy="154942"/>
            <a:chOff x="238125" y="2506075"/>
            <a:chExt cx="7115411" cy="673075"/>
          </a:xfrm>
        </p:grpSpPr>
        <p:sp>
          <p:nvSpPr>
            <p:cNvPr id="8195" name="Google Shape;8195;p76"/>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6"/>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6"/>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6"/>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6"/>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0" name="Google Shape;8200;p76"/>
          <p:cNvGrpSpPr/>
          <p:nvPr/>
        </p:nvGrpSpPr>
        <p:grpSpPr>
          <a:xfrm>
            <a:off x="720124" y="1298269"/>
            <a:ext cx="2476762" cy="91743"/>
            <a:chOff x="1464850" y="436376"/>
            <a:chExt cx="6001362" cy="222300"/>
          </a:xfrm>
        </p:grpSpPr>
        <p:sp>
          <p:nvSpPr>
            <p:cNvPr id="8201" name="Google Shape;8201;p76"/>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6"/>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6"/>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6"/>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6"/>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06" name="Google Shape;8206;p76"/>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207" name="Google Shape;8207;p76"/>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208" name="Google Shape;8208;p76"/>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209" name="Google Shape;8209;p76"/>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8210" name="Google Shape;8210;p76"/>
          <p:cNvGrpSpPr/>
          <p:nvPr/>
        </p:nvGrpSpPr>
        <p:grpSpPr>
          <a:xfrm>
            <a:off x="706391" y="2533734"/>
            <a:ext cx="1452710" cy="651923"/>
            <a:chOff x="803162" y="2667727"/>
            <a:chExt cx="1411906" cy="633611"/>
          </a:xfrm>
        </p:grpSpPr>
        <p:cxnSp>
          <p:nvCxnSpPr>
            <p:cNvPr id="8211" name="Google Shape;8211;p76"/>
            <p:cNvCxnSpPr>
              <a:stCxn id="8212" idx="2"/>
              <a:endCxn id="8213"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214" name="Google Shape;8214;p76"/>
            <p:cNvCxnSpPr>
              <a:stCxn id="8215" idx="0"/>
              <a:endCxn id="8212"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216" name="Google Shape;8216;p76"/>
            <p:cNvCxnSpPr>
              <a:stCxn id="8215" idx="2"/>
              <a:endCxn id="8217"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218" name="Google Shape;8218;p76"/>
            <p:cNvCxnSpPr>
              <a:stCxn id="8219" idx="0"/>
              <a:endCxn id="8215"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220" name="Google Shape;8220;p76"/>
            <p:cNvCxnSpPr>
              <a:stCxn id="8213" idx="2"/>
              <a:endCxn id="8221"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222" name="Google Shape;8222;p76"/>
            <p:cNvCxnSpPr>
              <a:stCxn id="8223" idx="0"/>
              <a:endCxn id="8213"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8219" name="Google Shape;8219;p76"/>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217" name="Google Shape;8217;p76"/>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223" name="Google Shape;8223;p76"/>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221" name="Google Shape;8221;p76"/>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213" name="Google Shape;8213;p76"/>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215" name="Google Shape;8215;p76"/>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212" name="Google Shape;8212;p76"/>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8224" name="Google Shape;8224;p76"/>
          <p:cNvGrpSpPr/>
          <p:nvPr/>
        </p:nvGrpSpPr>
        <p:grpSpPr>
          <a:xfrm>
            <a:off x="706393" y="969273"/>
            <a:ext cx="2518541" cy="209309"/>
            <a:chOff x="803163" y="1111966"/>
            <a:chExt cx="2447800" cy="203430"/>
          </a:xfrm>
        </p:grpSpPr>
        <p:grpSp>
          <p:nvGrpSpPr>
            <p:cNvPr id="8225" name="Google Shape;8225;p76"/>
            <p:cNvGrpSpPr/>
            <p:nvPr/>
          </p:nvGrpSpPr>
          <p:grpSpPr>
            <a:xfrm>
              <a:off x="1958180" y="1111966"/>
              <a:ext cx="588019" cy="121396"/>
              <a:chOff x="4808316" y="2800065"/>
              <a:chExt cx="1999386" cy="412910"/>
            </a:xfrm>
          </p:grpSpPr>
          <p:sp>
            <p:nvSpPr>
              <p:cNvPr id="8226" name="Google Shape;8226;p76"/>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27" name="Google Shape;8227;p76"/>
              <p:cNvGrpSpPr/>
              <p:nvPr/>
            </p:nvGrpSpPr>
            <p:grpSpPr>
              <a:xfrm>
                <a:off x="4808316" y="2800065"/>
                <a:ext cx="92400" cy="411825"/>
                <a:chOff x="845575" y="2563700"/>
                <a:chExt cx="92400" cy="411825"/>
              </a:xfrm>
            </p:grpSpPr>
            <p:cxnSp>
              <p:nvCxnSpPr>
                <p:cNvPr id="8228" name="Google Shape;8228;p7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229" name="Google Shape;8229;p7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8230" name="Google Shape;8230;p76"/>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8231" name="Google Shape;8231;p76"/>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32" name="Google Shape;8232;p76"/>
            <p:cNvGrpSpPr/>
            <p:nvPr/>
          </p:nvGrpSpPr>
          <p:grpSpPr>
            <a:xfrm>
              <a:off x="803163" y="1111974"/>
              <a:ext cx="591158" cy="121545"/>
              <a:chOff x="803163" y="1111974"/>
              <a:chExt cx="591158" cy="121545"/>
            </a:xfrm>
          </p:grpSpPr>
          <p:grpSp>
            <p:nvGrpSpPr>
              <p:cNvPr id="8233" name="Google Shape;8233;p76"/>
              <p:cNvGrpSpPr/>
              <p:nvPr/>
            </p:nvGrpSpPr>
            <p:grpSpPr>
              <a:xfrm>
                <a:off x="803163" y="1111974"/>
                <a:ext cx="27175" cy="121077"/>
                <a:chOff x="845575" y="2563700"/>
                <a:chExt cx="92400" cy="411825"/>
              </a:xfrm>
            </p:grpSpPr>
            <p:cxnSp>
              <p:nvCxnSpPr>
                <p:cNvPr id="8234" name="Google Shape;8234;p7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235" name="Google Shape;8235;p7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36" name="Google Shape;8236;p76"/>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7" name="Google Shape;8237;p76"/>
            <p:cNvGrpSpPr/>
            <p:nvPr/>
          </p:nvGrpSpPr>
          <p:grpSpPr>
            <a:xfrm>
              <a:off x="1381910" y="1194219"/>
              <a:ext cx="588341" cy="121177"/>
              <a:chOff x="1381910" y="1194219"/>
              <a:chExt cx="588341" cy="121177"/>
            </a:xfrm>
          </p:grpSpPr>
          <p:grpSp>
            <p:nvGrpSpPr>
              <p:cNvPr id="8238" name="Google Shape;8238;p76"/>
              <p:cNvGrpSpPr/>
              <p:nvPr/>
            </p:nvGrpSpPr>
            <p:grpSpPr>
              <a:xfrm rot="10800000">
                <a:off x="1381910" y="1194319"/>
                <a:ext cx="27175" cy="121077"/>
                <a:chOff x="2070100" y="2563700"/>
                <a:chExt cx="92400" cy="411825"/>
              </a:xfrm>
            </p:grpSpPr>
            <p:cxnSp>
              <p:nvCxnSpPr>
                <p:cNvPr id="8239" name="Google Shape;8239;p7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240" name="Google Shape;8240;p7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41" name="Google Shape;8241;p76"/>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2" name="Google Shape;8242;p76"/>
            <p:cNvGrpSpPr/>
            <p:nvPr/>
          </p:nvGrpSpPr>
          <p:grpSpPr>
            <a:xfrm>
              <a:off x="2532079" y="1194219"/>
              <a:ext cx="704927" cy="121177"/>
              <a:chOff x="2532079" y="1194219"/>
              <a:chExt cx="704927" cy="121177"/>
            </a:xfrm>
          </p:grpSpPr>
          <p:grpSp>
            <p:nvGrpSpPr>
              <p:cNvPr id="8243" name="Google Shape;8243;p76"/>
              <p:cNvGrpSpPr/>
              <p:nvPr/>
            </p:nvGrpSpPr>
            <p:grpSpPr>
              <a:xfrm rot="10800000">
                <a:off x="2532079" y="1194319"/>
                <a:ext cx="27175" cy="121077"/>
                <a:chOff x="2070100" y="2563700"/>
                <a:chExt cx="92400" cy="411825"/>
              </a:xfrm>
            </p:grpSpPr>
            <p:cxnSp>
              <p:nvCxnSpPr>
                <p:cNvPr id="8244" name="Google Shape;8244;p7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245" name="Google Shape;8245;p7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46" name="Google Shape;8246;p76"/>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47" name="Google Shape;8247;p76"/>
          <p:cNvGrpSpPr/>
          <p:nvPr/>
        </p:nvGrpSpPr>
        <p:grpSpPr>
          <a:xfrm>
            <a:off x="3499403" y="3665904"/>
            <a:ext cx="1567778" cy="491677"/>
            <a:chOff x="5194708" y="3484366"/>
            <a:chExt cx="3148148" cy="987304"/>
          </a:xfrm>
        </p:grpSpPr>
        <p:grpSp>
          <p:nvGrpSpPr>
            <p:cNvPr id="8248" name="Google Shape;8248;p76"/>
            <p:cNvGrpSpPr/>
            <p:nvPr/>
          </p:nvGrpSpPr>
          <p:grpSpPr>
            <a:xfrm>
              <a:off x="7531521" y="3484366"/>
              <a:ext cx="811335" cy="987304"/>
              <a:chOff x="3379425" y="1617275"/>
              <a:chExt cx="1090650" cy="1327200"/>
            </a:xfrm>
          </p:grpSpPr>
          <p:sp>
            <p:nvSpPr>
              <p:cNvPr id="8249" name="Google Shape;8249;p76"/>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6"/>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6"/>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2" name="Google Shape;8252;p76"/>
            <p:cNvGrpSpPr/>
            <p:nvPr/>
          </p:nvGrpSpPr>
          <p:grpSpPr>
            <a:xfrm>
              <a:off x="6752546" y="3484366"/>
              <a:ext cx="811428" cy="987304"/>
              <a:chOff x="2332275" y="1617275"/>
              <a:chExt cx="1090775" cy="1327200"/>
            </a:xfrm>
          </p:grpSpPr>
          <p:sp>
            <p:nvSpPr>
              <p:cNvPr id="8253" name="Google Shape;8253;p76"/>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6"/>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76"/>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6" name="Google Shape;8256;p76"/>
            <p:cNvGrpSpPr/>
            <p:nvPr/>
          </p:nvGrpSpPr>
          <p:grpSpPr>
            <a:xfrm>
              <a:off x="5973664" y="3484366"/>
              <a:ext cx="811335" cy="987304"/>
              <a:chOff x="1285250" y="1617275"/>
              <a:chExt cx="1090650" cy="1327200"/>
            </a:xfrm>
          </p:grpSpPr>
          <p:sp>
            <p:nvSpPr>
              <p:cNvPr id="8257" name="Google Shape;8257;p76"/>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6"/>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6"/>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0" name="Google Shape;8260;p76"/>
            <p:cNvGrpSpPr/>
            <p:nvPr/>
          </p:nvGrpSpPr>
          <p:grpSpPr>
            <a:xfrm>
              <a:off x="5194708" y="3484366"/>
              <a:ext cx="811409" cy="987304"/>
              <a:chOff x="238125" y="1617275"/>
              <a:chExt cx="1090750" cy="1327200"/>
            </a:xfrm>
          </p:grpSpPr>
          <p:sp>
            <p:nvSpPr>
              <p:cNvPr id="8261" name="Google Shape;8261;p76"/>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6"/>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6"/>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64" name="Google Shape;8264;p76"/>
          <p:cNvGrpSpPr/>
          <p:nvPr/>
        </p:nvGrpSpPr>
        <p:grpSpPr>
          <a:xfrm>
            <a:off x="3460012" y="3146315"/>
            <a:ext cx="1616964" cy="346256"/>
            <a:chOff x="1808063" y="4294338"/>
            <a:chExt cx="3370782" cy="721817"/>
          </a:xfrm>
        </p:grpSpPr>
        <p:sp>
          <p:nvSpPr>
            <p:cNvPr id="8265" name="Google Shape;8265;p76"/>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6"/>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6"/>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6"/>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6"/>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6"/>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6"/>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6"/>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6"/>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6"/>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5" name="Google Shape;8275;p76"/>
          <p:cNvGrpSpPr/>
          <p:nvPr/>
        </p:nvGrpSpPr>
        <p:grpSpPr>
          <a:xfrm>
            <a:off x="738224" y="3432344"/>
            <a:ext cx="1295882" cy="646587"/>
            <a:chOff x="834100" y="3642869"/>
            <a:chExt cx="1259483" cy="628426"/>
          </a:xfrm>
        </p:grpSpPr>
        <p:sp>
          <p:nvSpPr>
            <p:cNvPr id="8276" name="Google Shape;8276;p76"/>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6"/>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6"/>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6"/>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6"/>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6"/>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6"/>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6"/>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6"/>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6"/>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6"/>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6"/>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6"/>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6"/>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6"/>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6"/>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6"/>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6"/>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6"/>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6"/>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6"/>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6"/>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6"/>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6"/>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6"/>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01" name="Google Shape;8301;p76"/>
            <p:cNvGrpSpPr/>
            <p:nvPr/>
          </p:nvGrpSpPr>
          <p:grpSpPr>
            <a:xfrm>
              <a:off x="1360364" y="3847835"/>
              <a:ext cx="208119" cy="224359"/>
              <a:chOff x="1360769" y="3847100"/>
              <a:chExt cx="208119" cy="224359"/>
            </a:xfrm>
          </p:grpSpPr>
          <p:sp>
            <p:nvSpPr>
              <p:cNvPr id="8302" name="Google Shape;8302;p76"/>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6"/>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6"/>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6"/>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6"/>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6"/>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6"/>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6"/>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6"/>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6"/>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6"/>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6"/>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6"/>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6"/>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6"/>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6"/>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6"/>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6"/>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6"/>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6"/>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22" name="Google Shape;8322;p76"/>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6"/>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6"/>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6"/>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6"/>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6"/>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6"/>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6"/>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6"/>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6"/>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6"/>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6"/>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6"/>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6"/>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6" name="Google Shape;8336;p76"/>
          <p:cNvGrpSpPr/>
          <p:nvPr/>
        </p:nvGrpSpPr>
        <p:grpSpPr>
          <a:xfrm rot="5400000">
            <a:off x="5951337" y="3228841"/>
            <a:ext cx="164064" cy="1414916"/>
            <a:chOff x="4428249" y="1369375"/>
            <a:chExt cx="36905" cy="429569"/>
          </a:xfrm>
        </p:grpSpPr>
        <p:sp>
          <p:nvSpPr>
            <p:cNvPr id="8337" name="Google Shape;8337;p76"/>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6"/>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6"/>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6"/>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6"/>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6"/>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6"/>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6"/>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6"/>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6"/>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6"/>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6"/>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6"/>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6"/>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6"/>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6"/>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6"/>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6"/>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6"/>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6"/>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6"/>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6"/>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6"/>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6"/>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6"/>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6"/>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6"/>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6"/>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6"/>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6"/>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6"/>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6"/>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9" name="Google Shape;8369;p76"/>
          <p:cNvGrpSpPr/>
          <p:nvPr/>
        </p:nvGrpSpPr>
        <p:grpSpPr>
          <a:xfrm flipH="1" rot="10800000">
            <a:off x="5323766" y="2817385"/>
            <a:ext cx="1419207" cy="24808"/>
            <a:chOff x="219558" y="4738465"/>
            <a:chExt cx="5852400" cy="102300"/>
          </a:xfrm>
        </p:grpSpPr>
        <p:cxnSp>
          <p:nvCxnSpPr>
            <p:cNvPr id="8370" name="Google Shape;8370;p76"/>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8371" name="Google Shape;8371;p76"/>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6"/>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6"/>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6"/>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6"/>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6" name="Google Shape;8376;p76"/>
          <p:cNvGrpSpPr/>
          <p:nvPr/>
        </p:nvGrpSpPr>
        <p:grpSpPr>
          <a:xfrm>
            <a:off x="5335084" y="3190448"/>
            <a:ext cx="1396570" cy="385016"/>
            <a:chOff x="5286284" y="2966544"/>
            <a:chExt cx="1396570" cy="385016"/>
          </a:xfrm>
        </p:grpSpPr>
        <p:cxnSp>
          <p:nvCxnSpPr>
            <p:cNvPr id="8377" name="Google Shape;8377;p76"/>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8378" name="Google Shape;8378;p76"/>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8379" name="Google Shape;8379;p76"/>
            <p:cNvGrpSpPr/>
            <p:nvPr/>
          </p:nvGrpSpPr>
          <p:grpSpPr>
            <a:xfrm>
              <a:off x="5287688" y="3173364"/>
              <a:ext cx="1395166" cy="74100"/>
              <a:chOff x="5287688" y="3173364"/>
              <a:chExt cx="1395166" cy="74100"/>
            </a:xfrm>
          </p:grpSpPr>
          <p:cxnSp>
            <p:nvCxnSpPr>
              <p:cNvPr id="8380" name="Google Shape;8380;p76"/>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8381" name="Google Shape;8381;p76"/>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8382" name="Google Shape;8382;p76"/>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383" name="Google Shape;8383;p76"/>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384" name="Google Shape;8384;p76"/>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385" name="Google Shape;8385;p76"/>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386" name="Google Shape;8386;p76"/>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387" name="Google Shape;8387;p76"/>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8388" name="Google Shape;8388;p76"/>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8389" name="Google Shape;8389;p76"/>
          <p:cNvGrpSpPr/>
          <p:nvPr/>
        </p:nvGrpSpPr>
        <p:grpSpPr>
          <a:xfrm>
            <a:off x="2021150" y="1609224"/>
            <a:ext cx="1182276" cy="662027"/>
            <a:chOff x="2029517" y="1732295"/>
            <a:chExt cx="1149068" cy="643432"/>
          </a:xfrm>
        </p:grpSpPr>
        <p:grpSp>
          <p:nvGrpSpPr>
            <p:cNvPr id="8390" name="Google Shape;8390;p76"/>
            <p:cNvGrpSpPr/>
            <p:nvPr/>
          </p:nvGrpSpPr>
          <p:grpSpPr>
            <a:xfrm>
              <a:off x="2708660" y="1746937"/>
              <a:ext cx="455427" cy="244429"/>
              <a:chOff x="2700693" y="1746937"/>
              <a:chExt cx="455427" cy="244429"/>
            </a:xfrm>
          </p:grpSpPr>
          <p:grpSp>
            <p:nvGrpSpPr>
              <p:cNvPr id="8391" name="Google Shape;8391;p76"/>
              <p:cNvGrpSpPr/>
              <p:nvPr/>
            </p:nvGrpSpPr>
            <p:grpSpPr>
              <a:xfrm>
                <a:off x="2905682" y="1782817"/>
                <a:ext cx="250438" cy="208549"/>
                <a:chOff x="2905682" y="1782817"/>
                <a:chExt cx="250438" cy="208549"/>
              </a:xfrm>
            </p:grpSpPr>
            <p:cxnSp>
              <p:nvCxnSpPr>
                <p:cNvPr id="8392" name="Google Shape;8392;p76"/>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393" name="Google Shape;8393;p76"/>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4" name="Google Shape;8394;p76"/>
              <p:cNvGrpSpPr/>
              <p:nvPr/>
            </p:nvGrpSpPr>
            <p:grpSpPr>
              <a:xfrm>
                <a:off x="2700693" y="1746937"/>
                <a:ext cx="449967" cy="72374"/>
                <a:chOff x="2700693" y="1746937"/>
                <a:chExt cx="449967" cy="72374"/>
              </a:xfrm>
            </p:grpSpPr>
            <p:cxnSp>
              <p:nvCxnSpPr>
                <p:cNvPr id="8395" name="Google Shape;8395;p76"/>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396" name="Google Shape;8396;p76"/>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97" name="Google Shape;8397;p76"/>
            <p:cNvGrpSpPr/>
            <p:nvPr/>
          </p:nvGrpSpPr>
          <p:grpSpPr>
            <a:xfrm>
              <a:off x="2029517" y="1732295"/>
              <a:ext cx="1149068" cy="643432"/>
              <a:chOff x="2029517" y="1732295"/>
              <a:chExt cx="1149068" cy="643432"/>
            </a:xfrm>
          </p:grpSpPr>
          <p:grpSp>
            <p:nvGrpSpPr>
              <p:cNvPr id="8398" name="Google Shape;8398;p76"/>
              <p:cNvGrpSpPr/>
              <p:nvPr/>
            </p:nvGrpSpPr>
            <p:grpSpPr>
              <a:xfrm>
                <a:off x="2703618" y="2103152"/>
                <a:ext cx="474966" cy="260017"/>
                <a:chOff x="2703618" y="2103152"/>
                <a:chExt cx="474966" cy="260017"/>
              </a:xfrm>
            </p:grpSpPr>
            <p:grpSp>
              <p:nvGrpSpPr>
                <p:cNvPr id="8399" name="Google Shape;8399;p76"/>
                <p:cNvGrpSpPr/>
                <p:nvPr/>
              </p:nvGrpSpPr>
              <p:grpSpPr>
                <a:xfrm>
                  <a:off x="2703618" y="2290640"/>
                  <a:ext cx="450291" cy="72529"/>
                  <a:chOff x="2703618" y="2290640"/>
                  <a:chExt cx="450291" cy="72529"/>
                </a:xfrm>
              </p:grpSpPr>
              <p:cxnSp>
                <p:nvCxnSpPr>
                  <p:cNvPr id="8400" name="Google Shape;8400;p76"/>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401" name="Google Shape;8401;p76"/>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2" name="Google Shape;8402;p76"/>
                <p:cNvGrpSpPr/>
                <p:nvPr/>
              </p:nvGrpSpPr>
              <p:grpSpPr>
                <a:xfrm>
                  <a:off x="2908607" y="2103152"/>
                  <a:ext cx="269977" cy="223538"/>
                  <a:chOff x="2908607" y="2103152"/>
                  <a:chExt cx="269977" cy="223538"/>
                </a:xfrm>
              </p:grpSpPr>
              <p:cxnSp>
                <p:nvCxnSpPr>
                  <p:cNvPr id="8403" name="Google Shape;8403;p76"/>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404" name="Google Shape;8404;p76"/>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05" name="Google Shape;8405;p76"/>
              <p:cNvGrpSpPr/>
              <p:nvPr/>
            </p:nvGrpSpPr>
            <p:grpSpPr>
              <a:xfrm>
                <a:off x="2029517" y="1732295"/>
                <a:ext cx="685827" cy="643432"/>
                <a:chOff x="2029517" y="1732295"/>
                <a:chExt cx="685827" cy="643432"/>
              </a:xfrm>
            </p:grpSpPr>
            <p:sp>
              <p:nvSpPr>
                <p:cNvPr id="8406" name="Google Shape;8406;p76"/>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07" name="Google Shape;8407;p76"/>
                <p:cNvGrpSpPr/>
                <p:nvPr/>
              </p:nvGrpSpPr>
              <p:grpSpPr>
                <a:xfrm>
                  <a:off x="2158948" y="1732295"/>
                  <a:ext cx="556396" cy="333108"/>
                  <a:chOff x="2158948" y="1732295"/>
                  <a:chExt cx="556396" cy="333108"/>
                </a:xfrm>
              </p:grpSpPr>
              <p:cxnSp>
                <p:nvCxnSpPr>
                  <p:cNvPr id="8408" name="Google Shape;8408;p76"/>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409" name="Google Shape;8409;p76"/>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0" name="Google Shape;8410;p76"/>
                <p:cNvGrpSpPr/>
                <p:nvPr/>
              </p:nvGrpSpPr>
              <p:grpSpPr>
                <a:xfrm>
                  <a:off x="2159908" y="2065057"/>
                  <a:ext cx="550884" cy="310670"/>
                  <a:chOff x="2159908" y="2065057"/>
                  <a:chExt cx="550884" cy="310670"/>
                </a:xfrm>
              </p:grpSpPr>
              <p:cxnSp>
                <p:nvCxnSpPr>
                  <p:cNvPr id="8411" name="Google Shape;8411;p76"/>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412" name="Google Shape;8412;p76"/>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8413" name="Google Shape;8413;p76"/>
          <p:cNvGrpSpPr/>
          <p:nvPr/>
        </p:nvGrpSpPr>
        <p:grpSpPr>
          <a:xfrm>
            <a:off x="706399" y="1556837"/>
            <a:ext cx="962651" cy="810058"/>
            <a:chOff x="844912" y="1681380"/>
            <a:chExt cx="935611" cy="787305"/>
          </a:xfrm>
        </p:grpSpPr>
        <p:grpSp>
          <p:nvGrpSpPr>
            <p:cNvPr id="8414" name="Google Shape;8414;p76"/>
            <p:cNvGrpSpPr/>
            <p:nvPr/>
          </p:nvGrpSpPr>
          <p:grpSpPr>
            <a:xfrm>
              <a:off x="844912" y="1819635"/>
              <a:ext cx="329836" cy="510016"/>
              <a:chOff x="844912" y="1819635"/>
              <a:chExt cx="329836" cy="510016"/>
            </a:xfrm>
          </p:grpSpPr>
          <p:sp>
            <p:nvSpPr>
              <p:cNvPr id="8415" name="Google Shape;8415;p76"/>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6"/>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6"/>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6"/>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6"/>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6"/>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1" name="Google Shape;8421;p76"/>
            <p:cNvGrpSpPr/>
            <p:nvPr/>
          </p:nvGrpSpPr>
          <p:grpSpPr>
            <a:xfrm>
              <a:off x="1284601" y="2158168"/>
              <a:ext cx="495923" cy="310517"/>
              <a:chOff x="1284601" y="2158168"/>
              <a:chExt cx="495923" cy="310517"/>
            </a:xfrm>
          </p:grpSpPr>
          <p:sp>
            <p:nvSpPr>
              <p:cNvPr id="8422" name="Google Shape;8422;p76"/>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23" name="Google Shape;8423;p76"/>
              <p:cNvGrpSpPr/>
              <p:nvPr/>
            </p:nvGrpSpPr>
            <p:grpSpPr>
              <a:xfrm>
                <a:off x="1507666" y="2158168"/>
                <a:ext cx="272858" cy="310517"/>
                <a:chOff x="1507666" y="2158168"/>
                <a:chExt cx="272858" cy="310517"/>
              </a:xfrm>
            </p:grpSpPr>
            <p:grpSp>
              <p:nvGrpSpPr>
                <p:cNvPr id="8424" name="Google Shape;8424;p76"/>
                <p:cNvGrpSpPr/>
                <p:nvPr/>
              </p:nvGrpSpPr>
              <p:grpSpPr>
                <a:xfrm>
                  <a:off x="1507666" y="2176104"/>
                  <a:ext cx="166395" cy="273149"/>
                  <a:chOff x="1507666" y="2176104"/>
                  <a:chExt cx="166395" cy="273149"/>
                </a:xfrm>
              </p:grpSpPr>
              <p:sp>
                <p:nvSpPr>
                  <p:cNvPr id="8425" name="Google Shape;8425;p76"/>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6"/>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6"/>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6"/>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6"/>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6"/>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6"/>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32" name="Google Shape;8432;p76"/>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76"/>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34" name="Google Shape;8434;p76"/>
            <p:cNvGrpSpPr/>
            <p:nvPr/>
          </p:nvGrpSpPr>
          <p:grpSpPr>
            <a:xfrm>
              <a:off x="1284601" y="1681380"/>
              <a:ext cx="495923" cy="310517"/>
              <a:chOff x="1284601" y="1681380"/>
              <a:chExt cx="495923" cy="310517"/>
            </a:xfrm>
          </p:grpSpPr>
          <p:sp>
            <p:nvSpPr>
              <p:cNvPr id="8435" name="Google Shape;8435;p76"/>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36" name="Google Shape;8436;p76"/>
              <p:cNvGrpSpPr/>
              <p:nvPr/>
            </p:nvGrpSpPr>
            <p:grpSpPr>
              <a:xfrm>
                <a:off x="1507666" y="1681380"/>
                <a:ext cx="272858" cy="310517"/>
                <a:chOff x="1507666" y="1681380"/>
                <a:chExt cx="272858" cy="310517"/>
              </a:xfrm>
            </p:grpSpPr>
            <p:grpSp>
              <p:nvGrpSpPr>
                <p:cNvPr id="8437" name="Google Shape;8437;p76"/>
                <p:cNvGrpSpPr/>
                <p:nvPr/>
              </p:nvGrpSpPr>
              <p:grpSpPr>
                <a:xfrm>
                  <a:off x="1507666" y="1700120"/>
                  <a:ext cx="166395" cy="272984"/>
                  <a:chOff x="1507666" y="1700120"/>
                  <a:chExt cx="166395" cy="272984"/>
                </a:xfrm>
              </p:grpSpPr>
              <p:sp>
                <p:nvSpPr>
                  <p:cNvPr id="8438" name="Google Shape;8438;p76"/>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6"/>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6"/>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6"/>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6"/>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76"/>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6"/>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45" name="Google Shape;8445;p76"/>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6"/>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447" name="Google Shape;8447;p76"/>
          <p:cNvGrpSpPr/>
          <p:nvPr/>
        </p:nvGrpSpPr>
        <p:grpSpPr>
          <a:xfrm>
            <a:off x="6815339" y="2324267"/>
            <a:ext cx="1622269" cy="552443"/>
            <a:chOff x="6894650" y="2574740"/>
            <a:chExt cx="1445100" cy="492111"/>
          </a:xfrm>
        </p:grpSpPr>
        <p:sp>
          <p:nvSpPr>
            <p:cNvPr id="8448" name="Google Shape;8448;p76"/>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6"/>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6"/>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6"/>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6"/>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53" name="Google Shape;8453;p76"/>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8454" name="Google Shape;8454;p76"/>
          <p:cNvGrpSpPr/>
          <p:nvPr/>
        </p:nvGrpSpPr>
        <p:grpSpPr>
          <a:xfrm>
            <a:off x="6834882" y="3698522"/>
            <a:ext cx="1583206" cy="475705"/>
            <a:chOff x="6953919" y="3907920"/>
            <a:chExt cx="1377300" cy="475705"/>
          </a:xfrm>
        </p:grpSpPr>
        <p:cxnSp>
          <p:nvCxnSpPr>
            <p:cNvPr id="8455" name="Google Shape;8455;p76"/>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456" name="Google Shape;8456;p76"/>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8457" name="Google Shape;8457;p76"/>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458" name="Google Shape;8458;p76"/>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8459" name="Google Shape;8459;p76"/>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8460" name="Google Shape;8460;p76"/>
          <p:cNvGrpSpPr/>
          <p:nvPr/>
        </p:nvGrpSpPr>
        <p:grpSpPr>
          <a:xfrm>
            <a:off x="2338470" y="2459668"/>
            <a:ext cx="836286" cy="824529"/>
            <a:chOff x="2389399" y="2595741"/>
            <a:chExt cx="812796" cy="801369"/>
          </a:xfrm>
        </p:grpSpPr>
        <p:grpSp>
          <p:nvGrpSpPr>
            <p:cNvPr id="8461" name="Google Shape;8461;p76"/>
            <p:cNvGrpSpPr/>
            <p:nvPr/>
          </p:nvGrpSpPr>
          <p:grpSpPr>
            <a:xfrm>
              <a:off x="2492145" y="2881565"/>
              <a:ext cx="607300" cy="229751"/>
              <a:chOff x="2492145" y="2881565"/>
              <a:chExt cx="607300" cy="229751"/>
            </a:xfrm>
          </p:grpSpPr>
          <p:sp>
            <p:nvSpPr>
              <p:cNvPr id="8462" name="Google Shape;8462;p76"/>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6"/>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6"/>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5" name="Google Shape;8465;p76"/>
            <p:cNvGrpSpPr/>
            <p:nvPr/>
          </p:nvGrpSpPr>
          <p:grpSpPr>
            <a:xfrm>
              <a:off x="2389399" y="2595741"/>
              <a:ext cx="812796" cy="296825"/>
              <a:chOff x="2389399" y="2595741"/>
              <a:chExt cx="812796" cy="296825"/>
            </a:xfrm>
          </p:grpSpPr>
          <p:grpSp>
            <p:nvGrpSpPr>
              <p:cNvPr id="8466" name="Google Shape;8466;p76"/>
              <p:cNvGrpSpPr/>
              <p:nvPr/>
            </p:nvGrpSpPr>
            <p:grpSpPr>
              <a:xfrm>
                <a:off x="2389399" y="2595741"/>
                <a:ext cx="363638" cy="296825"/>
                <a:chOff x="2389399" y="2595741"/>
                <a:chExt cx="363638" cy="296825"/>
              </a:xfrm>
            </p:grpSpPr>
            <p:grpSp>
              <p:nvGrpSpPr>
                <p:cNvPr id="8467" name="Google Shape;8467;p76"/>
                <p:cNvGrpSpPr/>
                <p:nvPr/>
              </p:nvGrpSpPr>
              <p:grpSpPr>
                <a:xfrm>
                  <a:off x="2493852" y="2794333"/>
                  <a:ext cx="259185" cy="98232"/>
                  <a:chOff x="2493852" y="2794333"/>
                  <a:chExt cx="259185" cy="98232"/>
                </a:xfrm>
              </p:grpSpPr>
              <p:sp>
                <p:nvSpPr>
                  <p:cNvPr id="8468" name="Google Shape;8468;p76"/>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6"/>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6"/>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1" name="Google Shape;8471;p76"/>
                <p:cNvGrpSpPr/>
                <p:nvPr/>
              </p:nvGrpSpPr>
              <p:grpSpPr>
                <a:xfrm>
                  <a:off x="2389399" y="2595741"/>
                  <a:ext cx="224343" cy="182054"/>
                  <a:chOff x="2389399" y="2595741"/>
                  <a:chExt cx="224343" cy="182054"/>
                </a:xfrm>
              </p:grpSpPr>
              <p:sp>
                <p:nvSpPr>
                  <p:cNvPr id="8472" name="Google Shape;8472;p76"/>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6"/>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74" name="Google Shape;8474;p76"/>
              <p:cNvGrpSpPr/>
              <p:nvPr/>
            </p:nvGrpSpPr>
            <p:grpSpPr>
              <a:xfrm>
                <a:off x="2683630" y="2595741"/>
                <a:ext cx="224334" cy="296825"/>
                <a:chOff x="2683630" y="2595741"/>
                <a:chExt cx="224334" cy="296825"/>
              </a:xfrm>
            </p:grpSpPr>
            <p:grpSp>
              <p:nvGrpSpPr>
                <p:cNvPr id="8475" name="Google Shape;8475;p76"/>
                <p:cNvGrpSpPr/>
                <p:nvPr/>
              </p:nvGrpSpPr>
              <p:grpSpPr>
                <a:xfrm>
                  <a:off x="2788083" y="2794333"/>
                  <a:ext cx="15356" cy="98232"/>
                  <a:chOff x="2788083" y="2794333"/>
                  <a:chExt cx="15356" cy="98232"/>
                </a:xfrm>
              </p:grpSpPr>
              <p:sp>
                <p:nvSpPr>
                  <p:cNvPr id="8476" name="Google Shape;8476;p76"/>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6"/>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6"/>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9" name="Google Shape;8479;p76"/>
                <p:cNvGrpSpPr/>
                <p:nvPr/>
              </p:nvGrpSpPr>
              <p:grpSpPr>
                <a:xfrm>
                  <a:off x="2683630" y="2595741"/>
                  <a:ext cx="224334" cy="182054"/>
                  <a:chOff x="2683630" y="2595741"/>
                  <a:chExt cx="224334" cy="182054"/>
                </a:xfrm>
              </p:grpSpPr>
              <p:sp>
                <p:nvSpPr>
                  <p:cNvPr id="8480" name="Google Shape;8480;p76"/>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6"/>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82" name="Google Shape;8482;p76"/>
              <p:cNvGrpSpPr/>
              <p:nvPr/>
            </p:nvGrpSpPr>
            <p:grpSpPr>
              <a:xfrm>
                <a:off x="2838475" y="2595741"/>
                <a:ext cx="363719" cy="296825"/>
                <a:chOff x="2838475" y="2595741"/>
                <a:chExt cx="363719" cy="296825"/>
              </a:xfrm>
            </p:grpSpPr>
            <p:grpSp>
              <p:nvGrpSpPr>
                <p:cNvPr id="8483" name="Google Shape;8483;p76"/>
                <p:cNvGrpSpPr/>
                <p:nvPr/>
              </p:nvGrpSpPr>
              <p:grpSpPr>
                <a:xfrm>
                  <a:off x="2838475" y="2794333"/>
                  <a:ext cx="259185" cy="98232"/>
                  <a:chOff x="2838475" y="2794333"/>
                  <a:chExt cx="259185" cy="98232"/>
                </a:xfrm>
              </p:grpSpPr>
              <p:sp>
                <p:nvSpPr>
                  <p:cNvPr id="8484" name="Google Shape;8484;p76"/>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6"/>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6"/>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7" name="Google Shape;8487;p76"/>
                <p:cNvGrpSpPr/>
                <p:nvPr/>
              </p:nvGrpSpPr>
              <p:grpSpPr>
                <a:xfrm>
                  <a:off x="2977852" y="2595741"/>
                  <a:ext cx="224343" cy="182054"/>
                  <a:chOff x="2977852" y="2595741"/>
                  <a:chExt cx="224343" cy="182054"/>
                </a:xfrm>
              </p:grpSpPr>
              <p:sp>
                <p:nvSpPr>
                  <p:cNvPr id="8488" name="Google Shape;8488;p76"/>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6"/>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490" name="Google Shape;8490;p76"/>
            <p:cNvGrpSpPr/>
            <p:nvPr/>
          </p:nvGrpSpPr>
          <p:grpSpPr>
            <a:xfrm>
              <a:off x="2389399" y="3100241"/>
              <a:ext cx="812796" cy="296869"/>
              <a:chOff x="2389399" y="3100241"/>
              <a:chExt cx="812796" cy="296869"/>
            </a:xfrm>
          </p:grpSpPr>
          <p:grpSp>
            <p:nvGrpSpPr>
              <p:cNvPr id="8491" name="Google Shape;8491;p76"/>
              <p:cNvGrpSpPr/>
              <p:nvPr/>
            </p:nvGrpSpPr>
            <p:grpSpPr>
              <a:xfrm>
                <a:off x="2683630" y="3100241"/>
                <a:ext cx="224334" cy="296869"/>
                <a:chOff x="2683630" y="3100241"/>
                <a:chExt cx="224334" cy="296869"/>
              </a:xfrm>
            </p:grpSpPr>
            <p:grpSp>
              <p:nvGrpSpPr>
                <p:cNvPr id="8492" name="Google Shape;8492;p76"/>
                <p:cNvGrpSpPr/>
                <p:nvPr/>
              </p:nvGrpSpPr>
              <p:grpSpPr>
                <a:xfrm>
                  <a:off x="2788083" y="3100241"/>
                  <a:ext cx="15356" cy="98237"/>
                  <a:chOff x="2788083" y="3100241"/>
                  <a:chExt cx="15356" cy="98237"/>
                </a:xfrm>
              </p:grpSpPr>
              <p:sp>
                <p:nvSpPr>
                  <p:cNvPr id="8493" name="Google Shape;8493;p76"/>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6"/>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6"/>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6" name="Google Shape;8496;p76"/>
                <p:cNvGrpSpPr/>
                <p:nvPr/>
              </p:nvGrpSpPr>
              <p:grpSpPr>
                <a:xfrm>
                  <a:off x="2683630" y="3215065"/>
                  <a:ext cx="224334" cy="182045"/>
                  <a:chOff x="2683630" y="3215065"/>
                  <a:chExt cx="224334" cy="182045"/>
                </a:xfrm>
              </p:grpSpPr>
              <p:sp>
                <p:nvSpPr>
                  <p:cNvPr id="8497" name="Google Shape;8497;p76"/>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6"/>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99" name="Google Shape;8499;p76"/>
              <p:cNvGrpSpPr/>
              <p:nvPr/>
            </p:nvGrpSpPr>
            <p:grpSpPr>
              <a:xfrm>
                <a:off x="2389399" y="3100241"/>
                <a:ext cx="363638" cy="296869"/>
                <a:chOff x="2389399" y="3100241"/>
                <a:chExt cx="363638" cy="296869"/>
              </a:xfrm>
            </p:grpSpPr>
            <p:grpSp>
              <p:nvGrpSpPr>
                <p:cNvPr id="8500" name="Google Shape;8500;p76"/>
                <p:cNvGrpSpPr/>
                <p:nvPr/>
              </p:nvGrpSpPr>
              <p:grpSpPr>
                <a:xfrm>
                  <a:off x="2493852" y="3100241"/>
                  <a:ext cx="259185" cy="98237"/>
                  <a:chOff x="2493852" y="3100241"/>
                  <a:chExt cx="259185" cy="98237"/>
                </a:xfrm>
              </p:grpSpPr>
              <p:sp>
                <p:nvSpPr>
                  <p:cNvPr id="8501" name="Google Shape;8501;p76"/>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6"/>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6"/>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4" name="Google Shape;8504;p76"/>
                <p:cNvGrpSpPr/>
                <p:nvPr/>
              </p:nvGrpSpPr>
              <p:grpSpPr>
                <a:xfrm>
                  <a:off x="2389399" y="3215065"/>
                  <a:ext cx="224343" cy="182045"/>
                  <a:chOff x="2389399" y="3215065"/>
                  <a:chExt cx="224343" cy="182045"/>
                </a:xfrm>
              </p:grpSpPr>
              <p:sp>
                <p:nvSpPr>
                  <p:cNvPr id="8505" name="Google Shape;8505;p76"/>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6"/>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07" name="Google Shape;8507;p76"/>
              <p:cNvGrpSpPr/>
              <p:nvPr/>
            </p:nvGrpSpPr>
            <p:grpSpPr>
              <a:xfrm>
                <a:off x="2838475" y="3100241"/>
                <a:ext cx="363719" cy="296869"/>
                <a:chOff x="2838475" y="3100241"/>
                <a:chExt cx="363719" cy="296869"/>
              </a:xfrm>
            </p:grpSpPr>
            <p:grpSp>
              <p:nvGrpSpPr>
                <p:cNvPr id="8508" name="Google Shape;8508;p76"/>
                <p:cNvGrpSpPr/>
                <p:nvPr/>
              </p:nvGrpSpPr>
              <p:grpSpPr>
                <a:xfrm>
                  <a:off x="2838475" y="3100241"/>
                  <a:ext cx="259185" cy="98237"/>
                  <a:chOff x="2838475" y="3100241"/>
                  <a:chExt cx="259185" cy="98237"/>
                </a:xfrm>
              </p:grpSpPr>
              <p:sp>
                <p:nvSpPr>
                  <p:cNvPr id="8509" name="Google Shape;8509;p76"/>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6"/>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6"/>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2" name="Google Shape;8512;p76"/>
                <p:cNvGrpSpPr/>
                <p:nvPr/>
              </p:nvGrpSpPr>
              <p:grpSpPr>
                <a:xfrm>
                  <a:off x="2977852" y="3215065"/>
                  <a:ext cx="224343" cy="182045"/>
                  <a:chOff x="2977852" y="3215065"/>
                  <a:chExt cx="224343" cy="182045"/>
                </a:xfrm>
              </p:grpSpPr>
              <p:sp>
                <p:nvSpPr>
                  <p:cNvPr id="8513" name="Google Shape;8513;p76"/>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6"/>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18" name="Shape 8518"/>
        <p:cNvGrpSpPr/>
        <p:nvPr/>
      </p:nvGrpSpPr>
      <p:grpSpPr>
        <a:xfrm>
          <a:off x="0" y="0"/>
          <a:ext cx="0" cy="0"/>
          <a:chOff x="0" y="0"/>
          <a:chExt cx="0" cy="0"/>
        </a:xfrm>
      </p:grpSpPr>
      <p:grpSp>
        <p:nvGrpSpPr>
          <p:cNvPr id="8519" name="Google Shape;8519;p77"/>
          <p:cNvGrpSpPr/>
          <p:nvPr/>
        </p:nvGrpSpPr>
        <p:grpSpPr>
          <a:xfrm>
            <a:off x="702088" y="3155922"/>
            <a:ext cx="2390414" cy="1024800"/>
            <a:chOff x="728925" y="3296613"/>
            <a:chExt cx="2390414" cy="1024800"/>
          </a:xfrm>
        </p:grpSpPr>
        <p:grpSp>
          <p:nvGrpSpPr>
            <p:cNvPr id="8520" name="Google Shape;8520;p77"/>
            <p:cNvGrpSpPr/>
            <p:nvPr/>
          </p:nvGrpSpPr>
          <p:grpSpPr>
            <a:xfrm>
              <a:off x="728925" y="3619800"/>
              <a:ext cx="2390414" cy="500893"/>
              <a:chOff x="728925" y="3619800"/>
              <a:chExt cx="2390414" cy="500893"/>
            </a:xfrm>
          </p:grpSpPr>
          <p:sp>
            <p:nvSpPr>
              <p:cNvPr id="8521" name="Google Shape;8521;p77"/>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522" name="Google Shape;8522;p77"/>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523" name="Google Shape;8523;p77"/>
            <p:cNvGrpSpPr/>
            <p:nvPr/>
          </p:nvGrpSpPr>
          <p:grpSpPr>
            <a:xfrm>
              <a:off x="1348050" y="3296613"/>
              <a:ext cx="1706152" cy="1024800"/>
              <a:chOff x="1348050" y="3296613"/>
              <a:chExt cx="1706152" cy="1024800"/>
            </a:xfrm>
          </p:grpSpPr>
          <p:sp>
            <p:nvSpPr>
              <p:cNvPr id="8524" name="Google Shape;8524;p77"/>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525" name="Google Shape;8525;p77"/>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526" name="Google Shape;8526;p77"/>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527" name="Google Shape;8527;p77"/>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528" name="Google Shape;8528;p77"/>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529" name="Google Shape;8529;p77"/>
            <p:cNvGrpSpPr/>
            <p:nvPr/>
          </p:nvGrpSpPr>
          <p:grpSpPr>
            <a:xfrm>
              <a:off x="1455707" y="3654858"/>
              <a:ext cx="1491150" cy="417657"/>
              <a:chOff x="1455707" y="3654858"/>
              <a:chExt cx="1491150" cy="417657"/>
            </a:xfrm>
          </p:grpSpPr>
          <p:sp>
            <p:nvSpPr>
              <p:cNvPr id="8530" name="Google Shape;8530;p77"/>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7"/>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7"/>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7"/>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77"/>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77"/>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7"/>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7"/>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7"/>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7"/>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7"/>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7"/>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7"/>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7"/>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7"/>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7"/>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7"/>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7"/>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7"/>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7"/>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550" name="Google Shape;8550;p77"/>
          <p:cNvGraphicFramePr/>
          <p:nvPr/>
        </p:nvGraphicFramePr>
        <p:xfrm>
          <a:off x="5937787" y="2153834"/>
          <a:ext cx="3000000" cy="3000000"/>
        </p:xfrm>
        <a:graphic>
          <a:graphicData uri="http://schemas.openxmlformats.org/drawingml/2006/table">
            <a:tbl>
              <a:tblPr>
                <a:noFill/>
                <a:tableStyleId>{78674349-E898-402B-AB63-BFC8BABC8A76}</a:tableStyleId>
              </a:tblPr>
              <a:tblGrid>
                <a:gridCol w="626025"/>
                <a:gridCol w="626025"/>
                <a:gridCol w="626025"/>
                <a:gridCol w="626025"/>
              </a:tblGrid>
              <a:tr h="10000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8551" name="Google Shape;8551;p77"/>
          <p:cNvGrpSpPr/>
          <p:nvPr/>
        </p:nvGrpSpPr>
        <p:grpSpPr>
          <a:xfrm>
            <a:off x="710464" y="981599"/>
            <a:ext cx="2396505" cy="976502"/>
            <a:chOff x="749309" y="1112739"/>
            <a:chExt cx="2371603" cy="976502"/>
          </a:xfrm>
        </p:grpSpPr>
        <p:grpSp>
          <p:nvGrpSpPr>
            <p:cNvPr id="8552" name="Google Shape;8552;p77"/>
            <p:cNvGrpSpPr/>
            <p:nvPr/>
          </p:nvGrpSpPr>
          <p:grpSpPr>
            <a:xfrm>
              <a:off x="1092126" y="1112739"/>
              <a:ext cx="2028786" cy="975464"/>
              <a:chOff x="1092126" y="1112739"/>
              <a:chExt cx="2028786" cy="975464"/>
            </a:xfrm>
          </p:grpSpPr>
          <p:sp>
            <p:nvSpPr>
              <p:cNvPr id="8553" name="Google Shape;8553;p77"/>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7"/>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7"/>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7"/>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7"/>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7"/>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7"/>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7"/>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7"/>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7"/>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7"/>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7"/>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7"/>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7"/>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7"/>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7"/>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7"/>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7"/>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7"/>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7"/>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7"/>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7"/>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7"/>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7"/>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7" name="Google Shape;8577;p77"/>
            <p:cNvGrpSpPr/>
            <p:nvPr/>
          </p:nvGrpSpPr>
          <p:grpSpPr>
            <a:xfrm>
              <a:off x="749309" y="1112739"/>
              <a:ext cx="314700" cy="975464"/>
              <a:chOff x="749309" y="1112739"/>
              <a:chExt cx="314700" cy="975464"/>
            </a:xfrm>
          </p:grpSpPr>
          <p:sp>
            <p:nvSpPr>
              <p:cNvPr id="8578" name="Google Shape;8578;p77"/>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7"/>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7"/>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7"/>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82" name="Google Shape;8582;p77"/>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7"/>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7"/>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7"/>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586" name="Google Shape;8586;p77"/>
          <p:cNvGraphicFramePr/>
          <p:nvPr/>
        </p:nvGraphicFramePr>
        <p:xfrm>
          <a:off x="5937812" y="981584"/>
          <a:ext cx="3000000" cy="3000000"/>
        </p:xfrm>
        <a:graphic>
          <a:graphicData uri="http://schemas.openxmlformats.org/drawingml/2006/table">
            <a:tbl>
              <a:tblPr>
                <a:noFill/>
                <a:tableStyleId>{78674349-E898-402B-AB63-BFC8BABC8A76}</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8587" name="Google Shape;8587;p77"/>
          <p:cNvGraphicFramePr/>
          <p:nvPr/>
        </p:nvGraphicFramePr>
        <p:xfrm>
          <a:off x="3358675" y="2153834"/>
          <a:ext cx="3000000" cy="3000000"/>
        </p:xfrm>
        <a:graphic>
          <a:graphicData uri="http://schemas.openxmlformats.org/drawingml/2006/table">
            <a:tbl>
              <a:tblPr>
                <a:noFill/>
                <a:tableStyleId>{78674349-E898-402B-AB63-BFC8BABC8A76}</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8588" name="Google Shape;8588;p77"/>
          <p:cNvGrpSpPr/>
          <p:nvPr/>
        </p:nvGrpSpPr>
        <p:grpSpPr>
          <a:xfrm>
            <a:off x="3360661" y="3144795"/>
            <a:ext cx="2363377" cy="1047062"/>
            <a:chOff x="3358399" y="3285485"/>
            <a:chExt cx="2363377" cy="1047062"/>
          </a:xfrm>
        </p:grpSpPr>
        <p:grpSp>
          <p:nvGrpSpPr>
            <p:cNvPr id="8589" name="Google Shape;8589;p77"/>
            <p:cNvGrpSpPr/>
            <p:nvPr/>
          </p:nvGrpSpPr>
          <p:grpSpPr>
            <a:xfrm>
              <a:off x="3358412" y="3285485"/>
              <a:ext cx="2363244" cy="139500"/>
              <a:chOff x="3358412" y="3285485"/>
              <a:chExt cx="2363244" cy="139500"/>
            </a:xfrm>
          </p:grpSpPr>
          <p:sp>
            <p:nvSpPr>
              <p:cNvPr id="8590" name="Google Shape;8590;p77"/>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7"/>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7"/>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7"/>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7"/>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5" name="Google Shape;8595;p77"/>
            <p:cNvGrpSpPr/>
            <p:nvPr/>
          </p:nvGrpSpPr>
          <p:grpSpPr>
            <a:xfrm>
              <a:off x="3358412" y="3466996"/>
              <a:ext cx="2363244" cy="139500"/>
              <a:chOff x="3358412" y="3466996"/>
              <a:chExt cx="2363244" cy="139500"/>
            </a:xfrm>
          </p:grpSpPr>
          <p:sp>
            <p:nvSpPr>
              <p:cNvPr id="8596" name="Google Shape;8596;p77"/>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7"/>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7"/>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7"/>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7"/>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1" name="Google Shape;8601;p77"/>
            <p:cNvGrpSpPr/>
            <p:nvPr/>
          </p:nvGrpSpPr>
          <p:grpSpPr>
            <a:xfrm>
              <a:off x="3358412" y="3648507"/>
              <a:ext cx="2363244" cy="139500"/>
              <a:chOff x="3358412" y="3648507"/>
              <a:chExt cx="2363244" cy="139500"/>
            </a:xfrm>
          </p:grpSpPr>
          <p:sp>
            <p:nvSpPr>
              <p:cNvPr id="8602" name="Google Shape;8602;p77"/>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7"/>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7"/>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7"/>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7"/>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7" name="Google Shape;8607;p77"/>
            <p:cNvGrpSpPr/>
            <p:nvPr/>
          </p:nvGrpSpPr>
          <p:grpSpPr>
            <a:xfrm>
              <a:off x="3358412" y="3830018"/>
              <a:ext cx="2363244" cy="139500"/>
              <a:chOff x="3358412" y="3830018"/>
              <a:chExt cx="2363244" cy="139500"/>
            </a:xfrm>
          </p:grpSpPr>
          <p:sp>
            <p:nvSpPr>
              <p:cNvPr id="8608" name="Google Shape;8608;p77"/>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7"/>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7"/>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7"/>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77"/>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3" name="Google Shape;8613;p77"/>
            <p:cNvGrpSpPr/>
            <p:nvPr/>
          </p:nvGrpSpPr>
          <p:grpSpPr>
            <a:xfrm>
              <a:off x="3358399" y="4011514"/>
              <a:ext cx="2363377" cy="139537"/>
              <a:chOff x="3294800" y="4134603"/>
              <a:chExt cx="2638876" cy="152400"/>
            </a:xfrm>
          </p:grpSpPr>
          <p:sp>
            <p:nvSpPr>
              <p:cNvPr id="8614" name="Google Shape;8614;p77"/>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7"/>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7"/>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7"/>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7"/>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9" name="Google Shape;8619;p77"/>
            <p:cNvGrpSpPr/>
            <p:nvPr/>
          </p:nvGrpSpPr>
          <p:grpSpPr>
            <a:xfrm>
              <a:off x="3358399" y="4193010"/>
              <a:ext cx="2363377" cy="139537"/>
              <a:chOff x="3294800" y="4134603"/>
              <a:chExt cx="2638876" cy="152400"/>
            </a:xfrm>
          </p:grpSpPr>
          <p:sp>
            <p:nvSpPr>
              <p:cNvPr id="8620" name="Google Shape;8620;p77"/>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7"/>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7"/>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7"/>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7"/>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625" name="Google Shape;8625;p77"/>
          <p:cNvGraphicFramePr/>
          <p:nvPr/>
        </p:nvGraphicFramePr>
        <p:xfrm>
          <a:off x="711463" y="2153834"/>
          <a:ext cx="3000000" cy="3000000"/>
        </p:xfrm>
        <a:graphic>
          <a:graphicData uri="http://schemas.openxmlformats.org/drawingml/2006/table">
            <a:tbl>
              <a:tblPr>
                <a:noFill/>
                <a:tableStyleId>{78674349-E898-402B-AB63-BFC8BABC8A76}</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8626" name="Google Shape;8626;p77"/>
          <p:cNvGrpSpPr/>
          <p:nvPr/>
        </p:nvGrpSpPr>
        <p:grpSpPr>
          <a:xfrm>
            <a:off x="4161132" y="2557649"/>
            <a:ext cx="1302095" cy="60959"/>
            <a:chOff x="3558802" y="4011427"/>
            <a:chExt cx="1866000" cy="111300"/>
          </a:xfrm>
        </p:grpSpPr>
        <p:sp>
          <p:nvSpPr>
            <p:cNvPr id="8627" name="Google Shape;8627;p77"/>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7"/>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9" name="Google Shape;8629;p77"/>
          <p:cNvGrpSpPr/>
          <p:nvPr/>
        </p:nvGrpSpPr>
        <p:grpSpPr>
          <a:xfrm>
            <a:off x="4706620" y="2839808"/>
            <a:ext cx="914340" cy="60959"/>
            <a:chOff x="3558802" y="4011427"/>
            <a:chExt cx="1866000" cy="111300"/>
          </a:xfrm>
        </p:grpSpPr>
        <p:sp>
          <p:nvSpPr>
            <p:cNvPr id="8630" name="Google Shape;8630;p77"/>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7"/>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2" name="Google Shape;8632;p77"/>
          <p:cNvGrpSpPr/>
          <p:nvPr/>
        </p:nvGrpSpPr>
        <p:grpSpPr>
          <a:xfrm>
            <a:off x="5871419" y="3167606"/>
            <a:ext cx="2522867" cy="1001454"/>
            <a:chOff x="1904318" y="789980"/>
            <a:chExt cx="1489472" cy="606868"/>
          </a:xfrm>
        </p:grpSpPr>
        <p:cxnSp>
          <p:nvCxnSpPr>
            <p:cNvPr id="8633" name="Google Shape;8633;p77"/>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634" name="Google Shape;8634;p77"/>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635" name="Google Shape;8635;p77"/>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8636" name="Google Shape;8636;p77"/>
            <p:cNvSpPr txBox="1"/>
            <p:nvPr/>
          </p:nvSpPr>
          <p:spPr>
            <a:xfrm flipH="1">
              <a:off x="210971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JANUARY</a:t>
              </a:r>
              <a:endParaRPr sz="400">
                <a:solidFill>
                  <a:srgbClr val="E3E9ED"/>
                </a:solidFill>
              </a:endParaRPr>
            </a:p>
          </p:txBody>
        </p:sp>
        <p:sp>
          <p:nvSpPr>
            <p:cNvPr id="8637" name="Google Shape;8637;p77"/>
            <p:cNvSpPr txBox="1"/>
            <p:nvPr/>
          </p:nvSpPr>
          <p:spPr>
            <a:xfrm flipH="1">
              <a:off x="2434275" y="789980"/>
              <a:ext cx="2892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FEBRUARY</a:t>
              </a:r>
              <a:endParaRPr sz="400">
                <a:solidFill>
                  <a:srgbClr val="E3E9ED"/>
                </a:solidFill>
              </a:endParaRPr>
            </a:p>
          </p:txBody>
        </p:sp>
        <p:sp>
          <p:nvSpPr>
            <p:cNvPr id="8638" name="Google Shape;8638;p77"/>
            <p:cNvSpPr txBox="1"/>
            <p:nvPr/>
          </p:nvSpPr>
          <p:spPr>
            <a:xfrm flipH="1">
              <a:off x="2781049"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MARCH</a:t>
              </a:r>
              <a:endParaRPr sz="400">
                <a:solidFill>
                  <a:srgbClr val="E3E9ED"/>
                </a:solidFill>
              </a:endParaRPr>
            </a:p>
          </p:txBody>
        </p:sp>
        <p:sp>
          <p:nvSpPr>
            <p:cNvPr id="8639" name="Google Shape;8639;p77"/>
            <p:cNvSpPr txBox="1"/>
            <p:nvPr/>
          </p:nvSpPr>
          <p:spPr>
            <a:xfrm flipH="1">
              <a:off x="311269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APRIL</a:t>
              </a:r>
              <a:endParaRPr sz="400">
                <a:solidFill>
                  <a:srgbClr val="E3E9ED"/>
                </a:solidFill>
              </a:endParaRPr>
            </a:p>
          </p:txBody>
        </p:sp>
        <p:sp>
          <p:nvSpPr>
            <p:cNvPr id="8640" name="Google Shape;8640;p77"/>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7"/>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7"/>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7"/>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7"/>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7"/>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7"/>
            <p:cNvSpPr txBox="1"/>
            <p:nvPr/>
          </p:nvSpPr>
          <p:spPr>
            <a:xfrm flipH="1">
              <a:off x="1906114" y="918164"/>
              <a:ext cx="203400" cy="1065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1600"/>
                </a:spcAft>
                <a:buNone/>
              </a:pPr>
              <a:r>
                <a:rPr lang="en" sz="400">
                  <a:solidFill>
                    <a:srgbClr val="E3E9ED"/>
                  </a:solidFill>
                </a:rPr>
                <a:t>PHASE 1</a:t>
              </a:r>
              <a:endParaRPr sz="400">
                <a:solidFill>
                  <a:srgbClr val="E3E9ED"/>
                </a:solidFill>
              </a:endParaRPr>
            </a:p>
          </p:txBody>
        </p:sp>
        <p:sp>
          <p:nvSpPr>
            <p:cNvPr id="8647" name="Google Shape;8647;p77"/>
            <p:cNvSpPr txBox="1"/>
            <p:nvPr/>
          </p:nvSpPr>
          <p:spPr>
            <a:xfrm flipH="1">
              <a:off x="1904318" y="1113390"/>
              <a:ext cx="2052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648" name="Google Shape;8648;p77"/>
            <p:cNvSpPr txBox="1"/>
            <p:nvPr/>
          </p:nvSpPr>
          <p:spPr>
            <a:xfrm flipH="1">
              <a:off x="1906118" y="1304527"/>
              <a:ext cx="2034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649" name="Google Shape;8649;p77"/>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0" name="Google Shape;8650;p77"/>
          <p:cNvGrpSpPr/>
          <p:nvPr/>
        </p:nvGrpSpPr>
        <p:grpSpPr>
          <a:xfrm>
            <a:off x="3355824" y="951642"/>
            <a:ext cx="2363393" cy="1005865"/>
            <a:chOff x="3292400" y="1193188"/>
            <a:chExt cx="2615240" cy="1131075"/>
          </a:xfrm>
        </p:grpSpPr>
        <p:sp>
          <p:nvSpPr>
            <p:cNvPr id="8651" name="Google Shape;8651;p77"/>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8652" name="Google Shape;8652;p77"/>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8653" name="Google Shape;8653;p77"/>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JANUARY</a:t>
              </a:r>
              <a:endParaRPr sz="400">
                <a:solidFill>
                  <a:srgbClr val="FFFFFF"/>
                </a:solidFill>
              </a:endParaRPr>
            </a:p>
          </p:txBody>
        </p:sp>
        <p:sp>
          <p:nvSpPr>
            <p:cNvPr id="8654" name="Google Shape;8654;p77"/>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FEBRUARY</a:t>
              </a:r>
              <a:endParaRPr sz="400">
                <a:solidFill>
                  <a:srgbClr val="FFFFFF"/>
                </a:solidFill>
              </a:endParaRPr>
            </a:p>
          </p:txBody>
        </p:sp>
        <p:sp>
          <p:nvSpPr>
            <p:cNvPr id="8655" name="Google Shape;8655;p77"/>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MARCH</a:t>
              </a:r>
              <a:endParaRPr sz="400">
                <a:solidFill>
                  <a:srgbClr val="FFFFFF"/>
                </a:solidFill>
              </a:endParaRPr>
            </a:p>
          </p:txBody>
        </p:sp>
        <p:sp>
          <p:nvSpPr>
            <p:cNvPr id="8656" name="Google Shape;8656;p77"/>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APRIL</a:t>
              </a:r>
              <a:endParaRPr sz="400">
                <a:solidFill>
                  <a:srgbClr val="FFFFFF"/>
                </a:solidFill>
              </a:endParaRPr>
            </a:p>
          </p:txBody>
        </p:sp>
        <p:sp>
          <p:nvSpPr>
            <p:cNvPr id="8657" name="Google Shape;8657;p77"/>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MAY</a:t>
              </a:r>
              <a:endParaRPr sz="400">
                <a:solidFill>
                  <a:srgbClr val="FFFFFF"/>
                </a:solidFill>
              </a:endParaRPr>
            </a:p>
          </p:txBody>
        </p:sp>
        <p:sp>
          <p:nvSpPr>
            <p:cNvPr id="8658" name="Google Shape;8658;p77"/>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JUNE</a:t>
              </a:r>
              <a:endParaRPr sz="400">
                <a:solidFill>
                  <a:srgbClr val="FFFFFF"/>
                </a:solidFill>
              </a:endParaRPr>
            </a:p>
          </p:txBody>
        </p:sp>
        <p:sp>
          <p:nvSpPr>
            <p:cNvPr id="8659" name="Google Shape;8659;p77"/>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1</a:t>
              </a:r>
              <a:endParaRPr sz="400">
                <a:solidFill>
                  <a:srgbClr val="FFFFFF"/>
                </a:solidFill>
              </a:endParaRPr>
            </a:p>
          </p:txBody>
        </p:sp>
        <p:sp>
          <p:nvSpPr>
            <p:cNvPr id="8660" name="Google Shape;8660;p77"/>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2</a:t>
              </a:r>
              <a:endParaRPr sz="400">
                <a:solidFill>
                  <a:srgbClr val="FFFFFF"/>
                </a:solidFill>
              </a:endParaRPr>
            </a:p>
          </p:txBody>
        </p:sp>
        <p:sp>
          <p:nvSpPr>
            <p:cNvPr id="8661" name="Google Shape;8661;p77"/>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662" name="Google Shape;8662;p77"/>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663" name="Google Shape;8663;p77"/>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664" name="Google Shape;8664;p77"/>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665" name="Google Shape;8665;p77"/>
            <p:cNvGrpSpPr/>
            <p:nvPr/>
          </p:nvGrpSpPr>
          <p:grpSpPr>
            <a:xfrm>
              <a:off x="3748438" y="1378608"/>
              <a:ext cx="2159202" cy="903971"/>
              <a:chOff x="1683525" y="2179850"/>
              <a:chExt cx="4519050" cy="2134525"/>
            </a:xfrm>
          </p:grpSpPr>
          <p:sp>
            <p:nvSpPr>
              <p:cNvPr id="8666" name="Google Shape;8666;p77"/>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8667" name="Google Shape;8667;p77"/>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8668" name="Google Shape;8668;p77"/>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8669" name="Google Shape;8669;p77"/>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8670" name="Google Shape;8670;p77"/>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8671" name="Google Shape;8671;p77"/>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8672" name="Google Shape;8672;p77"/>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8673" name="Google Shape;8673;p77"/>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8674" name="Google Shape;8674;p77"/>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8675" name="Google Shape;8675;p77"/>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8676" name="Google Shape;8676;p77"/>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8677" name="Google Shape;8677;p77"/>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81" name="Shape 8681"/>
        <p:cNvGrpSpPr/>
        <p:nvPr/>
      </p:nvGrpSpPr>
      <p:grpSpPr>
        <a:xfrm>
          <a:off x="0" y="0"/>
          <a:ext cx="0" cy="0"/>
          <a:chOff x="0" y="0"/>
          <a:chExt cx="0" cy="0"/>
        </a:xfrm>
      </p:grpSpPr>
      <p:grpSp>
        <p:nvGrpSpPr>
          <p:cNvPr id="8682" name="Google Shape;8682;p78"/>
          <p:cNvGrpSpPr/>
          <p:nvPr/>
        </p:nvGrpSpPr>
        <p:grpSpPr>
          <a:xfrm>
            <a:off x="4796690" y="970936"/>
            <a:ext cx="745431" cy="718863"/>
            <a:chOff x="4249973" y="1201875"/>
            <a:chExt cx="1958568" cy="1888762"/>
          </a:xfrm>
        </p:grpSpPr>
        <p:sp>
          <p:nvSpPr>
            <p:cNvPr id="8683" name="Google Shape;8683;p78"/>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84" name="Google Shape;8684;p78"/>
            <p:cNvGrpSpPr/>
            <p:nvPr/>
          </p:nvGrpSpPr>
          <p:grpSpPr>
            <a:xfrm>
              <a:off x="5853086" y="1789142"/>
              <a:ext cx="355454" cy="1048099"/>
              <a:chOff x="5576108" y="2016725"/>
              <a:chExt cx="565200" cy="1666560"/>
            </a:xfrm>
          </p:grpSpPr>
          <p:sp>
            <p:nvSpPr>
              <p:cNvPr id="8685" name="Google Shape;8685;p78"/>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686" name="Google Shape;8686;p78"/>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7" name="Google Shape;8687;p78"/>
            <p:cNvGrpSpPr/>
            <p:nvPr/>
          </p:nvGrpSpPr>
          <p:grpSpPr>
            <a:xfrm>
              <a:off x="4869455" y="2691676"/>
              <a:ext cx="1013897" cy="398961"/>
              <a:chOff x="4012057" y="3451825"/>
              <a:chExt cx="1612175" cy="634379"/>
            </a:xfrm>
          </p:grpSpPr>
          <p:sp>
            <p:nvSpPr>
              <p:cNvPr id="8688" name="Google Shape;8688;p78"/>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689" name="Google Shape;8689;p78"/>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0" name="Google Shape;8690;p78"/>
            <p:cNvGrpSpPr/>
            <p:nvPr/>
          </p:nvGrpSpPr>
          <p:grpSpPr>
            <a:xfrm>
              <a:off x="4276937" y="2155961"/>
              <a:ext cx="651965" cy="891358"/>
              <a:chOff x="3069908" y="2599997"/>
              <a:chExt cx="1036675" cy="1417328"/>
            </a:xfrm>
          </p:grpSpPr>
          <p:sp>
            <p:nvSpPr>
              <p:cNvPr id="8691" name="Google Shape;8691;p78"/>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692" name="Google Shape;8692;p78"/>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3" name="Google Shape;8693;p78"/>
            <p:cNvGrpSpPr/>
            <p:nvPr/>
          </p:nvGrpSpPr>
          <p:grpSpPr>
            <a:xfrm>
              <a:off x="5054918" y="1201875"/>
              <a:ext cx="999548" cy="602711"/>
              <a:chOff x="4306958" y="1082925"/>
              <a:chExt cx="1589359" cy="958358"/>
            </a:xfrm>
          </p:grpSpPr>
          <p:sp>
            <p:nvSpPr>
              <p:cNvPr id="8694" name="Google Shape;8694;p78"/>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695" name="Google Shape;8695;p78"/>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6" name="Google Shape;8696;p78"/>
            <p:cNvGrpSpPr/>
            <p:nvPr/>
          </p:nvGrpSpPr>
          <p:grpSpPr>
            <a:xfrm>
              <a:off x="4249973" y="1303451"/>
              <a:ext cx="799317" cy="841334"/>
              <a:chOff x="3027033" y="1244439"/>
              <a:chExt cx="1270977" cy="1337786"/>
            </a:xfrm>
          </p:grpSpPr>
          <p:sp>
            <p:nvSpPr>
              <p:cNvPr id="8697" name="Google Shape;8697;p78"/>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698" name="Google Shape;8698;p78"/>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99" name="Google Shape;8699;p78"/>
          <p:cNvGrpSpPr/>
          <p:nvPr/>
        </p:nvGrpSpPr>
        <p:grpSpPr>
          <a:xfrm>
            <a:off x="713063" y="1849386"/>
            <a:ext cx="761767" cy="729896"/>
            <a:chOff x="2657744" y="2337745"/>
            <a:chExt cx="832987" cy="798137"/>
          </a:xfrm>
        </p:grpSpPr>
        <p:sp>
          <p:nvSpPr>
            <p:cNvPr id="8700" name="Google Shape;8700;p78"/>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8"/>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8"/>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8"/>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8"/>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8"/>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6" name="Google Shape;8706;p78"/>
          <p:cNvGrpSpPr/>
          <p:nvPr/>
        </p:nvGrpSpPr>
        <p:grpSpPr>
          <a:xfrm>
            <a:off x="3224027" y="1852592"/>
            <a:ext cx="685569" cy="723586"/>
            <a:chOff x="3398134" y="2057755"/>
            <a:chExt cx="704087" cy="743130"/>
          </a:xfrm>
        </p:grpSpPr>
        <p:grpSp>
          <p:nvGrpSpPr>
            <p:cNvPr id="8707" name="Google Shape;8707;p78"/>
            <p:cNvGrpSpPr/>
            <p:nvPr/>
          </p:nvGrpSpPr>
          <p:grpSpPr>
            <a:xfrm>
              <a:off x="3398134" y="2290183"/>
              <a:ext cx="315300" cy="219900"/>
              <a:chOff x="3398134" y="2290183"/>
              <a:chExt cx="315300" cy="219900"/>
            </a:xfrm>
          </p:grpSpPr>
          <p:sp>
            <p:nvSpPr>
              <p:cNvPr id="8708" name="Google Shape;8708;p78"/>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709" name="Google Shape;8709;p78"/>
              <p:cNvCxnSpPr>
                <a:stCxn id="8708"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8710" name="Google Shape;8710;p78"/>
            <p:cNvGrpSpPr/>
            <p:nvPr/>
          </p:nvGrpSpPr>
          <p:grpSpPr>
            <a:xfrm>
              <a:off x="3547823" y="2467358"/>
              <a:ext cx="219900" cy="333527"/>
              <a:chOff x="3547823" y="2467358"/>
              <a:chExt cx="219900" cy="333527"/>
            </a:xfrm>
          </p:grpSpPr>
          <p:sp>
            <p:nvSpPr>
              <p:cNvPr id="8711" name="Google Shape;8711;p78"/>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712" name="Google Shape;8712;p78"/>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8713" name="Google Shape;8713;p78"/>
            <p:cNvGrpSpPr/>
            <p:nvPr/>
          </p:nvGrpSpPr>
          <p:grpSpPr>
            <a:xfrm>
              <a:off x="3734138" y="2467358"/>
              <a:ext cx="219900" cy="333527"/>
              <a:chOff x="3734138" y="2467358"/>
              <a:chExt cx="219900" cy="333527"/>
            </a:xfrm>
          </p:grpSpPr>
          <p:sp>
            <p:nvSpPr>
              <p:cNvPr id="8714" name="Google Shape;8714;p78"/>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715" name="Google Shape;8715;p78"/>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8716" name="Google Shape;8716;p78"/>
            <p:cNvGrpSpPr/>
            <p:nvPr/>
          </p:nvGrpSpPr>
          <p:grpSpPr>
            <a:xfrm>
              <a:off x="3787560" y="2288011"/>
              <a:ext cx="314661" cy="219900"/>
              <a:chOff x="3787560" y="2288011"/>
              <a:chExt cx="314661" cy="219900"/>
            </a:xfrm>
          </p:grpSpPr>
          <p:sp>
            <p:nvSpPr>
              <p:cNvPr id="8717" name="Google Shape;8717;p78"/>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718" name="Google Shape;8718;p78"/>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8719" name="Google Shape;8719;p78"/>
            <p:cNvGrpSpPr/>
            <p:nvPr/>
          </p:nvGrpSpPr>
          <p:grpSpPr>
            <a:xfrm>
              <a:off x="3637290" y="2057755"/>
              <a:ext cx="219900" cy="335499"/>
              <a:chOff x="3637290" y="2057755"/>
              <a:chExt cx="219900" cy="335499"/>
            </a:xfrm>
          </p:grpSpPr>
          <p:sp>
            <p:nvSpPr>
              <p:cNvPr id="8720" name="Google Shape;8720;p78"/>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721" name="Google Shape;8721;p78"/>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8722" name="Google Shape;8722;p78"/>
          <p:cNvGrpSpPr/>
          <p:nvPr/>
        </p:nvGrpSpPr>
        <p:grpSpPr>
          <a:xfrm>
            <a:off x="4899249" y="1859288"/>
            <a:ext cx="710153" cy="710153"/>
            <a:chOff x="5007123" y="2079403"/>
            <a:chExt cx="687600" cy="687600"/>
          </a:xfrm>
        </p:grpSpPr>
        <p:sp>
          <p:nvSpPr>
            <p:cNvPr id="8723" name="Google Shape;8723;p78"/>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8"/>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8"/>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8"/>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7" name="Google Shape;8727;p78"/>
          <p:cNvGrpSpPr/>
          <p:nvPr/>
        </p:nvGrpSpPr>
        <p:grpSpPr>
          <a:xfrm>
            <a:off x="5708687" y="1853794"/>
            <a:ext cx="720998" cy="721183"/>
            <a:chOff x="5797446" y="2063053"/>
            <a:chExt cx="698100" cy="698280"/>
          </a:xfrm>
        </p:grpSpPr>
        <p:sp>
          <p:nvSpPr>
            <p:cNvPr id="8728" name="Google Shape;8728;p78"/>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8"/>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8"/>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8"/>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2" name="Google Shape;8732;p78"/>
          <p:cNvGrpSpPr/>
          <p:nvPr/>
        </p:nvGrpSpPr>
        <p:grpSpPr>
          <a:xfrm>
            <a:off x="8153834" y="3499399"/>
            <a:ext cx="280585" cy="673164"/>
            <a:chOff x="8075075" y="3754290"/>
            <a:chExt cx="255612" cy="613194"/>
          </a:xfrm>
        </p:grpSpPr>
        <p:grpSp>
          <p:nvGrpSpPr>
            <p:cNvPr id="8733" name="Google Shape;8733;p78"/>
            <p:cNvGrpSpPr/>
            <p:nvPr/>
          </p:nvGrpSpPr>
          <p:grpSpPr>
            <a:xfrm>
              <a:off x="8075075" y="3754290"/>
              <a:ext cx="255612" cy="613194"/>
              <a:chOff x="8075075" y="3754290"/>
              <a:chExt cx="255612" cy="613194"/>
            </a:xfrm>
          </p:grpSpPr>
          <p:sp>
            <p:nvSpPr>
              <p:cNvPr id="8734" name="Google Shape;8734;p78"/>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8"/>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36" name="Google Shape;8736;p78"/>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7" name="Google Shape;8737;p78"/>
          <p:cNvGrpSpPr/>
          <p:nvPr/>
        </p:nvGrpSpPr>
        <p:grpSpPr>
          <a:xfrm>
            <a:off x="5270892" y="3488196"/>
            <a:ext cx="470352" cy="683745"/>
            <a:chOff x="1697726" y="3244179"/>
            <a:chExt cx="788124" cy="1146069"/>
          </a:xfrm>
        </p:grpSpPr>
        <p:sp>
          <p:nvSpPr>
            <p:cNvPr id="8738" name="Google Shape;8738;p78"/>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8"/>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40" name="Google Shape;8740;p78"/>
          <p:cNvSpPr/>
          <p:nvPr/>
        </p:nvSpPr>
        <p:spPr>
          <a:xfrm>
            <a:off x="8128357" y="3402198"/>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41" name="Google Shape;8741;p78"/>
          <p:cNvGrpSpPr/>
          <p:nvPr/>
        </p:nvGrpSpPr>
        <p:grpSpPr>
          <a:xfrm>
            <a:off x="5892043" y="3499398"/>
            <a:ext cx="293891" cy="293845"/>
            <a:chOff x="6134814" y="3754290"/>
            <a:chExt cx="293891" cy="293845"/>
          </a:xfrm>
        </p:grpSpPr>
        <p:sp>
          <p:nvSpPr>
            <p:cNvPr id="8742" name="Google Shape;8742;p78"/>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8"/>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4" name="Google Shape;8744;p78"/>
          <p:cNvGrpSpPr/>
          <p:nvPr/>
        </p:nvGrpSpPr>
        <p:grpSpPr>
          <a:xfrm>
            <a:off x="5892043" y="3878069"/>
            <a:ext cx="293891" cy="293891"/>
            <a:chOff x="6134814" y="4086186"/>
            <a:chExt cx="293891" cy="293891"/>
          </a:xfrm>
        </p:grpSpPr>
        <p:sp>
          <p:nvSpPr>
            <p:cNvPr id="8745" name="Google Shape;8745;p78"/>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8"/>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47" name="Google Shape;8747;p78"/>
          <p:cNvSpPr/>
          <p:nvPr/>
        </p:nvSpPr>
        <p:spPr>
          <a:xfrm>
            <a:off x="6930470" y="3498595"/>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78"/>
          <p:cNvSpPr/>
          <p:nvPr/>
        </p:nvSpPr>
        <p:spPr>
          <a:xfrm rot="10800000">
            <a:off x="6336732" y="3496333"/>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49" name="Google Shape;8749;p78"/>
          <p:cNvGrpSpPr/>
          <p:nvPr/>
        </p:nvGrpSpPr>
        <p:grpSpPr>
          <a:xfrm>
            <a:off x="7817018" y="2706762"/>
            <a:ext cx="622883" cy="621944"/>
            <a:chOff x="1187048" y="238125"/>
            <a:chExt cx="5256397" cy="5248476"/>
          </a:xfrm>
        </p:grpSpPr>
        <p:sp>
          <p:nvSpPr>
            <p:cNvPr id="8750" name="Google Shape;8750;p78"/>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78"/>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78"/>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8"/>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4" name="Google Shape;8754;p78"/>
          <p:cNvGrpSpPr/>
          <p:nvPr/>
        </p:nvGrpSpPr>
        <p:grpSpPr>
          <a:xfrm>
            <a:off x="2274123" y="2716370"/>
            <a:ext cx="1310987" cy="612407"/>
            <a:chOff x="238125" y="1188750"/>
            <a:chExt cx="7140450" cy="3335550"/>
          </a:xfrm>
        </p:grpSpPr>
        <p:sp>
          <p:nvSpPr>
            <p:cNvPr id="8755" name="Google Shape;8755;p78"/>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8"/>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8"/>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8"/>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78"/>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0" name="Google Shape;8760;p78"/>
          <p:cNvGrpSpPr/>
          <p:nvPr/>
        </p:nvGrpSpPr>
        <p:grpSpPr>
          <a:xfrm>
            <a:off x="6599995" y="2706925"/>
            <a:ext cx="1110299" cy="621702"/>
            <a:chOff x="238125" y="1335475"/>
            <a:chExt cx="5418735" cy="3034175"/>
          </a:xfrm>
        </p:grpSpPr>
        <p:sp>
          <p:nvSpPr>
            <p:cNvPr id="8761" name="Google Shape;8761;p78"/>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8"/>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8"/>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4" name="Google Shape;8764;p78"/>
          <p:cNvGrpSpPr/>
          <p:nvPr/>
        </p:nvGrpSpPr>
        <p:grpSpPr>
          <a:xfrm>
            <a:off x="5417655" y="2703822"/>
            <a:ext cx="1074451" cy="627181"/>
            <a:chOff x="5359127" y="2910889"/>
            <a:chExt cx="1097723" cy="640831"/>
          </a:xfrm>
        </p:grpSpPr>
        <p:grpSp>
          <p:nvGrpSpPr>
            <p:cNvPr id="8765" name="Google Shape;8765;p78"/>
            <p:cNvGrpSpPr/>
            <p:nvPr/>
          </p:nvGrpSpPr>
          <p:grpSpPr>
            <a:xfrm>
              <a:off x="5929791" y="3263088"/>
              <a:ext cx="527060" cy="287097"/>
              <a:chOff x="5929791" y="3263088"/>
              <a:chExt cx="527060" cy="287097"/>
            </a:xfrm>
          </p:grpSpPr>
          <p:sp>
            <p:nvSpPr>
              <p:cNvPr id="8766" name="Google Shape;8766;p78"/>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767" name="Google Shape;8767;p78"/>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768" name="Google Shape;8768;p78"/>
            <p:cNvGrpSpPr/>
            <p:nvPr/>
          </p:nvGrpSpPr>
          <p:grpSpPr>
            <a:xfrm>
              <a:off x="5359127" y="3263089"/>
              <a:ext cx="526428" cy="288631"/>
              <a:chOff x="5359127" y="3263089"/>
              <a:chExt cx="526428" cy="288631"/>
            </a:xfrm>
          </p:grpSpPr>
          <p:sp>
            <p:nvSpPr>
              <p:cNvPr id="8769" name="Google Shape;8769;p78"/>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770" name="Google Shape;8770;p78"/>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771" name="Google Shape;8771;p78"/>
            <p:cNvGrpSpPr/>
            <p:nvPr/>
          </p:nvGrpSpPr>
          <p:grpSpPr>
            <a:xfrm>
              <a:off x="5551525" y="2910889"/>
              <a:ext cx="520901" cy="610283"/>
              <a:chOff x="5551525" y="2910889"/>
              <a:chExt cx="520901" cy="610283"/>
            </a:xfrm>
          </p:grpSpPr>
          <p:sp>
            <p:nvSpPr>
              <p:cNvPr id="8772" name="Google Shape;8772;p78"/>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773" name="Google Shape;8773;p78"/>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774" name="Google Shape;8774;p78"/>
            <p:cNvGrpSpPr/>
            <p:nvPr/>
          </p:nvGrpSpPr>
          <p:grpSpPr>
            <a:xfrm>
              <a:off x="5743962" y="2919100"/>
              <a:ext cx="623674" cy="284502"/>
              <a:chOff x="5743962" y="2919100"/>
              <a:chExt cx="623674" cy="284502"/>
            </a:xfrm>
          </p:grpSpPr>
          <p:sp>
            <p:nvSpPr>
              <p:cNvPr id="8775" name="Google Shape;8775;p78"/>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776" name="Google Shape;8776;p78"/>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777" name="Google Shape;8777;p78"/>
          <p:cNvGrpSpPr/>
          <p:nvPr/>
        </p:nvGrpSpPr>
        <p:grpSpPr>
          <a:xfrm>
            <a:off x="7568868" y="1854534"/>
            <a:ext cx="874976" cy="719600"/>
            <a:chOff x="7608988" y="2093194"/>
            <a:chExt cx="817276" cy="672147"/>
          </a:xfrm>
        </p:grpSpPr>
        <p:cxnSp>
          <p:nvCxnSpPr>
            <p:cNvPr id="8778" name="Google Shape;8778;p78"/>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779" name="Google Shape;8779;p78"/>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780" name="Google Shape;8780;p78"/>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781" name="Google Shape;8781;p78"/>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782" name="Google Shape;8782;p78"/>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783" name="Google Shape;8783;p78"/>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784" name="Google Shape;8784;p78"/>
            <p:cNvGrpSpPr/>
            <p:nvPr/>
          </p:nvGrpSpPr>
          <p:grpSpPr>
            <a:xfrm>
              <a:off x="7721175" y="2093194"/>
              <a:ext cx="599587" cy="623846"/>
              <a:chOff x="7721175" y="2093194"/>
              <a:chExt cx="599587" cy="623846"/>
            </a:xfrm>
          </p:grpSpPr>
          <p:grpSp>
            <p:nvGrpSpPr>
              <p:cNvPr id="8785" name="Google Shape;8785;p78"/>
              <p:cNvGrpSpPr/>
              <p:nvPr/>
            </p:nvGrpSpPr>
            <p:grpSpPr>
              <a:xfrm>
                <a:off x="7721175" y="2093194"/>
                <a:ext cx="291605" cy="623846"/>
                <a:chOff x="9405575" y="2061418"/>
                <a:chExt cx="291605" cy="623846"/>
              </a:xfrm>
            </p:grpSpPr>
            <p:sp>
              <p:nvSpPr>
                <p:cNvPr id="8786" name="Google Shape;8786;p78"/>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8"/>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8"/>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8"/>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8"/>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8"/>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8"/>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3" name="Google Shape;8793;p78"/>
              <p:cNvGrpSpPr/>
              <p:nvPr/>
            </p:nvGrpSpPr>
            <p:grpSpPr>
              <a:xfrm flipH="1">
                <a:off x="8029157" y="2093194"/>
                <a:ext cx="291605" cy="623846"/>
                <a:chOff x="9405575" y="2061418"/>
                <a:chExt cx="291605" cy="623846"/>
              </a:xfrm>
            </p:grpSpPr>
            <p:sp>
              <p:nvSpPr>
                <p:cNvPr id="8794" name="Google Shape;8794;p78"/>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8"/>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8"/>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8"/>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8"/>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8"/>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8"/>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801" name="Google Shape;8801;p78"/>
          <p:cNvGrpSpPr/>
          <p:nvPr/>
        </p:nvGrpSpPr>
        <p:grpSpPr>
          <a:xfrm>
            <a:off x="4013304" y="970936"/>
            <a:ext cx="712557" cy="785901"/>
            <a:chOff x="4206459" y="1191441"/>
            <a:chExt cx="712557" cy="785901"/>
          </a:xfrm>
        </p:grpSpPr>
        <p:sp>
          <p:nvSpPr>
            <p:cNvPr id="8802" name="Google Shape;8802;p78"/>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8"/>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8"/>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8"/>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06" name="Google Shape;8806;p78"/>
            <p:cNvGrpSpPr/>
            <p:nvPr/>
          </p:nvGrpSpPr>
          <p:grpSpPr>
            <a:xfrm>
              <a:off x="4644280" y="1290523"/>
              <a:ext cx="143716" cy="29463"/>
              <a:chOff x="4644280" y="1290523"/>
              <a:chExt cx="143716" cy="29463"/>
            </a:xfrm>
          </p:grpSpPr>
          <p:sp>
            <p:nvSpPr>
              <p:cNvPr id="8807" name="Google Shape;8807;p78"/>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8"/>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8"/>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8"/>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1" name="Google Shape;8811;p78"/>
            <p:cNvGrpSpPr/>
            <p:nvPr/>
          </p:nvGrpSpPr>
          <p:grpSpPr>
            <a:xfrm>
              <a:off x="4356567" y="1191441"/>
              <a:ext cx="143690" cy="29488"/>
              <a:chOff x="4356567" y="1191441"/>
              <a:chExt cx="143690" cy="29488"/>
            </a:xfrm>
          </p:grpSpPr>
          <p:sp>
            <p:nvSpPr>
              <p:cNvPr id="8812" name="Google Shape;8812;p78"/>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8"/>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8"/>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8"/>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6" name="Google Shape;8816;p78"/>
            <p:cNvGrpSpPr/>
            <p:nvPr/>
          </p:nvGrpSpPr>
          <p:grpSpPr>
            <a:xfrm>
              <a:off x="4339009" y="1863727"/>
              <a:ext cx="143703" cy="29476"/>
              <a:chOff x="4339009" y="1863727"/>
              <a:chExt cx="143703" cy="29476"/>
            </a:xfrm>
          </p:grpSpPr>
          <p:sp>
            <p:nvSpPr>
              <p:cNvPr id="8817" name="Google Shape;8817;p78"/>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8"/>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8"/>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8"/>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1" name="Google Shape;8821;p78"/>
            <p:cNvGrpSpPr/>
            <p:nvPr/>
          </p:nvGrpSpPr>
          <p:grpSpPr>
            <a:xfrm>
              <a:off x="4206459" y="1607315"/>
              <a:ext cx="29539" cy="142899"/>
              <a:chOff x="4206459" y="1607315"/>
              <a:chExt cx="29539" cy="142899"/>
            </a:xfrm>
          </p:grpSpPr>
          <p:sp>
            <p:nvSpPr>
              <p:cNvPr id="8822" name="Google Shape;8822;p78"/>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8"/>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8"/>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8"/>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26" name="Google Shape;8826;p78"/>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8"/>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8"/>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78"/>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30" name="Google Shape;8830;p78"/>
            <p:cNvGrpSpPr/>
            <p:nvPr/>
          </p:nvGrpSpPr>
          <p:grpSpPr>
            <a:xfrm>
              <a:off x="4889463" y="1423737"/>
              <a:ext cx="29552" cy="142899"/>
              <a:chOff x="4889463" y="1423737"/>
              <a:chExt cx="29552" cy="142899"/>
            </a:xfrm>
          </p:grpSpPr>
          <p:sp>
            <p:nvSpPr>
              <p:cNvPr id="8831" name="Google Shape;8831;p78"/>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8"/>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8"/>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8"/>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5" name="Google Shape;8835;p78"/>
            <p:cNvGrpSpPr/>
            <p:nvPr/>
          </p:nvGrpSpPr>
          <p:grpSpPr>
            <a:xfrm>
              <a:off x="4771663" y="1876896"/>
              <a:ext cx="108651" cy="100447"/>
              <a:chOff x="4771663" y="1876896"/>
              <a:chExt cx="108651" cy="100447"/>
            </a:xfrm>
          </p:grpSpPr>
          <p:sp>
            <p:nvSpPr>
              <p:cNvPr id="8836" name="Google Shape;8836;p78"/>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8"/>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8"/>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8"/>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40" name="Google Shape;8840;p78"/>
          <p:cNvGrpSpPr/>
          <p:nvPr/>
        </p:nvGrpSpPr>
        <p:grpSpPr>
          <a:xfrm>
            <a:off x="4008780" y="1854159"/>
            <a:ext cx="791287" cy="720350"/>
            <a:chOff x="267375" y="1071875"/>
            <a:chExt cx="470500" cy="428550"/>
          </a:xfrm>
        </p:grpSpPr>
        <p:sp>
          <p:nvSpPr>
            <p:cNvPr id="8841" name="Google Shape;8841;p78"/>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8"/>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8"/>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8"/>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8"/>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8"/>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8"/>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78"/>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9" name="Google Shape;8849;p78"/>
          <p:cNvGrpSpPr/>
          <p:nvPr/>
        </p:nvGrpSpPr>
        <p:grpSpPr>
          <a:xfrm>
            <a:off x="709275" y="3498789"/>
            <a:ext cx="1408444" cy="673166"/>
            <a:chOff x="712664" y="3693287"/>
            <a:chExt cx="1460738" cy="698160"/>
          </a:xfrm>
        </p:grpSpPr>
        <p:grpSp>
          <p:nvGrpSpPr>
            <p:cNvPr id="8850" name="Google Shape;8850;p78"/>
            <p:cNvGrpSpPr/>
            <p:nvPr/>
          </p:nvGrpSpPr>
          <p:grpSpPr>
            <a:xfrm>
              <a:off x="1380079" y="4133090"/>
              <a:ext cx="234048" cy="258099"/>
              <a:chOff x="1380079" y="4133090"/>
              <a:chExt cx="234048" cy="258099"/>
            </a:xfrm>
          </p:grpSpPr>
          <p:sp>
            <p:nvSpPr>
              <p:cNvPr id="8851" name="Google Shape;8851;p78"/>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8"/>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8"/>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4" name="Google Shape;8854;p78"/>
            <p:cNvGrpSpPr/>
            <p:nvPr/>
          </p:nvGrpSpPr>
          <p:grpSpPr>
            <a:xfrm>
              <a:off x="884610" y="3864082"/>
              <a:ext cx="1118566" cy="527275"/>
              <a:chOff x="890961" y="3865463"/>
              <a:chExt cx="1115221" cy="525698"/>
            </a:xfrm>
          </p:grpSpPr>
          <p:sp>
            <p:nvSpPr>
              <p:cNvPr id="8855" name="Google Shape;8855;p78"/>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8"/>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8"/>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8" name="Google Shape;8858;p78"/>
            <p:cNvGrpSpPr/>
            <p:nvPr/>
          </p:nvGrpSpPr>
          <p:grpSpPr>
            <a:xfrm>
              <a:off x="712664" y="3693287"/>
              <a:ext cx="1460738" cy="698160"/>
              <a:chOff x="712664" y="3693025"/>
              <a:chExt cx="1460738" cy="698160"/>
            </a:xfrm>
          </p:grpSpPr>
          <p:sp>
            <p:nvSpPr>
              <p:cNvPr id="8859" name="Google Shape;8859;p78"/>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8"/>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8"/>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8"/>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8"/>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78"/>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65" name="Google Shape;8865;p78"/>
          <p:cNvGrpSpPr/>
          <p:nvPr/>
        </p:nvGrpSpPr>
        <p:grpSpPr>
          <a:xfrm>
            <a:off x="3146990" y="970936"/>
            <a:ext cx="795485" cy="738831"/>
            <a:chOff x="3348603" y="1236445"/>
            <a:chExt cx="749256" cy="695894"/>
          </a:xfrm>
        </p:grpSpPr>
        <p:grpSp>
          <p:nvGrpSpPr>
            <p:cNvPr id="8866" name="Google Shape;8866;p78"/>
            <p:cNvGrpSpPr/>
            <p:nvPr/>
          </p:nvGrpSpPr>
          <p:grpSpPr>
            <a:xfrm>
              <a:off x="3583779" y="1236445"/>
              <a:ext cx="293795" cy="285811"/>
              <a:chOff x="3750225" y="1774000"/>
              <a:chExt cx="149575" cy="145525"/>
            </a:xfrm>
          </p:grpSpPr>
          <p:sp>
            <p:nvSpPr>
              <p:cNvPr id="8867" name="Google Shape;8867;p78"/>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8"/>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9" name="Google Shape;8869;p78"/>
            <p:cNvGrpSpPr/>
            <p:nvPr/>
          </p:nvGrpSpPr>
          <p:grpSpPr>
            <a:xfrm>
              <a:off x="3775534" y="1462599"/>
              <a:ext cx="322325" cy="285958"/>
              <a:chOff x="3847850" y="1889150"/>
              <a:chExt cx="164100" cy="145600"/>
            </a:xfrm>
          </p:grpSpPr>
          <p:sp>
            <p:nvSpPr>
              <p:cNvPr id="8870" name="Google Shape;8870;p78"/>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8"/>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2" name="Google Shape;8872;p78"/>
            <p:cNvGrpSpPr/>
            <p:nvPr/>
          </p:nvGrpSpPr>
          <p:grpSpPr>
            <a:xfrm>
              <a:off x="3545329" y="1646528"/>
              <a:ext cx="293746" cy="285811"/>
              <a:chOff x="3730650" y="1982800"/>
              <a:chExt cx="149550" cy="145525"/>
            </a:xfrm>
          </p:grpSpPr>
          <p:sp>
            <p:nvSpPr>
              <p:cNvPr id="8873" name="Google Shape;8873;p78"/>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8"/>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5" name="Google Shape;8875;p78"/>
            <p:cNvGrpSpPr/>
            <p:nvPr/>
          </p:nvGrpSpPr>
          <p:grpSpPr>
            <a:xfrm>
              <a:off x="3348603" y="1415046"/>
              <a:ext cx="294384" cy="284387"/>
              <a:chOff x="3630494" y="1864938"/>
              <a:chExt cx="149875" cy="144800"/>
            </a:xfrm>
          </p:grpSpPr>
          <p:sp>
            <p:nvSpPr>
              <p:cNvPr id="8876" name="Google Shape;8876;p78"/>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8"/>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78" name="Google Shape;8878;p78"/>
          <p:cNvGrpSpPr/>
          <p:nvPr/>
        </p:nvGrpSpPr>
        <p:grpSpPr>
          <a:xfrm>
            <a:off x="2268517" y="3493832"/>
            <a:ext cx="1324924" cy="678083"/>
            <a:chOff x="2413923" y="3711366"/>
            <a:chExt cx="1374117" cy="703260"/>
          </a:xfrm>
        </p:grpSpPr>
        <p:grpSp>
          <p:nvGrpSpPr>
            <p:cNvPr id="8879" name="Google Shape;8879;p78"/>
            <p:cNvGrpSpPr/>
            <p:nvPr/>
          </p:nvGrpSpPr>
          <p:grpSpPr>
            <a:xfrm>
              <a:off x="2413923" y="3711366"/>
              <a:ext cx="1374117" cy="703260"/>
              <a:chOff x="2413923" y="3711366"/>
              <a:chExt cx="1374117" cy="703260"/>
            </a:xfrm>
          </p:grpSpPr>
          <p:sp>
            <p:nvSpPr>
              <p:cNvPr id="8880" name="Google Shape;8880;p78"/>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81" name="Google Shape;8881;p78"/>
              <p:cNvGrpSpPr/>
              <p:nvPr/>
            </p:nvGrpSpPr>
            <p:grpSpPr>
              <a:xfrm>
                <a:off x="2600284" y="3808654"/>
                <a:ext cx="234506" cy="138009"/>
                <a:chOff x="2600284" y="3808654"/>
                <a:chExt cx="234506" cy="138009"/>
              </a:xfrm>
            </p:grpSpPr>
            <p:sp>
              <p:nvSpPr>
                <p:cNvPr id="8882" name="Google Shape;8882;p78"/>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83" name="Google Shape;8883;p78"/>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884" name="Google Shape;8884;p78"/>
              <p:cNvGrpSpPr/>
              <p:nvPr/>
            </p:nvGrpSpPr>
            <p:grpSpPr>
              <a:xfrm>
                <a:off x="3359659" y="3805664"/>
                <a:ext cx="232294" cy="141000"/>
                <a:chOff x="3359659" y="3805664"/>
                <a:chExt cx="232294" cy="141000"/>
              </a:xfrm>
            </p:grpSpPr>
            <p:sp>
              <p:nvSpPr>
                <p:cNvPr id="8885" name="Google Shape;8885;p78"/>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86" name="Google Shape;8886;p78"/>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887" name="Google Shape;8887;p78"/>
              <p:cNvGrpSpPr/>
              <p:nvPr/>
            </p:nvGrpSpPr>
            <p:grpSpPr>
              <a:xfrm>
                <a:off x="3067316" y="3711366"/>
                <a:ext cx="66900" cy="166809"/>
                <a:chOff x="3067316" y="3711366"/>
                <a:chExt cx="66900" cy="166809"/>
              </a:xfrm>
            </p:grpSpPr>
            <p:sp>
              <p:nvSpPr>
                <p:cNvPr id="8888" name="Google Shape;8888;p78"/>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89" name="Google Shape;8889;p78"/>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890" name="Google Shape;8890;p78"/>
              <p:cNvGrpSpPr/>
              <p:nvPr/>
            </p:nvGrpSpPr>
            <p:grpSpPr>
              <a:xfrm>
                <a:off x="2413923" y="4058666"/>
                <a:ext cx="224119" cy="66900"/>
                <a:chOff x="2413923" y="4058666"/>
                <a:chExt cx="224119" cy="66900"/>
              </a:xfrm>
            </p:grpSpPr>
            <p:sp>
              <p:nvSpPr>
                <p:cNvPr id="8891" name="Google Shape;8891;p78"/>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92" name="Google Shape;8892;p78"/>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893" name="Google Shape;8893;p78"/>
              <p:cNvGrpSpPr/>
              <p:nvPr/>
            </p:nvGrpSpPr>
            <p:grpSpPr>
              <a:xfrm>
                <a:off x="3564643" y="4058666"/>
                <a:ext cx="223397" cy="66900"/>
                <a:chOff x="3564643" y="4058666"/>
                <a:chExt cx="223397" cy="66900"/>
              </a:xfrm>
            </p:grpSpPr>
            <p:sp>
              <p:nvSpPr>
                <p:cNvPr id="8894" name="Google Shape;8894;p78"/>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95" name="Google Shape;8895;p78"/>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8896" name="Google Shape;8896;p78"/>
            <p:cNvGrpSpPr/>
            <p:nvPr/>
          </p:nvGrpSpPr>
          <p:grpSpPr>
            <a:xfrm>
              <a:off x="2633353" y="3965763"/>
              <a:ext cx="933975" cy="445687"/>
              <a:chOff x="2633353" y="3965763"/>
              <a:chExt cx="933975" cy="445687"/>
            </a:xfrm>
          </p:grpSpPr>
          <p:sp>
            <p:nvSpPr>
              <p:cNvPr id="8897" name="Google Shape;8897;p78"/>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8"/>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99" name="Google Shape;8899;p78"/>
          <p:cNvGrpSpPr/>
          <p:nvPr/>
        </p:nvGrpSpPr>
        <p:grpSpPr>
          <a:xfrm>
            <a:off x="6392789" y="1044380"/>
            <a:ext cx="1131087" cy="587383"/>
            <a:chOff x="238125" y="999450"/>
            <a:chExt cx="7140700" cy="3708225"/>
          </a:xfrm>
        </p:grpSpPr>
        <p:sp>
          <p:nvSpPr>
            <p:cNvPr id="8900" name="Google Shape;8900;p78"/>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78"/>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8"/>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8"/>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8"/>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8"/>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8"/>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78"/>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78"/>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9" name="Google Shape;8909;p78"/>
          <p:cNvGrpSpPr/>
          <p:nvPr/>
        </p:nvGrpSpPr>
        <p:grpSpPr>
          <a:xfrm>
            <a:off x="3744240" y="3493874"/>
            <a:ext cx="1375854" cy="678131"/>
            <a:chOff x="3913765" y="3641905"/>
            <a:chExt cx="1522805" cy="750560"/>
          </a:xfrm>
        </p:grpSpPr>
        <p:grpSp>
          <p:nvGrpSpPr>
            <p:cNvPr id="8910" name="Google Shape;8910;p78"/>
            <p:cNvGrpSpPr/>
            <p:nvPr/>
          </p:nvGrpSpPr>
          <p:grpSpPr>
            <a:xfrm>
              <a:off x="3913765" y="3997002"/>
              <a:ext cx="1522805" cy="395463"/>
              <a:chOff x="3913765" y="3997002"/>
              <a:chExt cx="1522805" cy="395463"/>
            </a:xfrm>
          </p:grpSpPr>
          <p:grpSp>
            <p:nvGrpSpPr>
              <p:cNvPr id="8911" name="Google Shape;8911;p78"/>
              <p:cNvGrpSpPr/>
              <p:nvPr/>
            </p:nvGrpSpPr>
            <p:grpSpPr>
              <a:xfrm>
                <a:off x="3913765" y="4138659"/>
                <a:ext cx="507602" cy="253806"/>
                <a:chOff x="3913765" y="4138659"/>
                <a:chExt cx="507602" cy="253806"/>
              </a:xfrm>
            </p:grpSpPr>
            <p:sp>
              <p:nvSpPr>
                <p:cNvPr id="8912" name="Google Shape;8912;p78"/>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8"/>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8914" name="Google Shape;8914;p78"/>
              <p:cNvGrpSpPr/>
              <p:nvPr/>
            </p:nvGrpSpPr>
            <p:grpSpPr>
              <a:xfrm>
                <a:off x="4421361" y="3997002"/>
                <a:ext cx="507618" cy="395463"/>
                <a:chOff x="4421361" y="3997002"/>
                <a:chExt cx="507618" cy="395463"/>
              </a:xfrm>
            </p:grpSpPr>
            <p:sp>
              <p:nvSpPr>
                <p:cNvPr id="8915" name="Google Shape;8915;p78"/>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8"/>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7" name="Google Shape;8917;p78"/>
              <p:cNvGrpSpPr/>
              <p:nvPr/>
            </p:nvGrpSpPr>
            <p:grpSpPr>
              <a:xfrm>
                <a:off x="4928973" y="4189418"/>
                <a:ext cx="507596" cy="203047"/>
                <a:chOff x="4928973" y="4189418"/>
                <a:chExt cx="507596" cy="203047"/>
              </a:xfrm>
            </p:grpSpPr>
            <p:sp>
              <p:nvSpPr>
                <p:cNvPr id="8918" name="Google Shape;8918;p78"/>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8"/>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20" name="Google Shape;8920;p78"/>
            <p:cNvGrpSpPr/>
            <p:nvPr/>
          </p:nvGrpSpPr>
          <p:grpSpPr>
            <a:xfrm>
              <a:off x="4482186" y="3641905"/>
              <a:ext cx="397605" cy="349784"/>
              <a:chOff x="2906375" y="1159725"/>
              <a:chExt cx="1860575" cy="1636800"/>
            </a:xfrm>
          </p:grpSpPr>
          <p:sp>
            <p:nvSpPr>
              <p:cNvPr id="8921" name="Google Shape;8921;p78"/>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8"/>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78"/>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78"/>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25" name="Google Shape;8925;p78"/>
          <p:cNvGrpSpPr/>
          <p:nvPr/>
        </p:nvGrpSpPr>
        <p:grpSpPr>
          <a:xfrm>
            <a:off x="6528949" y="1853801"/>
            <a:ext cx="940737" cy="721067"/>
            <a:chOff x="6599718" y="2068734"/>
            <a:chExt cx="940737" cy="721067"/>
          </a:xfrm>
        </p:grpSpPr>
        <p:sp>
          <p:nvSpPr>
            <p:cNvPr id="8926" name="Google Shape;8926;p78"/>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8"/>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8"/>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8"/>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8"/>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8"/>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32" name="Google Shape;8932;p78"/>
            <p:cNvGrpSpPr/>
            <p:nvPr/>
          </p:nvGrpSpPr>
          <p:grpSpPr>
            <a:xfrm>
              <a:off x="6836957" y="2068734"/>
              <a:ext cx="461892" cy="721067"/>
              <a:chOff x="6836957" y="2068734"/>
              <a:chExt cx="461892" cy="721067"/>
            </a:xfrm>
          </p:grpSpPr>
          <p:sp>
            <p:nvSpPr>
              <p:cNvPr id="8933" name="Google Shape;8933;p78"/>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8"/>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8"/>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8"/>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8"/>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8"/>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39" name="Google Shape;8939;p78"/>
              <p:cNvGrpSpPr/>
              <p:nvPr/>
            </p:nvGrpSpPr>
            <p:grpSpPr>
              <a:xfrm>
                <a:off x="6836957" y="2068734"/>
                <a:ext cx="461892" cy="721067"/>
                <a:chOff x="6836957" y="2068734"/>
                <a:chExt cx="461892" cy="721067"/>
              </a:xfrm>
            </p:grpSpPr>
            <p:sp>
              <p:nvSpPr>
                <p:cNvPr id="8940" name="Google Shape;8940;p78"/>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78"/>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8"/>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8"/>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8"/>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8"/>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78"/>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947" name="Google Shape;8947;p78"/>
          <p:cNvGrpSpPr/>
          <p:nvPr/>
        </p:nvGrpSpPr>
        <p:grpSpPr>
          <a:xfrm>
            <a:off x="2412267" y="1858147"/>
            <a:ext cx="712577" cy="712374"/>
            <a:chOff x="2559249" y="2069323"/>
            <a:chExt cx="685566" cy="685634"/>
          </a:xfrm>
        </p:grpSpPr>
        <p:sp>
          <p:nvSpPr>
            <p:cNvPr id="8948" name="Google Shape;8948;p78"/>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8"/>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8"/>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78"/>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78"/>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78"/>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78"/>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8"/>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8"/>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78"/>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78"/>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78"/>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78"/>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1" name="Google Shape;8961;p78"/>
          <p:cNvGrpSpPr/>
          <p:nvPr/>
        </p:nvGrpSpPr>
        <p:grpSpPr>
          <a:xfrm>
            <a:off x="7594705" y="970936"/>
            <a:ext cx="845645" cy="711911"/>
            <a:chOff x="951975" y="315800"/>
            <a:chExt cx="5860325" cy="4933550"/>
          </a:xfrm>
        </p:grpSpPr>
        <p:sp>
          <p:nvSpPr>
            <p:cNvPr id="8962" name="Google Shape;8962;p78"/>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78"/>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78"/>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8"/>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8"/>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8"/>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8"/>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78"/>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0" name="Google Shape;8970;p78"/>
          <p:cNvGrpSpPr/>
          <p:nvPr/>
        </p:nvGrpSpPr>
        <p:grpSpPr>
          <a:xfrm>
            <a:off x="3691834" y="2707045"/>
            <a:ext cx="1617932" cy="621724"/>
            <a:chOff x="3862800" y="3038525"/>
            <a:chExt cx="1329006" cy="510698"/>
          </a:xfrm>
        </p:grpSpPr>
        <p:sp>
          <p:nvSpPr>
            <p:cNvPr id="8971" name="Google Shape;8971;p78"/>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78"/>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73" name="Google Shape;8973;p78"/>
            <p:cNvGrpSpPr/>
            <p:nvPr/>
          </p:nvGrpSpPr>
          <p:grpSpPr>
            <a:xfrm>
              <a:off x="3967075" y="3040337"/>
              <a:ext cx="1019927" cy="402126"/>
              <a:chOff x="3967075" y="3040337"/>
              <a:chExt cx="1019927" cy="402126"/>
            </a:xfrm>
          </p:grpSpPr>
          <p:sp>
            <p:nvSpPr>
              <p:cNvPr id="8974" name="Google Shape;8974;p78"/>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78"/>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6" name="Google Shape;8976;p78"/>
            <p:cNvGrpSpPr/>
            <p:nvPr/>
          </p:nvGrpSpPr>
          <p:grpSpPr>
            <a:xfrm>
              <a:off x="4186700" y="3040337"/>
              <a:ext cx="390475" cy="183289"/>
              <a:chOff x="4186700" y="3040337"/>
              <a:chExt cx="390475" cy="183289"/>
            </a:xfrm>
          </p:grpSpPr>
          <p:sp>
            <p:nvSpPr>
              <p:cNvPr id="8977" name="Google Shape;8977;p78"/>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78"/>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9" name="Google Shape;8979;p78"/>
            <p:cNvGrpSpPr/>
            <p:nvPr/>
          </p:nvGrpSpPr>
          <p:grpSpPr>
            <a:xfrm>
              <a:off x="4073727" y="3040337"/>
              <a:ext cx="697794" cy="296263"/>
              <a:chOff x="4073727" y="3040337"/>
              <a:chExt cx="697794" cy="296263"/>
            </a:xfrm>
          </p:grpSpPr>
          <p:sp>
            <p:nvSpPr>
              <p:cNvPr id="8980" name="Google Shape;8980;p78"/>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78"/>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2" name="Google Shape;8982;p78"/>
            <p:cNvGrpSpPr/>
            <p:nvPr/>
          </p:nvGrpSpPr>
          <p:grpSpPr>
            <a:xfrm>
              <a:off x="3862800" y="3038525"/>
              <a:ext cx="1329006" cy="510698"/>
              <a:chOff x="3862800" y="3038525"/>
              <a:chExt cx="1329006" cy="510698"/>
            </a:xfrm>
          </p:grpSpPr>
          <p:sp>
            <p:nvSpPr>
              <p:cNvPr id="8983" name="Google Shape;8983;p78"/>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8"/>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85" name="Google Shape;8985;p78"/>
          <p:cNvGrpSpPr/>
          <p:nvPr/>
        </p:nvGrpSpPr>
        <p:grpSpPr>
          <a:xfrm>
            <a:off x="700156" y="970936"/>
            <a:ext cx="883205" cy="775176"/>
            <a:chOff x="649648" y="271400"/>
            <a:chExt cx="6215377" cy="5455143"/>
          </a:xfrm>
        </p:grpSpPr>
        <p:sp>
          <p:nvSpPr>
            <p:cNvPr id="8986" name="Google Shape;8986;p78"/>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8"/>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8"/>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78"/>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78"/>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8"/>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8"/>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8"/>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8"/>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78"/>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78"/>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78"/>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8" name="Google Shape;8998;p78"/>
          <p:cNvGrpSpPr/>
          <p:nvPr/>
        </p:nvGrpSpPr>
        <p:grpSpPr>
          <a:xfrm>
            <a:off x="2308457" y="970936"/>
            <a:ext cx="767704" cy="815489"/>
            <a:chOff x="2499700" y="1135950"/>
            <a:chExt cx="732402" cy="777990"/>
          </a:xfrm>
        </p:grpSpPr>
        <p:grpSp>
          <p:nvGrpSpPr>
            <p:cNvPr id="8999" name="Google Shape;8999;p78"/>
            <p:cNvGrpSpPr/>
            <p:nvPr/>
          </p:nvGrpSpPr>
          <p:grpSpPr>
            <a:xfrm>
              <a:off x="2499700" y="1135950"/>
              <a:ext cx="732402" cy="694705"/>
              <a:chOff x="2499700" y="1135950"/>
              <a:chExt cx="732402" cy="694705"/>
            </a:xfrm>
          </p:grpSpPr>
          <p:sp>
            <p:nvSpPr>
              <p:cNvPr id="9000" name="Google Shape;9000;p78"/>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8"/>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78"/>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78"/>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78"/>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78"/>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78"/>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78"/>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78"/>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8"/>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78"/>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78"/>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8"/>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78"/>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78"/>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78"/>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78"/>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8"/>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78"/>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78"/>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8"/>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8"/>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78"/>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8"/>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78"/>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8"/>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8"/>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7" name="Google Shape;9027;p78"/>
            <p:cNvGrpSpPr/>
            <p:nvPr/>
          </p:nvGrpSpPr>
          <p:grpSpPr>
            <a:xfrm>
              <a:off x="2517909" y="1188726"/>
              <a:ext cx="702702" cy="725214"/>
              <a:chOff x="2517909" y="1188726"/>
              <a:chExt cx="702702" cy="725214"/>
            </a:xfrm>
          </p:grpSpPr>
          <p:sp>
            <p:nvSpPr>
              <p:cNvPr id="9028" name="Google Shape;9028;p78"/>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8"/>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78"/>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78"/>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8"/>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33" name="Google Shape;9033;p78"/>
          <p:cNvGrpSpPr/>
          <p:nvPr/>
        </p:nvGrpSpPr>
        <p:grpSpPr>
          <a:xfrm>
            <a:off x="1654189" y="970936"/>
            <a:ext cx="583439" cy="870229"/>
            <a:chOff x="1716825" y="1121550"/>
            <a:chExt cx="622800" cy="928938"/>
          </a:xfrm>
        </p:grpSpPr>
        <p:grpSp>
          <p:nvGrpSpPr>
            <p:cNvPr id="9034" name="Google Shape;9034;p78"/>
            <p:cNvGrpSpPr/>
            <p:nvPr/>
          </p:nvGrpSpPr>
          <p:grpSpPr>
            <a:xfrm>
              <a:off x="1716825" y="1121550"/>
              <a:ext cx="622800" cy="928938"/>
              <a:chOff x="1716825" y="1121550"/>
              <a:chExt cx="622800" cy="928938"/>
            </a:xfrm>
          </p:grpSpPr>
          <p:cxnSp>
            <p:nvCxnSpPr>
              <p:cNvPr id="9035" name="Google Shape;9035;p78"/>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9036" name="Google Shape;9036;p78"/>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7" name="Google Shape;9037;p78"/>
            <p:cNvGrpSpPr/>
            <p:nvPr/>
          </p:nvGrpSpPr>
          <p:grpSpPr>
            <a:xfrm>
              <a:off x="1768050" y="1172775"/>
              <a:ext cx="520200" cy="832000"/>
              <a:chOff x="1768050" y="1172775"/>
              <a:chExt cx="520200" cy="832000"/>
            </a:xfrm>
          </p:grpSpPr>
          <p:cxnSp>
            <p:nvCxnSpPr>
              <p:cNvPr id="9038" name="Google Shape;9038;p78"/>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9039" name="Google Shape;9039;p78"/>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0" name="Google Shape;9040;p78"/>
            <p:cNvGrpSpPr/>
            <p:nvPr/>
          </p:nvGrpSpPr>
          <p:grpSpPr>
            <a:xfrm>
              <a:off x="1820100" y="1225475"/>
              <a:ext cx="416400" cy="729575"/>
              <a:chOff x="1820100" y="1225475"/>
              <a:chExt cx="416400" cy="729575"/>
            </a:xfrm>
          </p:grpSpPr>
          <p:cxnSp>
            <p:nvCxnSpPr>
              <p:cNvPr id="9041" name="Google Shape;9041;p78"/>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9042" name="Google Shape;9042;p78"/>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3" name="Google Shape;9043;p78"/>
            <p:cNvGrpSpPr/>
            <p:nvPr/>
          </p:nvGrpSpPr>
          <p:grpSpPr>
            <a:xfrm>
              <a:off x="1874250" y="1278825"/>
              <a:ext cx="308100" cy="605275"/>
              <a:chOff x="1874250" y="1278825"/>
              <a:chExt cx="308100" cy="605275"/>
            </a:xfrm>
          </p:grpSpPr>
          <p:cxnSp>
            <p:nvCxnSpPr>
              <p:cNvPr id="9044" name="Google Shape;9044;p78"/>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9045" name="Google Shape;9045;p78"/>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46" name="Google Shape;9046;p78"/>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7" name="Google Shape;9047;p78"/>
          <p:cNvGrpSpPr/>
          <p:nvPr/>
        </p:nvGrpSpPr>
        <p:grpSpPr>
          <a:xfrm>
            <a:off x="1574012" y="1857258"/>
            <a:ext cx="739072" cy="714152"/>
            <a:chOff x="4334725" y="1355875"/>
            <a:chExt cx="3106650" cy="3001900"/>
          </a:xfrm>
        </p:grpSpPr>
        <p:grpSp>
          <p:nvGrpSpPr>
            <p:cNvPr id="9048" name="Google Shape;9048;p78"/>
            <p:cNvGrpSpPr/>
            <p:nvPr/>
          </p:nvGrpSpPr>
          <p:grpSpPr>
            <a:xfrm>
              <a:off x="4516050" y="1724875"/>
              <a:ext cx="2693725" cy="2632900"/>
              <a:chOff x="4516050" y="1724875"/>
              <a:chExt cx="2693725" cy="2632900"/>
            </a:xfrm>
          </p:grpSpPr>
          <p:sp>
            <p:nvSpPr>
              <p:cNvPr id="9049" name="Google Shape;9049;p78"/>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78"/>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78"/>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2" name="Google Shape;9052;p78"/>
            <p:cNvGrpSpPr/>
            <p:nvPr/>
          </p:nvGrpSpPr>
          <p:grpSpPr>
            <a:xfrm>
              <a:off x="4334725" y="1355875"/>
              <a:ext cx="3106650" cy="2709650"/>
              <a:chOff x="4334725" y="1355875"/>
              <a:chExt cx="3106650" cy="2709650"/>
            </a:xfrm>
          </p:grpSpPr>
          <p:sp>
            <p:nvSpPr>
              <p:cNvPr id="9053" name="Google Shape;9053;p78"/>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8"/>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78"/>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56" name="Google Shape;9056;p78"/>
          <p:cNvGrpSpPr/>
          <p:nvPr/>
        </p:nvGrpSpPr>
        <p:grpSpPr>
          <a:xfrm>
            <a:off x="7690961" y="3488029"/>
            <a:ext cx="312074" cy="684173"/>
            <a:chOff x="7645573" y="3754300"/>
            <a:chExt cx="293855" cy="644170"/>
          </a:xfrm>
        </p:grpSpPr>
        <p:sp>
          <p:nvSpPr>
            <p:cNvPr id="9057" name="Google Shape;9057;p78"/>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78"/>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9" name="Google Shape;9059;p78"/>
          <p:cNvGrpSpPr/>
          <p:nvPr/>
        </p:nvGrpSpPr>
        <p:grpSpPr>
          <a:xfrm>
            <a:off x="5612949" y="970936"/>
            <a:ext cx="709011" cy="739359"/>
            <a:chOff x="5830645" y="1256617"/>
            <a:chExt cx="530340" cy="553040"/>
          </a:xfrm>
        </p:grpSpPr>
        <p:grpSp>
          <p:nvGrpSpPr>
            <p:cNvPr id="9060" name="Google Shape;9060;p78"/>
            <p:cNvGrpSpPr/>
            <p:nvPr/>
          </p:nvGrpSpPr>
          <p:grpSpPr>
            <a:xfrm>
              <a:off x="5830645" y="1256617"/>
              <a:ext cx="259743" cy="269909"/>
              <a:chOff x="5830645" y="1256617"/>
              <a:chExt cx="259743" cy="269909"/>
            </a:xfrm>
          </p:grpSpPr>
          <p:sp>
            <p:nvSpPr>
              <p:cNvPr id="9061" name="Google Shape;9061;p78"/>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78"/>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3" name="Google Shape;9063;p78"/>
            <p:cNvGrpSpPr/>
            <p:nvPr/>
          </p:nvGrpSpPr>
          <p:grpSpPr>
            <a:xfrm>
              <a:off x="6101293" y="1256617"/>
              <a:ext cx="259692" cy="269909"/>
              <a:chOff x="6101293" y="1256617"/>
              <a:chExt cx="259692" cy="269909"/>
            </a:xfrm>
          </p:grpSpPr>
          <p:sp>
            <p:nvSpPr>
              <p:cNvPr id="9064" name="Google Shape;9064;p78"/>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78"/>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6" name="Google Shape;9066;p78"/>
            <p:cNvGrpSpPr/>
            <p:nvPr/>
          </p:nvGrpSpPr>
          <p:grpSpPr>
            <a:xfrm>
              <a:off x="5830645" y="1539749"/>
              <a:ext cx="259692" cy="269909"/>
              <a:chOff x="5830645" y="1539749"/>
              <a:chExt cx="259692" cy="269909"/>
            </a:xfrm>
          </p:grpSpPr>
          <p:sp>
            <p:nvSpPr>
              <p:cNvPr id="9067" name="Google Shape;9067;p78"/>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78"/>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9" name="Google Shape;9069;p78"/>
            <p:cNvGrpSpPr/>
            <p:nvPr/>
          </p:nvGrpSpPr>
          <p:grpSpPr>
            <a:xfrm>
              <a:off x="6101293" y="1539749"/>
              <a:ext cx="259692" cy="269909"/>
              <a:chOff x="6101293" y="1539749"/>
              <a:chExt cx="259692" cy="269909"/>
            </a:xfrm>
          </p:grpSpPr>
          <p:sp>
            <p:nvSpPr>
              <p:cNvPr id="9070" name="Google Shape;9070;p78"/>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78"/>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72" name="Google Shape;9072;p78"/>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3" name="Google Shape;9073;p78"/>
          <p:cNvGrpSpPr/>
          <p:nvPr/>
        </p:nvGrpSpPr>
        <p:grpSpPr>
          <a:xfrm>
            <a:off x="714444" y="2707052"/>
            <a:ext cx="1452955" cy="621360"/>
            <a:chOff x="732422" y="2990152"/>
            <a:chExt cx="1337773" cy="572102"/>
          </a:xfrm>
        </p:grpSpPr>
        <p:sp>
          <p:nvSpPr>
            <p:cNvPr id="9074" name="Google Shape;9074;p78"/>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78"/>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78"/>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8"/>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78"/>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78"/>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83" name="Shape 9083"/>
        <p:cNvGrpSpPr/>
        <p:nvPr/>
      </p:nvGrpSpPr>
      <p:grpSpPr>
        <a:xfrm>
          <a:off x="0" y="0"/>
          <a:ext cx="0" cy="0"/>
          <a:chOff x="0" y="0"/>
          <a:chExt cx="0" cy="0"/>
        </a:xfrm>
      </p:grpSpPr>
      <p:grpSp>
        <p:nvGrpSpPr>
          <p:cNvPr id="9084" name="Google Shape;9084;p79"/>
          <p:cNvGrpSpPr/>
          <p:nvPr/>
        </p:nvGrpSpPr>
        <p:grpSpPr>
          <a:xfrm>
            <a:off x="708579" y="965872"/>
            <a:ext cx="1636117" cy="1526144"/>
            <a:chOff x="729238" y="1179665"/>
            <a:chExt cx="1636117" cy="1526144"/>
          </a:xfrm>
        </p:grpSpPr>
        <p:grpSp>
          <p:nvGrpSpPr>
            <p:cNvPr id="9085" name="Google Shape;9085;p79"/>
            <p:cNvGrpSpPr/>
            <p:nvPr/>
          </p:nvGrpSpPr>
          <p:grpSpPr>
            <a:xfrm>
              <a:off x="729238" y="1179665"/>
              <a:ext cx="80700" cy="1526144"/>
              <a:chOff x="729238" y="1179665"/>
              <a:chExt cx="80700" cy="1526144"/>
            </a:xfrm>
          </p:grpSpPr>
          <p:sp>
            <p:nvSpPr>
              <p:cNvPr id="9086" name="Google Shape;9086;p79"/>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79"/>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79"/>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9"/>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79"/>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79"/>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79"/>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79"/>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79"/>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79"/>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6" name="Google Shape;9096;p79"/>
            <p:cNvGrpSpPr/>
            <p:nvPr/>
          </p:nvGrpSpPr>
          <p:grpSpPr>
            <a:xfrm>
              <a:off x="903098" y="1179665"/>
              <a:ext cx="80700" cy="1526144"/>
              <a:chOff x="903098" y="1179665"/>
              <a:chExt cx="80700" cy="1526144"/>
            </a:xfrm>
          </p:grpSpPr>
          <p:sp>
            <p:nvSpPr>
              <p:cNvPr id="9097" name="Google Shape;9097;p79"/>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79"/>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79"/>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79"/>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79"/>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9"/>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79"/>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79"/>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79"/>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79"/>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7" name="Google Shape;9107;p79"/>
            <p:cNvGrpSpPr/>
            <p:nvPr/>
          </p:nvGrpSpPr>
          <p:grpSpPr>
            <a:xfrm>
              <a:off x="1076958" y="1179665"/>
              <a:ext cx="80700" cy="1526144"/>
              <a:chOff x="1076958" y="1179665"/>
              <a:chExt cx="80700" cy="1526144"/>
            </a:xfrm>
          </p:grpSpPr>
          <p:sp>
            <p:nvSpPr>
              <p:cNvPr id="9108" name="Google Shape;9108;p79"/>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79"/>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79"/>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79"/>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79"/>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79"/>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79"/>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79"/>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79"/>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79"/>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8" name="Google Shape;9118;p79"/>
            <p:cNvGrpSpPr/>
            <p:nvPr/>
          </p:nvGrpSpPr>
          <p:grpSpPr>
            <a:xfrm>
              <a:off x="1247707" y="1179665"/>
              <a:ext cx="80700" cy="1526144"/>
              <a:chOff x="1247707" y="1179665"/>
              <a:chExt cx="80700" cy="1526144"/>
            </a:xfrm>
          </p:grpSpPr>
          <p:sp>
            <p:nvSpPr>
              <p:cNvPr id="9119" name="Google Shape;9119;p79"/>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9"/>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79"/>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79"/>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9"/>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79"/>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79"/>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9"/>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79"/>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79"/>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9" name="Google Shape;9129;p79"/>
            <p:cNvGrpSpPr/>
            <p:nvPr/>
          </p:nvGrpSpPr>
          <p:grpSpPr>
            <a:xfrm>
              <a:off x="1421567" y="1179665"/>
              <a:ext cx="80700" cy="1526144"/>
              <a:chOff x="1421567" y="1179665"/>
              <a:chExt cx="80700" cy="1526144"/>
            </a:xfrm>
          </p:grpSpPr>
          <p:sp>
            <p:nvSpPr>
              <p:cNvPr id="9130" name="Google Shape;9130;p79"/>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9"/>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79"/>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79"/>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79"/>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9"/>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79"/>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79"/>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79"/>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79"/>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0" name="Google Shape;9140;p79"/>
            <p:cNvGrpSpPr/>
            <p:nvPr/>
          </p:nvGrpSpPr>
          <p:grpSpPr>
            <a:xfrm>
              <a:off x="1592327" y="1179665"/>
              <a:ext cx="80700" cy="1526144"/>
              <a:chOff x="1592327" y="1179665"/>
              <a:chExt cx="80700" cy="1526144"/>
            </a:xfrm>
          </p:grpSpPr>
          <p:sp>
            <p:nvSpPr>
              <p:cNvPr id="9141" name="Google Shape;9141;p79"/>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79"/>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79"/>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79"/>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9"/>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79"/>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79"/>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79"/>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79"/>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79"/>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1" name="Google Shape;9151;p79"/>
            <p:cNvGrpSpPr/>
            <p:nvPr/>
          </p:nvGrpSpPr>
          <p:grpSpPr>
            <a:xfrm>
              <a:off x="1766187" y="1179665"/>
              <a:ext cx="80700" cy="1526144"/>
              <a:chOff x="1766187" y="1179665"/>
              <a:chExt cx="80700" cy="1526144"/>
            </a:xfrm>
          </p:grpSpPr>
          <p:sp>
            <p:nvSpPr>
              <p:cNvPr id="9152" name="Google Shape;9152;p79"/>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79"/>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79"/>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79"/>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79"/>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79"/>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9"/>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9"/>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79"/>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79"/>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2" name="Google Shape;9162;p79"/>
            <p:cNvGrpSpPr/>
            <p:nvPr/>
          </p:nvGrpSpPr>
          <p:grpSpPr>
            <a:xfrm>
              <a:off x="1936935" y="1179665"/>
              <a:ext cx="80700" cy="1526144"/>
              <a:chOff x="1936935" y="1179665"/>
              <a:chExt cx="80700" cy="1526144"/>
            </a:xfrm>
          </p:grpSpPr>
          <p:sp>
            <p:nvSpPr>
              <p:cNvPr id="9163" name="Google Shape;9163;p79"/>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79"/>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9"/>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9"/>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9"/>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9"/>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9"/>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9"/>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79"/>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79"/>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3" name="Google Shape;9173;p79"/>
            <p:cNvGrpSpPr/>
            <p:nvPr/>
          </p:nvGrpSpPr>
          <p:grpSpPr>
            <a:xfrm>
              <a:off x="2110795" y="1179665"/>
              <a:ext cx="80700" cy="1526144"/>
              <a:chOff x="2110795" y="1179665"/>
              <a:chExt cx="80700" cy="1526144"/>
            </a:xfrm>
          </p:grpSpPr>
          <p:sp>
            <p:nvSpPr>
              <p:cNvPr id="9174" name="Google Shape;9174;p79"/>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9"/>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79"/>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9"/>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9"/>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9"/>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79"/>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79"/>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79"/>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79"/>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4" name="Google Shape;9184;p79"/>
            <p:cNvGrpSpPr/>
            <p:nvPr/>
          </p:nvGrpSpPr>
          <p:grpSpPr>
            <a:xfrm>
              <a:off x="2284655" y="1179665"/>
              <a:ext cx="80700" cy="1526144"/>
              <a:chOff x="2284655" y="1179665"/>
              <a:chExt cx="80700" cy="1526144"/>
            </a:xfrm>
          </p:grpSpPr>
          <p:sp>
            <p:nvSpPr>
              <p:cNvPr id="9185" name="Google Shape;9185;p79"/>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79"/>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9"/>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79"/>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79"/>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9"/>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79"/>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9"/>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79"/>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79"/>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95" name="Google Shape;9195;p79"/>
          <p:cNvGrpSpPr/>
          <p:nvPr/>
        </p:nvGrpSpPr>
        <p:grpSpPr>
          <a:xfrm>
            <a:off x="2603245" y="985011"/>
            <a:ext cx="1364248" cy="1102133"/>
            <a:chOff x="2623904" y="1198803"/>
            <a:chExt cx="1364248" cy="1102133"/>
          </a:xfrm>
        </p:grpSpPr>
        <p:grpSp>
          <p:nvGrpSpPr>
            <p:cNvPr id="9196" name="Google Shape;9196;p79"/>
            <p:cNvGrpSpPr/>
            <p:nvPr/>
          </p:nvGrpSpPr>
          <p:grpSpPr>
            <a:xfrm>
              <a:off x="2623907" y="1198803"/>
              <a:ext cx="1364245" cy="273000"/>
              <a:chOff x="2623907" y="1198803"/>
              <a:chExt cx="1364245" cy="273000"/>
            </a:xfrm>
          </p:grpSpPr>
          <p:sp>
            <p:nvSpPr>
              <p:cNvPr id="9197" name="Google Shape;9197;p79"/>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79"/>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79"/>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79"/>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79"/>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2" name="Google Shape;9202;p79"/>
            <p:cNvGrpSpPr/>
            <p:nvPr/>
          </p:nvGrpSpPr>
          <p:grpSpPr>
            <a:xfrm>
              <a:off x="2623904" y="1476964"/>
              <a:ext cx="1364245" cy="273000"/>
              <a:chOff x="2623904" y="1476964"/>
              <a:chExt cx="1364245" cy="273000"/>
            </a:xfrm>
          </p:grpSpPr>
          <p:sp>
            <p:nvSpPr>
              <p:cNvPr id="9203" name="Google Shape;9203;p79"/>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79"/>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79"/>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79"/>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79"/>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8" name="Google Shape;9208;p79"/>
            <p:cNvGrpSpPr/>
            <p:nvPr/>
          </p:nvGrpSpPr>
          <p:grpSpPr>
            <a:xfrm>
              <a:off x="2623907" y="1749775"/>
              <a:ext cx="1364245" cy="273000"/>
              <a:chOff x="2623907" y="1749775"/>
              <a:chExt cx="1364245" cy="273000"/>
            </a:xfrm>
          </p:grpSpPr>
          <p:sp>
            <p:nvSpPr>
              <p:cNvPr id="9209" name="Google Shape;9209;p79"/>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9"/>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9"/>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9"/>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9"/>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4" name="Google Shape;9214;p79"/>
            <p:cNvGrpSpPr/>
            <p:nvPr/>
          </p:nvGrpSpPr>
          <p:grpSpPr>
            <a:xfrm>
              <a:off x="2623904" y="2027936"/>
              <a:ext cx="1364245" cy="273000"/>
              <a:chOff x="2623904" y="2027936"/>
              <a:chExt cx="1364245" cy="273000"/>
            </a:xfrm>
          </p:grpSpPr>
          <p:sp>
            <p:nvSpPr>
              <p:cNvPr id="9215" name="Google Shape;9215;p79"/>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9"/>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9"/>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9"/>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9"/>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20" name="Google Shape;9220;p79"/>
          <p:cNvGrpSpPr/>
          <p:nvPr/>
        </p:nvGrpSpPr>
        <p:grpSpPr>
          <a:xfrm>
            <a:off x="2592706" y="2444193"/>
            <a:ext cx="1387541" cy="159124"/>
            <a:chOff x="3200660" y="2180272"/>
            <a:chExt cx="2563824" cy="378237"/>
          </a:xfrm>
        </p:grpSpPr>
        <p:sp>
          <p:nvSpPr>
            <p:cNvPr id="9221" name="Google Shape;9221;p79"/>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79"/>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79"/>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79"/>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9"/>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9"/>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9"/>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79"/>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79"/>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79"/>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9"/>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9"/>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9"/>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9"/>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9"/>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9"/>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79"/>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79"/>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9" name="Google Shape;9239;p79"/>
          <p:cNvGrpSpPr/>
          <p:nvPr/>
        </p:nvGrpSpPr>
        <p:grpSpPr>
          <a:xfrm>
            <a:off x="2589231" y="2722018"/>
            <a:ext cx="1390502" cy="159625"/>
            <a:chOff x="3530150" y="2790075"/>
            <a:chExt cx="1962600" cy="225300"/>
          </a:xfrm>
        </p:grpSpPr>
        <p:sp>
          <p:nvSpPr>
            <p:cNvPr id="9240" name="Google Shape;9240;p79"/>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79"/>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2" name="Google Shape;9242;p79"/>
          <p:cNvGrpSpPr/>
          <p:nvPr/>
        </p:nvGrpSpPr>
        <p:grpSpPr>
          <a:xfrm>
            <a:off x="2589884" y="3000344"/>
            <a:ext cx="1411629" cy="153761"/>
            <a:chOff x="3558802" y="4011427"/>
            <a:chExt cx="1866000" cy="111300"/>
          </a:xfrm>
        </p:grpSpPr>
        <p:sp>
          <p:nvSpPr>
            <p:cNvPr id="9243" name="Google Shape;9243;p7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9"/>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5" name="Google Shape;9245;p79"/>
          <p:cNvGrpSpPr/>
          <p:nvPr/>
        </p:nvGrpSpPr>
        <p:grpSpPr>
          <a:xfrm>
            <a:off x="2589576" y="2205744"/>
            <a:ext cx="1383503" cy="119749"/>
            <a:chOff x="3465975" y="2270276"/>
            <a:chExt cx="1986364" cy="171929"/>
          </a:xfrm>
        </p:grpSpPr>
        <p:sp>
          <p:nvSpPr>
            <p:cNvPr id="9246" name="Google Shape;9246;p79"/>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9"/>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79"/>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79"/>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9"/>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9"/>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9"/>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9"/>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4" name="Google Shape;9254;p79"/>
          <p:cNvGrpSpPr/>
          <p:nvPr/>
        </p:nvGrpSpPr>
        <p:grpSpPr>
          <a:xfrm>
            <a:off x="2600584" y="3569394"/>
            <a:ext cx="1369531" cy="195460"/>
            <a:chOff x="723300" y="4253549"/>
            <a:chExt cx="2276482" cy="324900"/>
          </a:xfrm>
        </p:grpSpPr>
        <p:sp>
          <p:nvSpPr>
            <p:cNvPr id="9255" name="Google Shape;9255;p79"/>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79"/>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9"/>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9"/>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79"/>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0" name="Google Shape;9260;p79"/>
          <p:cNvGrpSpPr/>
          <p:nvPr/>
        </p:nvGrpSpPr>
        <p:grpSpPr>
          <a:xfrm>
            <a:off x="2590145" y="3270574"/>
            <a:ext cx="1389066" cy="180119"/>
            <a:chOff x="705948" y="3788465"/>
            <a:chExt cx="2308953" cy="299400"/>
          </a:xfrm>
        </p:grpSpPr>
        <p:sp>
          <p:nvSpPr>
            <p:cNvPr id="9261" name="Google Shape;9261;p79"/>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79"/>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79"/>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79"/>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79"/>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6" name="Google Shape;9266;p79"/>
          <p:cNvGrpSpPr/>
          <p:nvPr/>
        </p:nvGrpSpPr>
        <p:grpSpPr>
          <a:xfrm>
            <a:off x="2638082" y="3883554"/>
            <a:ext cx="1304609" cy="294074"/>
            <a:chOff x="2658741" y="4097347"/>
            <a:chExt cx="1304609" cy="294074"/>
          </a:xfrm>
        </p:grpSpPr>
        <p:grpSp>
          <p:nvGrpSpPr>
            <p:cNvPr id="9267" name="Google Shape;9267;p79"/>
            <p:cNvGrpSpPr/>
            <p:nvPr/>
          </p:nvGrpSpPr>
          <p:grpSpPr>
            <a:xfrm>
              <a:off x="2658741" y="4097347"/>
              <a:ext cx="118572" cy="294074"/>
              <a:chOff x="3343310" y="4475555"/>
              <a:chExt cx="127717" cy="316753"/>
            </a:xfrm>
          </p:grpSpPr>
          <p:sp>
            <p:nvSpPr>
              <p:cNvPr id="9268" name="Google Shape;9268;p7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0" name="Google Shape;9270;p79"/>
            <p:cNvGrpSpPr/>
            <p:nvPr/>
          </p:nvGrpSpPr>
          <p:grpSpPr>
            <a:xfrm>
              <a:off x="3815519" y="4098388"/>
              <a:ext cx="147831" cy="291991"/>
              <a:chOff x="3527539" y="4476677"/>
              <a:chExt cx="159232" cy="314510"/>
            </a:xfrm>
          </p:grpSpPr>
          <p:sp>
            <p:nvSpPr>
              <p:cNvPr id="9271" name="Google Shape;9271;p7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3" name="Google Shape;9273;p79"/>
            <p:cNvGrpSpPr/>
            <p:nvPr/>
          </p:nvGrpSpPr>
          <p:grpSpPr>
            <a:xfrm>
              <a:off x="3511696" y="4098388"/>
              <a:ext cx="147831" cy="291991"/>
              <a:chOff x="3527539" y="4476677"/>
              <a:chExt cx="159232" cy="314510"/>
            </a:xfrm>
          </p:grpSpPr>
          <p:sp>
            <p:nvSpPr>
              <p:cNvPr id="9274" name="Google Shape;9274;p7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7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6" name="Google Shape;9276;p79"/>
            <p:cNvGrpSpPr/>
            <p:nvPr/>
          </p:nvGrpSpPr>
          <p:grpSpPr>
            <a:xfrm>
              <a:off x="3207874" y="4098388"/>
              <a:ext cx="147831" cy="291991"/>
              <a:chOff x="3527539" y="4476677"/>
              <a:chExt cx="159232" cy="314510"/>
            </a:xfrm>
          </p:grpSpPr>
          <p:sp>
            <p:nvSpPr>
              <p:cNvPr id="9277" name="Google Shape;9277;p7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7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9" name="Google Shape;9279;p79"/>
            <p:cNvGrpSpPr/>
            <p:nvPr/>
          </p:nvGrpSpPr>
          <p:grpSpPr>
            <a:xfrm>
              <a:off x="2933305" y="4097347"/>
              <a:ext cx="118572" cy="294074"/>
              <a:chOff x="3343310" y="4475555"/>
              <a:chExt cx="127717" cy="316753"/>
            </a:xfrm>
          </p:grpSpPr>
          <p:sp>
            <p:nvSpPr>
              <p:cNvPr id="9280" name="Google Shape;9280;p7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7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82" name="Google Shape;9282;p79"/>
          <p:cNvGrpSpPr/>
          <p:nvPr/>
        </p:nvGrpSpPr>
        <p:grpSpPr>
          <a:xfrm>
            <a:off x="4256912" y="1866676"/>
            <a:ext cx="1433821" cy="191501"/>
            <a:chOff x="4273350" y="2080469"/>
            <a:chExt cx="1433821" cy="191501"/>
          </a:xfrm>
        </p:grpSpPr>
        <p:grpSp>
          <p:nvGrpSpPr>
            <p:cNvPr id="9283" name="Google Shape;9283;p79"/>
            <p:cNvGrpSpPr/>
            <p:nvPr/>
          </p:nvGrpSpPr>
          <p:grpSpPr>
            <a:xfrm>
              <a:off x="4273350" y="2080469"/>
              <a:ext cx="1433821" cy="0"/>
              <a:chOff x="5224975" y="2962250"/>
              <a:chExt cx="1544400" cy="0"/>
            </a:xfrm>
          </p:grpSpPr>
          <p:cxnSp>
            <p:nvCxnSpPr>
              <p:cNvPr id="9284" name="Google Shape;9284;p79"/>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285" name="Google Shape;9285;p79"/>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9286" name="Google Shape;9286;p79"/>
            <p:cNvGrpSpPr/>
            <p:nvPr/>
          </p:nvGrpSpPr>
          <p:grpSpPr>
            <a:xfrm>
              <a:off x="4273350" y="2271969"/>
              <a:ext cx="1433821" cy="0"/>
              <a:chOff x="5224975" y="2962250"/>
              <a:chExt cx="1544400" cy="0"/>
            </a:xfrm>
          </p:grpSpPr>
          <p:cxnSp>
            <p:nvCxnSpPr>
              <p:cNvPr id="9287" name="Google Shape;9287;p79"/>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288" name="Google Shape;9288;p79"/>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9289" name="Google Shape;9289;p79"/>
          <p:cNvGrpSpPr/>
          <p:nvPr/>
        </p:nvGrpSpPr>
        <p:grpSpPr>
          <a:xfrm>
            <a:off x="4258467" y="969244"/>
            <a:ext cx="1430711" cy="743389"/>
            <a:chOff x="5159450" y="1919950"/>
            <a:chExt cx="1541050" cy="862500"/>
          </a:xfrm>
        </p:grpSpPr>
        <p:sp>
          <p:nvSpPr>
            <p:cNvPr id="9290" name="Google Shape;9290;p79"/>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9291" name="Google Shape;9291;p79"/>
            <p:cNvGrpSpPr/>
            <p:nvPr/>
          </p:nvGrpSpPr>
          <p:grpSpPr>
            <a:xfrm>
              <a:off x="5159450" y="1919950"/>
              <a:ext cx="1541050" cy="862500"/>
              <a:chOff x="5159450" y="1919950"/>
              <a:chExt cx="1541050" cy="862500"/>
            </a:xfrm>
          </p:grpSpPr>
          <p:cxnSp>
            <p:nvCxnSpPr>
              <p:cNvPr id="9292" name="Google Shape;9292;p79"/>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9293" name="Google Shape;9293;p79"/>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9294" name="Google Shape;9294;p79"/>
          <p:cNvGrpSpPr/>
          <p:nvPr/>
        </p:nvGrpSpPr>
        <p:grpSpPr>
          <a:xfrm>
            <a:off x="4248581" y="2192571"/>
            <a:ext cx="1450484" cy="1052087"/>
            <a:chOff x="5230575" y="1554475"/>
            <a:chExt cx="2137150" cy="1550150"/>
          </a:xfrm>
        </p:grpSpPr>
        <p:sp>
          <p:nvSpPr>
            <p:cNvPr id="9295" name="Google Shape;9295;p79"/>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9"/>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79"/>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79"/>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9"/>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9"/>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79"/>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9"/>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9"/>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79"/>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9"/>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9"/>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79"/>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8" name="Google Shape;9308;p79"/>
          <p:cNvGrpSpPr/>
          <p:nvPr/>
        </p:nvGrpSpPr>
        <p:grpSpPr>
          <a:xfrm rot="10800000">
            <a:off x="4265131" y="3284761"/>
            <a:ext cx="1417383" cy="887946"/>
            <a:chOff x="5645403" y="2920021"/>
            <a:chExt cx="2650800" cy="2180614"/>
          </a:xfrm>
        </p:grpSpPr>
        <p:sp>
          <p:nvSpPr>
            <p:cNvPr id="9309" name="Google Shape;9309;p79"/>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10" name="Google Shape;9310;p79"/>
            <p:cNvCxnSpPr>
              <a:stCxn id="9309"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9311" name="Google Shape;9311;p79"/>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12" name="Google Shape;9312;p79"/>
            <p:cNvCxnSpPr>
              <a:endCxn id="9311"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9313" name="Google Shape;9313;p79"/>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14" name="Google Shape;9314;p79"/>
            <p:cNvCxnSpPr>
              <a:stCxn id="9313"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9315" name="Google Shape;9315;p79"/>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16" name="Google Shape;9316;p79"/>
            <p:cNvCxnSpPr>
              <a:endCxn id="9315"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9317" name="Google Shape;9317;p79"/>
          <p:cNvGrpSpPr/>
          <p:nvPr/>
        </p:nvGrpSpPr>
        <p:grpSpPr>
          <a:xfrm>
            <a:off x="7365491" y="2188116"/>
            <a:ext cx="1071743" cy="1021579"/>
            <a:chOff x="7189833" y="2022667"/>
            <a:chExt cx="1251159" cy="1192597"/>
          </a:xfrm>
        </p:grpSpPr>
        <p:sp>
          <p:nvSpPr>
            <p:cNvPr id="9318" name="Google Shape;9318;p79"/>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79"/>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79"/>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79"/>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2" name="Google Shape;9322;p79"/>
          <p:cNvGrpSpPr/>
          <p:nvPr/>
        </p:nvGrpSpPr>
        <p:grpSpPr>
          <a:xfrm>
            <a:off x="706762" y="2614523"/>
            <a:ext cx="1695374" cy="1560837"/>
            <a:chOff x="727421" y="2828315"/>
            <a:chExt cx="1695374" cy="1560837"/>
          </a:xfrm>
        </p:grpSpPr>
        <p:grpSp>
          <p:nvGrpSpPr>
            <p:cNvPr id="9323" name="Google Shape;9323;p79"/>
            <p:cNvGrpSpPr/>
            <p:nvPr/>
          </p:nvGrpSpPr>
          <p:grpSpPr>
            <a:xfrm>
              <a:off x="819108" y="2882501"/>
              <a:ext cx="103104" cy="1426186"/>
              <a:chOff x="4674013" y="3100904"/>
              <a:chExt cx="122758" cy="1698043"/>
            </a:xfrm>
          </p:grpSpPr>
          <p:sp>
            <p:nvSpPr>
              <p:cNvPr id="9324" name="Google Shape;9324;p79"/>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9"/>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9"/>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9"/>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9"/>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79"/>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79"/>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1" name="Google Shape;9331;p79"/>
            <p:cNvGrpSpPr/>
            <p:nvPr/>
          </p:nvGrpSpPr>
          <p:grpSpPr>
            <a:xfrm>
              <a:off x="1062475" y="2882501"/>
              <a:ext cx="103104" cy="1426186"/>
              <a:chOff x="4940438" y="3100904"/>
              <a:chExt cx="122758" cy="1698043"/>
            </a:xfrm>
          </p:grpSpPr>
          <p:sp>
            <p:nvSpPr>
              <p:cNvPr id="9332" name="Google Shape;9332;p79"/>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9"/>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79"/>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79"/>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9"/>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79"/>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79"/>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9" name="Google Shape;9339;p79"/>
            <p:cNvGrpSpPr/>
            <p:nvPr/>
          </p:nvGrpSpPr>
          <p:grpSpPr>
            <a:xfrm>
              <a:off x="1299324" y="2882501"/>
              <a:ext cx="103104" cy="1426186"/>
              <a:chOff x="5206863" y="3100904"/>
              <a:chExt cx="122758" cy="1698043"/>
            </a:xfrm>
          </p:grpSpPr>
          <p:sp>
            <p:nvSpPr>
              <p:cNvPr id="9340" name="Google Shape;9340;p7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7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7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7" name="Google Shape;9347;p79"/>
            <p:cNvGrpSpPr/>
            <p:nvPr/>
          </p:nvGrpSpPr>
          <p:grpSpPr>
            <a:xfrm>
              <a:off x="1786057" y="2882501"/>
              <a:ext cx="103104" cy="1426186"/>
              <a:chOff x="6006138" y="3143629"/>
              <a:chExt cx="122758" cy="1698043"/>
            </a:xfrm>
          </p:grpSpPr>
          <p:sp>
            <p:nvSpPr>
              <p:cNvPr id="9348" name="Google Shape;9348;p7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7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7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7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5" name="Google Shape;9355;p79"/>
            <p:cNvGrpSpPr/>
            <p:nvPr/>
          </p:nvGrpSpPr>
          <p:grpSpPr>
            <a:xfrm>
              <a:off x="2029422" y="2882501"/>
              <a:ext cx="103104" cy="1426186"/>
              <a:chOff x="6805413" y="3100904"/>
              <a:chExt cx="122758" cy="1698043"/>
            </a:xfrm>
          </p:grpSpPr>
          <p:sp>
            <p:nvSpPr>
              <p:cNvPr id="9356" name="Google Shape;9356;p79"/>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9"/>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9"/>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9"/>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79"/>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79"/>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79"/>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3" name="Google Shape;9363;p79"/>
            <p:cNvGrpSpPr/>
            <p:nvPr/>
          </p:nvGrpSpPr>
          <p:grpSpPr>
            <a:xfrm>
              <a:off x="727421" y="2828315"/>
              <a:ext cx="1695374" cy="1560837"/>
              <a:chOff x="734799" y="2782450"/>
              <a:chExt cx="1571100" cy="1577400"/>
            </a:xfrm>
          </p:grpSpPr>
          <p:cxnSp>
            <p:nvCxnSpPr>
              <p:cNvPr id="9364" name="Google Shape;9364;p79"/>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9365" name="Google Shape;9365;p79"/>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9366" name="Google Shape;9366;p79"/>
            <p:cNvGrpSpPr/>
            <p:nvPr/>
          </p:nvGrpSpPr>
          <p:grpSpPr>
            <a:xfrm>
              <a:off x="2272795" y="2882501"/>
              <a:ext cx="103104" cy="1426186"/>
              <a:chOff x="5206863" y="3100904"/>
              <a:chExt cx="122758" cy="1698043"/>
            </a:xfrm>
          </p:grpSpPr>
          <p:sp>
            <p:nvSpPr>
              <p:cNvPr id="9367" name="Google Shape;9367;p7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7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7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7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4" name="Google Shape;9374;p79"/>
            <p:cNvGrpSpPr/>
            <p:nvPr/>
          </p:nvGrpSpPr>
          <p:grpSpPr>
            <a:xfrm>
              <a:off x="1542694" y="2882501"/>
              <a:ext cx="103104" cy="1426186"/>
              <a:chOff x="6006138" y="3143629"/>
              <a:chExt cx="122758" cy="1698043"/>
            </a:xfrm>
          </p:grpSpPr>
          <p:sp>
            <p:nvSpPr>
              <p:cNvPr id="9375" name="Google Shape;9375;p7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7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82" name="Google Shape;9382;p79"/>
          <p:cNvGrpSpPr/>
          <p:nvPr/>
        </p:nvGrpSpPr>
        <p:grpSpPr>
          <a:xfrm>
            <a:off x="5915341" y="2192094"/>
            <a:ext cx="1248543" cy="1025319"/>
            <a:chOff x="5183758" y="1210600"/>
            <a:chExt cx="3605380" cy="2960783"/>
          </a:xfrm>
        </p:grpSpPr>
        <p:sp>
          <p:nvSpPr>
            <p:cNvPr id="9383" name="Google Shape;9383;p79"/>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79"/>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79"/>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9"/>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87" name="Google Shape;9387;p79"/>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9388" name="Google Shape;9388;p79"/>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9389" name="Google Shape;9389;p79"/>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9390" name="Google Shape;9390;p79"/>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9391" name="Google Shape;9391;p79"/>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2" name="Google Shape;9392;p79"/>
          <p:cNvGrpSpPr/>
          <p:nvPr/>
        </p:nvGrpSpPr>
        <p:grpSpPr>
          <a:xfrm>
            <a:off x="5772403" y="3330411"/>
            <a:ext cx="2664831" cy="843440"/>
            <a:chOff x="5916567" y="1099697"/>
            <a:chExt cx="2556683" cy="809211"/>
          </a:xfrm>
        </p:grpSpPr>
        <p:sp>
          <p:nvSpPr>
            <p:cNvPr id="9393" name="Google Shape;9393;p79"/>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79"/>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9"/>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79"/>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9"/>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79"/>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79"/>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9"/>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1" name="Google Shape;9401;p79"/>
          <p:cNvGrpSpPr/>
          <p:nvPr/>
        </p:nvGrpSpPr>
        <p:grpSpPr>
          <a:xfrm>
            <a:off x="5879943" y="979270"/>
            <a:ext cx="1299851" cy="1023338"/>
            <a:chOff x="5900602" y="1193063"/>
            <a:chExt cx="1299851" cy="1023338"/>
          </a:xfrm>
        </p:grpSpPr>
        <p:grpSp>
          <p:nvGrpSpPr>
            <p:cNvPr id="9402" name="Google Shape;9402;p79"/>
            <p:cNvGrpSpPr/>
            <p:nvPr/>
          </p:nvGrpSpPr>
          <p:grpSpPr>
            <a:xfrm>
              <a:off x="6743564" y="1193063"/>
              <a:ext cx="456889" cy="700379"/>
              <a:chOff x="6743564" y="1193063"/>
              <a:chExt cx="456889" cy="700379"/>
            </a:xfrm>
          </p:grpSpPr>
          <p:grpSp>
            <p:nvGrpSpPr>
              <p:cNvPr id="9403" name="Google Shape;9403;p79"/>
              <p:cNvGrpSpPr/>
              <p:nvPr/>
            </p:nvGrpSpPr>
            <p:grpSpPr>
              <a:xfrm>
                <a:off x="6743564" y="1690731"/>
                <a:ext cx="214402" cy="202710"/>
                <a:chOff x="6743564" y="1690731"/>
                <a:chExt cx="214402" cy="202710"/>
              </a:xfrm>
            </p:grpSpPr>
            <p:sp>
              <p:nvSpPr>
                <p:cNvPr id="9404" name="Google Shape;9404;p79"/>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9"/>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6" name="Google Shape;9406;p79"/>
              <p:cNvGrpSpPr/>
              <p:nvPr/>
            </p:nvGrpSpPr>
            <p:grpSpPr>
              <a:xfrm>
                <a:off x="6915505" y="1193063"/>
                <a:ext cx="284947" cy="589637"/>
                <a:chOff x="6915505" y="1193063"/>
                <a:chExt cx="284947" cy="589637"/>
              </a:xfrm>
            </p:grpSpPr>
            <p:sp>
              <p:nvSpPr>
                <p:cNvPr id="9407" name="Google Shape;9407;p79"/>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08" name="Google Shape;9408;p79"/>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9409" name="Google Shape;9409;p79"/>
            <p:cNvGrpSpPr/>
            <p:nvPr/>
          </p:nvGrpSpPr>
          <p:grpSpPr>
            <a:xfrm>
              <a:off x="6520337" y="1193063"/>
              <a:ext cx="341815" cy="801589"/>
              <a:chOff x="6520337" y="1193063"/>
              <a:chExt cx="341815" cy="801589"/>
            </a:xfrm>
          </p:grpSpPr>
          <p:grpSp>
            <p:nvGrpSpPr>
              <p:cNvPr id="9410" name="Google Shape;9410;p79"/>
              <p:cNvGrpSpPr/>
              <p:nvPr/>
            </p:nvGrpSpPr>
            <p:grpSpPr>
              <a:xfrm>
                <a:off x="6520337" y="1589527"/>
                <a:ext cx="213950" cy="405125"/>
                <a:chOff x="6520337" y="1589527"/>
                <a:chExt cx="213950" cy="405125"/>
              </a:xfrm>
            </p:grpSpPr>
            <p:sp>
              <p:nvSpPr>
                <p:cNvPr id="9411" name="Google Shape;9411;p79"/>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9"/>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3" name="Google Shape;9413;p79"/>
              <p:cNvGrpSpPr/>
              <p:nvPr/>
            </p:nvGrpSpPr>
            <p:grpSpPr>
              <a:xfrm>
                <a:off x="6577204" y="1193063"/>
                <a:ext cx="284947" cy="453562"/>
                <a:chOff x="6577204" y="1193063"/>
                <a:chExt cx="284947" cy="453562"/>
              </a:xfrm>
            </p:grpSpPr>
            <p:sp>
              <p:nvSpPr>
                <p:cNvPr id="9414" name="Google Shape;9414;p79"/>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15" name="Google Shape;9415;p79"/>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9416" name="Google Shape;9416;p79"/>
            <p:cNvGrpSpPr/>
            <p:nvPr/>
          </p:nvGrpSpPr>
          <p:grpSpPr>
            <a:xfrm>
              <a:off x="6238903" y="1193063"/>
              <a:ext cx="300475" cy="901782"/>
              <a:chOff x="6238903" y="1193063"/>
              <a:chExt cx="300475" cy="901782"/>
            </a:xfrm>
          </p:grpSpPr>
          <p:grpSp>
            <p:nvGrpSpPr>
              <p:cNvPr id="9417" name="Google Shape;9417;p79"/>
              <p:cNvGrpSpPr/>
              <p:nvPr/>
            </p:nvGrpSpPr>
            <p:grpSpPr>
              <a:xfrm>
                <a:off x="6290865" y="1489315"/>
                <a:ext cx="248514" cy="605530"/>
                <a:chOff x="6290865" y="1489315"/>
                <a:chExt cx="248514" cy="605530"/>
              </a:xfrm>
            </p:grpSpPr>
            <p:sp>
              <p:nvSpPr>
                <p:cNvPr id="9418" name="Google Shape;9418;p79"/>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9"/>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0" name="Google Shape;9420;p79"/>
              <p:cNvGrpSpPr/>
              <p:nvPr/>
            </p:nvGrpSpPr>
            <p:grpSpPr>
              <a:xfrm>
                <a:off x="6238903" y="1193063"/>
                <a:ext cx="284947" cy="327512"/>
                <a:chOff x="6238903" y="1193063"/>
                <a:chExt cx="284947" cy="327512"/>
              </a:xfrm>
            </p:grpSpPr>
            <p:sp>
              <p:nvSpPr>
                <p:cNvPr id="9421" name="Google Shape;9421;p79"/>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22" name="Google Shape;9422;p79"/>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9423" name="Google Shape;9423;p79"/>
            <p:cNvGrpSpPr/>
            <p:nvPr/>
          </p:nvGrpSpPr>
          <p:grpSpPr>
            <a:xfrm>
              <a:off x="5900602" y="1193063"/>
              <a:ext cx="444345" cy="1023338"/>
              <a:chOff x="5900602" y="1193063"/>
              <a:chExt cx="444345" cy="1023338"/>
            </a:xfrm>
          </p:grpSpPr>
          <p:grpSp>
            <p:nvGrpSpPr>
              <p:cNvPr id="9424" name="Google Shape;9424;p79"/>
              <p:cNvGrpSpPr/>
              <p:nvPr/>
            </p:nvGrpSpPr>
            <p:grpSpPr>
              <a:xfrm>
                <a:off x="6046501" y="1367785"/>
                <a:ext cx="298446" cy="848616"/>
                <a:chOff x="6046501" y="1367785"/>
                <a:chExt cx="298446" cy="848616"/>
              </a:xfrm>
            </p:grpSpPr>
            <p:sp>
              <p:nvSpPr>
                <p:cNvPr id="9425" name="Google Shape;9425;p79"/>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79"/>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7" name="Google Shape;9427;p79"/>
              <p:cNvGrpSpPr/>
              <p:nvPr/>
            </p:nvGrpSpPr>
            <p:grpSpPr>
              <a:xfrm>
                <a:off x="5900602" y="1193063"/>
                <a:ext cx="284947" cy="182312"/>
                <a:chOff x="5900602" y="1193063"/>
                <a:chExt cx="284947" cy="182312"/>
              </a:xfrm>
            </p:grpSpPr>
            <p:sp>
              <p:nvSpPr>
                <p:cNvPr id="9428" name="Google Shape;9428;p79"/>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29" name="Google Shape;9429;p79"/>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9430" name="Google Shape;9430;p79"/>
          <p:cNvGrpSpPr/>
          <p:nvPr/>
        </p:nvGrpSpPr>
        <p:grpSpPr>
          <a:xfrm>
            <a:off x="7217825" y="979415"/>
            <a:ext cx="1219413" cy="1051365"/>
            <a:chOff x="7287122" y="1165658"/>
            <a:chExt cx="1219413" cy="1051365"/>
          </a:xfrm>
        </p:grpSpPr>
        <p:grpSp>
          <p:nvGrpSpPr>
            <p:cNvPr id="9431" name="Google Shape;9431;p79"/>
            <p:cNvGrpSpPr/>
            <p:nvPr/>
          </p:nvGrpSpPr>
          <p:grpSpPr>
            <a:xfrm>
              <a:off x="7287122" y="1969723"/>
              <a:ext cx="1219413" cy="247300"/>
              <a:chOff x="7287122" y="1969723"/>
              <a:chExt cx="1219413" cy="247300"/>
            </a:xfrm>
          </p:grpSpPr>
          <p:sp>
            <p:nvSpPr>
              <p:cNvPr id="9432" name="Google Shape;9432;p79"/>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33" name="Google Shape;9433;p79"/>
              <p:cNvGrpSpPr/>
              <p:nvPr/>
            </p:nvGrpSpPr>
            <p:grpSpPr>
              <a:xfrm>
                <a:off x="7287122" y="2063892"/>
                <a:ext cx="1151753" cy="73428"/>
                <a:chOff x="7287122" y="2063892"/>
                <a:chExt cx="1151753" cy="73428"/>
              </a:xfrm>
            </p:grpSpPr>
            <p:sp>
              <p:nvSpPr>
                <p:cNvPr id="9434" name="Google Shape;9434;p79"/>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35" name="Google Shape;9435;p79"/>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9436" name="Google Shape;9436;p79"/>
            <p:cNvGrpSpPr/>
            <p:nvPr/>
          </p:nvGrpSpPr>
          <p:grpSpPr>
            <a:xfrm>
              <a:off x="7287122" y="1712201"/>
              <a:ext cx="1219403" cy="246767"/>
              <a:chOff x="7287122" y="1712201"/>
              <a:chExt cx="1219403" cy="246767"/>
            </a:xfrm>
          </p:grpSpPr>
          <p:sp>
            <p:nvSpPr>
              <p:cNvPr id="9437" name="Google Shape;9437;p79"/>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38" name="Google Shape;9438;p79"/>
              <p:cNvGrpSpPr/>
              <p:nvPr/>
            </p:nvGrpSpPr>
            <p:grpSpPr>
              <a:xfrm>
                <a:off x="7287122" y="1842861"/>
                <a:ext cx="1005303" cy="73419"/>
                <a:chOff x="7287122" y="1842861"/>
                <a:chExt cx="1005303" cy="73419"/>
              </a:xfrm>
            </p:grpSpPr>
            <p:sp>
              <p:nvSpPr>
                <p:cNvPr id="9439" name="Google Shape;9439;p79"/>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40" name="Google Shape;9440;p79"/>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9441" name="Google Shape;9441;p79"/>
            <p:cNvGrpSpPr/>
            <p:nvPr/>
          </p:nvGrpSpPr>
          <p:grpSpPr>
            <a:xfrm>
              <a:off x="7287122" y="1447520"/>
              <a:ext cx="1219403" cy="286667"/>
              <a:chOff x="7287122" y="1447520"/>
              <a:chExt cx="1219403" cy="286667"/>
            </a:xfrm>
          </p:grpSpPr>
          <p:sp>
            <p:nvSpPr>
              <p:cNvPr id="9442" name="Google Shape;9442;p79"/>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3" name="Google Shape;9443;p79"/>
              <p:cNvGrpSpPr/>
              <p:nvPr/>
            </p:nvGrpSpPr>
            <p:grpSpPr>
              <a:xfrm>
                <a:off x="7287122" y="1581977"/>
                <a:ext cx="852803" cy="73428"/>
                <a:chOff x="7287122" y="1581977"/>
                <a:chExt cx="852803" cy="73428"/>
              </a:xfrm>
            </p:grpSpPr>
            <p:sp>
              <p:nvSpPr>
                <p:cNvPr id="9444" name="Google Shape;9444;p79"/>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45" name="Google Shape;9445;p79"/>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9446" name="Google Shape;9446;p79"/>
            <p:cNvGrpSpPr/>
            <p:nvPr/>
          </p:nvGrpSpPr>
          <p:grpSpPr>
            <a:xfrm>
              <a:off x="7287122" y="1165658"/>
              <a:ext cx="1219403" cy="344253"/>
              <a:chOff x="7287122" y="1165658"/>
              <a:chExt cx="1219403" cy="344253"/>
            </a:xfrm>
          </p:grpSpPr>
          <p:sp>
            <p:nvSpPr>
              <p:cNvPr id="9447" name="Google Shape;9447;p79"/>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8" name="Google Shape;9448;p79"/>
              <p:cNvGrpSpPr/>
              <p:nvPr/>
            </p:nvGrpSpPr>
            <p:grpSpPr>
              <a:xfrm>
                <a:off x="7287122" y="1341025"/>
                <a:ext cx="695703" cy="73419"/>
                <a:chOff x="7287122" y="1341025"/>
                <a:chExt cx="695703" cy="73419"/>
              </a:xfrm>
            </p:grpSpPr>
            <p:sp>
              <p:nvSpPr>
                <p:cNvPr id="9449" name="Google Shape;9449;p79"/>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50" name="Google Shape;9450;p79"/>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454" name="Shape 9454"/>
        <p:cNvGrpSpPr/>
        <p:nvPr/>
      </p:nvGrpSpPr>
      <p:grpSpPr>
        <a:xfrm>
          <a:off x="0" y="0"/>
          <a:ext cx="0" cy="0"/>
          <a:chOff x="0" y="0"/>
          <a:chExt cx="0" cy="0"/>
        </a:xfrm>
      </p:grpSpPr>
      <p:grpSp>
        <p:nvGrpSpPr>
          <p:cNvPr id="9455" name="Google Shape;9455;p80"/>
          <p:cNvGrpSpPr/>
          <p:nvPr/>
        </p:nvGrpSpPr>
        <p:grpSpPr>
          <a:xfrm>
            <a:off x="846551" y="2273217"/>
            <a:ext cx="415546" cy="355053"/>
            <a:chOff x="866243" y="2291587"/>
            <a:chExt cx="415546" cy="355053"/>
          </a:xfrm>
        </p:grpSpPr>
        <p:sp>
          <p:nvSpPr>
            <p:cNvPr id="9456" name="Google Shape;9456;p80"/>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80"/>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80"/>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80"/>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80"/>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61" name="Google Shape;9461;p80"/>
          <p:cNvSpPr/>
          <p:nvPr/>
        </p:nvSpPr>
        <p:spPr>
          <a:xfrm>
            <a:off x="1392102" y="2269439"/>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62" name="Google Shape;9462;p80"/>
          <p:cNvGrpSpPr/>
          <p:nvPr/>
        </p:nvGrpSpPr>
        <p:grpSpPr>
          <a:xfrm>
            <a:off x="1938828" y="2284205"/>
            <a:ext cx="359213" cy="327807"/>
            <a:chOff x="1958520" y="2302574"/>
            <a:chExt cx="359213" cy="327807"/>
          </a:xfrm>
        </p:grpSpPr>
        <p:sp>
          <p:nvSpPr>
            <p:cNvPr id="9463" name="Google Shape;9463;p80"/>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80"/>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80"/>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6" name="Google Shape;9466;p80"/>
          <p:cNvGrpSpPr/>
          <p:nvPr/>
        </p:nvGrpSpPr>
        <p:grpSpPr>
          <a:xfrm>
            <a:off x="2560190" y="2269057"/>
            <a:ext cx="207582" cy="359594"/>
            <a:chOff x="2656082" y="2287427"/>
            <a:chExt cx="207582" cy="359594"/>
          </a:xfrm>
        </p:grpSpPr>
        <p:sp>
          <p:nvSpPr>
            <p:cNvPr id="9467" name="Google Shape;9467;p80"/>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80"/>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0"/>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80"/>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1" name="Google Shape;9471;p80"/>
          <p:cNvGrpSpPr/>
          <p:nvPr/>
        </p:nvGrpSpPr>
        <p:grpSpPr>
          <a:xfrm>
            <a:off x="3029961" y="2303099"/>
            <a:ext cx="362991" cy="290018"/>
            <a:chOff x="3049653" y="2321468"/>
            <a:chExt cx="362991" cy="290018"/>
          </a:xfrm>
        </p:grpSpPr>
        <p:sp>
          <p:nvSpPr>
            <p:cNvPr id="9472" name="Google Shape;9472;p80"/>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0"/>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0"/>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0"/>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6" name="Google Shape;9476;p80"/>
          <p:cNvGrpSpPr/>
          <p:nvPr/>
        </p:nvGrpSpPr>
        <p:grpSpPr>
          <a:xfrm>
            <a:off x="3544551" y="2271534"/>
            <a:ext cx="422342" cy="355243"/>
            <a:chOff x="3564243" y="2289904"/>
            <a:chExt cx="422342" cy="355243"/>
          </a:xfrm>
        </p:grpSpPr>
        <p:sp>
          <p:nvSpPr>
            <p:cNvPr id="9477" name="Google Shape;9477;p80"/>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80"/>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80"/>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0"/>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0"/>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82" name="Google Shape;9482;p80"/>
          <p:cNvSpPr/>
          <p:nvPr/>
        </p:nvSpPr>
        <p:spPr>
          <a:xfrm>
            <a:off x="4124143" y="2269820"/>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83" name="Google Shape;9483;p80"/>
          <p:cNvGrpSpPr/>
          <p:nvPr/>
        </p:nvGrpSpPr>
        <p:grpSpPr>
          <a:xfrm>
            <a:off x="4668202" y="2271344"/>
            <a:ext cx="359594" cy="353909"/>
            <a:chOff x="4687894" y="2289713"/>
            <a:chExt cx="359594" cy="353909"/>
          </a:xfrm>
        </p:grpSpPr>
        <p:sp>
          <p:nvSpPr>
            <p:cNvPr id="9484" name="Google Shape;9484;p80"/>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80"/>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80"/>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87" name="Google Shape;9487;p80"/>
          <p:cNvSpPr/>
          <p:nvPr/>
        </p:nvSpPr>
        <p:spPr>
          <a:xfrm>
            <a:off x="5214928" y="226870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88" name="Google Shape;9488;p80"/>
          <p:cNvGrpSpPr/>
          <p:nvPr/>
        </p:nvGrpSpPr>
        <p:grpSpPr>
          <a:xfrm>
            <a:off x="6352932" y="2289857"/>
            <a:ext cx="263567" cy="317614"/>
            <a:chOff x="6421399" y="2308227"/>
            <a:chExt cx="263567" cy="317614"/>
          </a:xfrm>
        </p:grpSpPr>
        <p:sp>
          <p:nvSpPr>
            <p:cNvPr id="9489" name="Google Shape;9489;p80"/>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80"/>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0"/>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0"/>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3" name="Google Shape;9493;p80"/>
          <p:cNvGrpSpPr/>
          <p:nvPr/>
        </p:nvGrpSpPr>
        <p:grpSpPr>
          <a:xfrm>
            <a:off x="6850501" y="2277250"/>
            <a:ext cx="360356" cy="343462"/>
            <a:chOff x="6870193" y="2295620"/>
            <a:chExt cx="360356" cy="343462"/>
          </a:xfrm>
        </p:grpSpPr>
        <p:sp>
          <p:nvSpPr>
            <p:cNvPr id="9494" name="Google Shape;9494;p80"/>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0"/>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6" name="Google Shape;9496;p80"/>
          <p:cNvGrpSpPr/>
          <p:nvPr/>
        </p:nvGrpSpPr>
        <p:grpSpPr>
          <a:xfrm>
            <a:off x="7421773" y="2284490"/>
            <a:ext cx="342192" cy="327140"/>
            <a:chOff x="7441465" y="2302860"/>
            <a:chExt cx="342192" cy="327140"/>
          </a:xfrm>
        </p:grpSpPr>
        <p:sp>
          <p:nvSpPr>
            <p:cNvPr id="9497" name="Google Shape;9497;p80"/>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80"/>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9" name="Google Shape;9499;p80"/>
          <p:cNvGrpSpPr/>
          <p:nvPr/>
        </p:nvGrpSpPr>
        <p:grpSpPr>
          <a:xfrm>
            <a:off x="7969991" y="2331837"/>
            <a:ext cx="332761" cy="234066"/>
            <a:chOff x="7989683" y="2350207"/>
            <a:chExt cx="332761" cy="234066"/>
          </a:xfrm>
        </p:grpSpPr>
        <p:sp>
          <p:nvSpPr>
            <p:cNvPr id="9500" name="Google Shape;9500;p80"/>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80"/>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80"/>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0"/>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0"/>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80"/>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6" name="Google Shape;9506;p80"/>
          <p:cNvGrpSpPr/>
          <p:nvPr/>
        </p:nvGrpSpPr>
        <p:grpSpPr>
          <a:xfrm>
            <a:off x="5803602" y="2291381"/>
            <a:ext cx="315327" cy="314978"/>
            <a:chOff x="5823294" y="2309751"/>
            <a:chExt cx="315327" cy="314978"/>
          </a:xfrm>
        </p:grpSpPr>
        <p:sp>
          <p:nvSpPr>
            <p:cNvPr id="9507" name="Google Shape;9507;p80"/>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80"/>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0"/>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80"/>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80"/>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80"/>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80"/>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80"/>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80"/>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80"/>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80"/>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80"/>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80"/>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0"/>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0"/>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80"/>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80"/>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4" name="Google Shape;9524;p80"/>
          <p:cNvGrpSpPr/>
          <p:nvPr/>
        </p:nvGrpSpPr>
        <p:grpSpPr>
          <a:xfrm>
            <a:off x="2477583" y="2725790"/>
            <a:ext cx="370930" cy="370549"/>
            <a:chOff x="2497275" y="2744159"/>
            <a:chExt cx="370930" cy="370549"/>
          </a:xfrm>
        </p:grpSpPr>
        <p:sp>
          <p:nvSpPr>
            <p:cNvPr id="9525" name="Google Shape;9525;p80"/>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80"/>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80"/>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80"/>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80"/>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80"/>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1" name="Google Shape;9531;p80"/>
          <p:cNvGrpSpPr/>
          <p:nvPr/>
        </p:nvGrpSpPr>
        <p:grpSpPr>
          <a:xfrm>
            <a:off x="841248" y="2728108"/>
            <a:ext cx="371883" cy="365691"/>
            <a:chOff x="860940" y="2746477"/>
            <a:chExt cx="371883" cy="365691"/>
          </a:xfrm>
        </p:grpSpPr>
        <p:sp>
          <p:nvSpPr>
            <p:cNvPr id="9532" name="Google Shape;9532;p80"/>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80"/>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80"/>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0"/>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80"/>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7" name="Google Shape;9537;p80"/>
          <p:cNvGrpSpPr/>
          <p:nvPr/>
        </p:nvGrpSpPr>
        <p:grpSpPr>
          <a:xfrm>
            <a:off x="1431144" y="2747889"/>
            <a:ext cx="283985" cy="341080"/>
            <a:chOff x="1493849" y="2775533"/>
            <a:chExt cx="283985" cy="341080"/>
          </a:xfrm>
        </p:grpSpPr>
        <p:sp>
          <p:nvSpPr>
            <p:cNvPr id="9538" name="Google Shape;9538;p80"/>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80"/>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0" name="Google Shape;9540;p80"/>
          <p:cNvGrpSpPr/>
          <p:nvPr/>
        </p:nvGrpSpPr>
        <p:grpSpPr>
          <a:xfrm>
            <a:off x="1933144" y="2756052"/>
            <a:ext cx="372835" cy="342573"/>
            <a:chOff x="1952836" y="2774422"/>
            <a:chExt cx="372835" cy="342573"/>
          </a:xfrm>
        </p:grpSpPr>
        <p:sp>
          <p:nvSpPr>
            <p:cNvPr id="9541" name="Google Shape;9541;p80"/>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80"/>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80"/>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4" name="Google Shape;9544;p80"/>
          <p:cNvGrpSpPr/>
          <p:nvPr/>
        </p:nvGrpSpPr>
        <p:grpSpPr>
          <a:xfrm>
            <a:off x="3060224" y="2726107"/>
            <a:ext cx="332729" cy="372518"/>
            <a:chOff x="3079916" y="2744477"/>
            <a:chExt cx="332729" cy="372518"/>
          </a:xfrm>
        </p:grpSpPr>
        <p:sp>
          <p:nvSpPr>
            <p:cNvPr id="9545" name="Google Shape;9545;p80"/>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80"/>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80"/>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8" name="Google Shape;9548;p80"/>
          <p:cNvGrpSpPr/>
          <p:nvPr/>
        </p:nvGrpSpPr>
        <p:grpSpPr>
          <a:xfrm>
            <a:off x="3600884" y="2727155"/>
            <a:ext cx="336889" cy="355592"/>
            <a:chOff x="3620576" y="2745525"/>
            <a:chExt cx="336889" cy="355592"/>
          </a:xfrm>
        </p:grpSpPr>
        <p:sp>
          <p:nvSpPr>
            <p:cNvPr id="9549" name="Google Shape;9549;p80"/>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80"/>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1" name="Google Shape;9551;p80"/>
          <p:cNvGrpSpPr/>
          <p:nvPr/>
        </p:nvGrpSpPr>
        <p:grpSpPr>
          <a:xfrm>
            <a:off x="4107123" y="2742334"/>
            <a:ext cx="380393" cy="363118"/>
            <a:chOff x="4126815" y="2760704"/>
            <a:chExt cx="380393" cy="363118"/>
          </a:xfrm>
        </p:grpSpPr>
        <p:sp>
          <p:nvSpPr>
            <p:cNvPr id="9552" name="Google Shape;9552;p80"/>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80"/>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80"/>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80"/>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6" name="Google Shape;9556;p80"/>
          <p:cNvGrpSpPr/>
          <p:nvPr/>
        </p:nvGrpSpPr>
        <p:grpSpPr>
          <a:xfrm>
            <a:off x="4656294" y="2727314"/>
            <a:ext cx="381346" cy="368644"/>
            <a:chOff x="4675986" y="2745684"/>
            <a:chExt cx="381346" cy="368644"/>
          </a:xfrm>
        </p:grpSpPr>
        <p:sp>
          <p:nvSpPr>
            <p:cNvPr id="9557" name="Google Shape;9557;p80"/>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80"/>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9" name="Google Shape;9559;p80"/>
          <p:cNvGrpSpPr/>
          <p:nvPr/>
        </p:nvGrpSpPr>
        <p:grpSpPr>
          <a:xfrm>
            <a:off x="5200924" y="2772692"/>
            <a:ext cx="373185" cy="302466"/>
            <a:chOff x="5220616" y="2791061"/>
            <a:chExt cx="373185" cy="302466"/>
          </a:xfrm>
        </p:grpSpPr>
        <p:sp>
          <p:nvSpPr>
            <p:cNvPr id="9560" name="Google Shape;9560;p80"/>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80"/>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80"/>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80"/>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80"/>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80"/>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80"/>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80"/>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80"/>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80"/>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80"/>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80"/>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80"/>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80"/>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80"/>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80"/>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80"/>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80"/>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8" name="Google Shape;9578;p80"/>
          <p:cNvGrpSpPr/>
          <p:nvPr/>
        </p:nvGrpSpPr>
        <p:grpSpPr>
          <a:xfrm>
            <a:off x="5768969" y="2754147"/>
            <a:ext cx="284366" cy="344097"/>
            <a:chOff x="5864861" y="2772517"/>
            <a:chExt cx="284366" cy="344097"/>
          </a:xfrm>
        </p:grpSpPr>
        <p:sp>
          <p:nvSpPr>
            <p:cNvPr id="9579" name="Google Shape;9579;p80"/>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80"/>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80"/>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80"/>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80"/>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80"/>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85" name="Google Shape;9585;p80"/>
          <p:cNvSpPr/>
          <p:nvPr/>
        </p:nvSpPr>
        <p:spPr>
          <a:xfrm>
            <a:off x="6321177" y="275227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86" name="Google Shape;9586;p80"/>
          <p:cNvGrpSpPr/>
          <p:nvPr/>
        </p:nvGrpSpPr>
        <p:grpSpPr>
          <a:xfrm>
            <a:off x="6954467" y="2771168"/>
            <a:ext cx="255247" cy="327458"/>
            <a:chOff x="6974158" y="2789537"/>
            <a:chExt cx="255247" cy="327458"/>
          </a:xfrm>
        </p:grpSpPr>
        <p:sp>
          <p:nvSpPr>
            <p:cNvPr id="9587" name="Google Shape;9587;p80"/>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80"/>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80"/>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80"/>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80"/>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80"/>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3" name="Google Shape;9593;p80"/>
          <p:cNvGrpSpPr/>
          <p:nvPr/>
        </p:nvGrpSpPr>
        <p:grpSpPr>
          <a:xfrm>
            <a:off x="7511005" y="2771930"/>
            <a:ext cx="244291" cy="326314"/>
            <a:chOff x="7530697" y="2790299"/>
            <a:chExt cx="244291" cy="326314"/>
          </a:xfrm>
        </p:grpSpPr>
        <p:sp>
          <p:nvSpPr>
            <p:cNvPr id="9594" name="Google Shape;9594;p80"/>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80"/>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80"/>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80"/>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80"/>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80"/>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0" name="Google Shape;9600;p80"/>
          <p:cNvGrpSpPr/>
          <p:nvPr/>
        </p:nvGrpSpPr>
        <p:grpSpPr>
          <a:xfrm>
            <a:off x="7968499" y="2813878"/>
            <a:ext cx="332348" cy="283985"/>
            <a:chOff x="7988191" y="2832248"/>
            <a:chExt cx="332348" cy="283985"/>
          </a:xfrm>
        </p:grpSpPr>
        <p:sp>
          <p:nvSpPr>
            <p:cNvPr id="9601" name="Google Shape;9601;p80"/>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80"/>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80"/>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04" name="Google Shape;9604;p80"/>
          <p:cNvSpPr/>
          <p:nvPr/>
        </p:nvSpPr>
        <p:spPr>
          <a:xfrm>
            <a:off x="2478726" y="3226757"/>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05" name="Google Shape;9605;p80"/>
          <p:cNvGrpSpPr/>
          <p:nvPr/>
        </p:nvGrpSpPr>
        <p:grpSpPr>
          <a:xfrm>
            <a:off x="3568748" y="3239998"/>
            <a:ext cx="364484" cy="262423"/>
            <a:chOff x="3588440" y="3258368"/>
            <a:chExt cx="364484" cy="262423"/>
          </a:xfrm>
        </p:grpSpPr>
        <p:sp>
          <p:nvSpPr>
            <p:cNvPr id="9606" name="Google Shape;9606;p80"/>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80"/>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80"/>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80"/>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80"/>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80"/>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12" name="Google Shape;9612;p80"/>
          <p:cNvSpPr/>
          <p:nvPr/>
        </p:nvSpPr>
        <p:spPr>
          <a:xfrm>
            <a:off x="5243634" y="321148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13" name="Google Shape;9613;p80"/>
          <p:cNvGrpSpPr/>
          <p:nvPr/>
        </p:nvGrpSpPr>
        <p:grpSpPr>
          <a:xfrm>
            <a:off x="5746125" y="3209355"/>
            <a:ext cx="364865" cy="324822"/>
            <a:chOff x="5765817" y="3227724"/>
            <a:chExt cx="364865" cy="324822"/>
          </a:xfrm>
        </p:grpSpPr>
        <p:sp>
          <p:nvSpPr>
            <p:cNvPr id="9614" name="Google Shape;9614;p80"/>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80"/>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80"/>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7" name="Google Shape;9617;p80"/>
          <p:cNvGrpSpPr/>
          <p:nvPr/>
        </p:nvGrpSpPr>
        <p:grpSpPr>
          <a:xfrm>
            <a:off x="6208891" y="3219294"/>
            <a:ext cx="446539" cy="303895"/>
            <a:chOff x="6228583" y="3237664"/>
            <a:chExt cx="446539" cy="303895"/>
          </a:xfrm>
        </p:grpSpPr>
        <p:sp>
          <p:nvSpPr>
            <p:cNvPr id="9618" name="Google Shape;9618;p80"/>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80"/>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80"/>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80"/>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80"/>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80"/>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80"/>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80"/>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80"/>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0"/>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0"/>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80"/>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80"/>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80"/>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80"/>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80"/>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80"/>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5" name="Google Shape;9635;p80"/>
          <p:cNvGrpSpPr/>
          <p:nvPr/>
        </p:nvGrpSpPr>
        <p:grpSpPr>
          <a:xfrm>
            <a:off x="846170" y="3188936"/>
            <a:ext cx="364484" cy="364897"/>
            <a:chOff x="865862" y="3207306"/>
            <a:chExt cx="364484" cy="364897"/>
          </a:xfrm>
        </p:grpSpPr>
        <p:sp>
          <p:nvSpPr>
            <p:cNvPr id="9636" name="Google Shape;9636;p80"/>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80"/>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80"/>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80"/>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80"/>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0"/>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80"/>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80"/>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80"/>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80"/>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80"/>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0"/>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80"/>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80"/>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0" name="Google Shape;9650;p80"/>
          <p:cNvGrpSpPr/>
          <p:nvPr/>
        </p:nvGrpSpPr>
        <p:grpSpPr>
          <a:xfrm>
            <a:off x="1384925" y="3208593"/>
            <a:ext cx="370168" cy="325965"/>
            <a:chOff x="1404617" y="3226962"/>
            <a:chExt cx="370168" cy="325965"/>
          </a:xfrm>
        </p:grpSpPr>
        <p:sp>
          <p:nvSpPr>
            <p:cNvPr id="9651" name="Google Shape;9651;p80"/>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80"/>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80"/>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0"/>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80"/>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80"/>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80"/>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80"/>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80"/>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0" name="Google Shape;9660;p80"/>
          <p:cNvGrpSpPr/>
          <p:nvPr/>
        </p:nvGrpSpPr>
        <p:grpSpPr>
          <a:xfrm>
            <a:off x="1933711" y="3197724"/>
            <a:ext cx="366389" cy="354481"/>
            <a:chOff x="1954741" y="3212419"/>
            <a:chExt cx="366389" cy="354481"/>
          </a:xfrm>
        </p:grpSpPr>
        <p:sp>
          <p:nvSpPr>
            <p:cNvPr id="9661" name="Google Shape;9661;p80"/>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0"/>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80"/>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80"/>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80"/>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80"/>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80"/>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8" name="Google Shape;9668;p80"/>
          <p:cNvGrpSpPr/>
          <p:nvPr/>
        </p:nvGrpSpPr>
        <p:grpSpPr>
          <a:xfrm>
            <a:off x="3023547" y="3197256"/>
            <a:ext cx="366008" cy="348670"/>
            <a:chOff x="3043239" y="3215626"/>
            <a:chExt cx="366008" cy="348670"/>
          </a:xfrm>
        </p:grpSpPr>
        <p:sp>
          <p:nvSpPr>
            <p:cNvPr id="9669" name="Google Shape;9669;p80"/>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80"/>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1" name="Google Shape;9671;p80"/>
          <p:cNvGrpSpPr/>
          <p:nvPr/>
        </p:nvGrpSpPr>
        <p:grpSpPr>
          <a:xfrm>
            <a:off x="4198641" y="3166613"/>
            <a:ext cx="209107" cy="383442"/>
            <a:chOff x="4218333" y="3184982"/>
            <a:chExt cx="209107" cy="383442"/>
          </a:xfrm>
        </p:grpSpPr>
        <p:sp>
          <p:nvSpPr>
            <p:cNvPr id="9672" name="Google Shape;9672;p80"/>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80"/>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74" name="Google Shape;9674;p80"/>
          <p:cNvSpPr/>
          <p:nvPr/>
        </p:nvSpPr>
        <p:spPr>
          <a:xfrm>
            <a:off x="4797127" y="316778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75" name="Google Shape;9675;p80"/>
          <p:cNvGrpSpPr/>
          <p:nvPr/>
        </p:nvGrpSpPr>
        <p:grpSpPr>
          <a:xfrm>
            <a:off x="6876953" y="3197637"/>
            <a:ext cx="322917" cy="347876"/>
            <a:chOff x="6896644" y="3216007"/>
            <a:chExt cx="322917" cy="347876"/>
          </a:xfrm>
        </p:grpSpPr>
        <p:sp>
          <p:nvSpPr>
            <p:cNvPr id="9676" name="Google Shape;9676;p80"/>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80"/>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80"/>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80"/>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0"/>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80"/>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80"/>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3" name="Google Shape;9683;p80"/>
          <p:cNvGrpSpPr/>
          <p:nvPr/>
        </p:nvGrpSpPr>
        <p:grpSpPr>
          <a:xfrm>
            <a:off x="7409674" y="3204814"/>
            <a:ext cx="334634" cy="333904"/>
            <a:chOff x="7429366" y="3223183"/>
            <a:chExt cx="334634" cy="333904"/>
          </a:xfrm>
        </p:grpSpPr>
        <p:sp>
          <p:nvSpPr>
            <p:cNvPr id="9684" name="Google Shape;9684;p80"/>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80"/>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86" name="Google Shape;9686;p80"/>
          <p:cNvSpPr/>
          <p:nvPr/>
        </p:nvSpPr>
        <p:spPr>
          <a:xfrm>
            <a:off x="8059604" y="318893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87" name="Google Shape;9687;p80"/>
          <p:cNvGrpSpPr/>
          <p:nvPr/>
        </p:nvGrpSpPr>
        <p:grpSpPr>
          <a:xfrm>
            <a:off x="5196764" y="3707114"/>
            <a:ext cx="356196" cy="265631"/>
            <a:chOff x="5216456" y="3725484"/>
            <a:chExt cx="356196" cy="265631"/>
          </a:xfrm>
        </p:grpSpPr>
        <p:sp>
          <p:nvSpPr>
            <p:cNvPr id="9688" name="Google Shape;9688;p80"/>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80"/>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0" name="Google Shape;9690;p80"/>
          <p:cNvGrpSpPr/>
          <p:nvPr/>
        </p:nvGrpSpPr>
        <p:grpSpPr>
          <a:xfrm>
            <a:off x="6829701" y="3715625"/>
            <a:ext cx="355053" cy="248038"/>
            <a:chOff x="6849393" y="3733994"/>
            <a:chExt cx="355053" cy="248038"/>
          </a:xfrm>
        </p:grpSpPr>
        <p:sp>
          <p:nvSpPr>
            <p:cNvPr id="9691" name="Google Shape;9691;p80"/>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80"/>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0"/>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80"/>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80"/>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6" name="Google Shape;9696;p80"/>
          <p:cNvGrpSpPr/>
          <p:nvPr/>
        </p:nvGrpSpPr>
        <p:grpSpPr>
          <a:xfrm>
            <a:off x="7899305" y="3696318"/>
            <a:ext cx="392111" cy="280206"/>
            <a:chOff x="7918997" y="3714687"/>
            <a:chExt cx="392111" cy="280206"/>
          </a:xfrm>
        </p:grpSpPr>
        <p:sp>
          <p:nvSpPr>
            <p:cNvPr id="9697" name="Google Shape;9697;p80"/>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80"/>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80"/>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80"/>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80"/>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02" name="Google Shape;9702;p80"/>
          <p:cNvSpPr/>
          <p:nvPr/>
        </p:nvSpPr>
        <p:spPr>
          <a:xfrm>
            <a:off x="847662" y="3675995"/>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03" name="Google Shape;9703;p80"/>
          <p:cNvGrpSpPr/>
          <p:nvPr/>
        </p:nvGrpSpPr>
        <p:grpSpPr>
          <a:xfrm>
            <a:off x="1389085" y="3662594"/>
            <a:ext cx="357720" cy="355148"/>
            <a:chOff x="1408777" y="3680964"/>
            <a:chExt cx="357720" cy="355148"/>
          </a:xfrm>
        </p:grpSpPr>
        <p:sp>
          <p:nvSpPr>
            <p:cNvPr id="9704" name="Google Shape;9704;p80"/>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80"/>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80"/>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80"/>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80"/>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9" name="Google Shape;9709;p80"/>
          <p:cNvGrpSpPr/>
          <p:nvPr/>
        </p:nvGrpSpPr>
        <p:grpSpPr>
          <a:xfrm>
            <a:off x="1933144" y="3662594"/>
            <a:ext cx="357720" cy="355148"/>
            <a:chOff x="1952836" y="3680964"/>
            <a:chExt cx="357720" cy="355148"/>
          </a:xfrm>
        </p:grpSpPr>
        <p:sp>
          <p:nvSpPr>
            <p:cNvPr id="9710" name="Google Shape;9710;p80"/>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80"/>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80"/>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80"/>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80"/>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5" name="Google Shape;9715;p80"/>
          <p:cNvGrpSpPr/>
          <p:nvPr/>
        </p:nvGrpSpPr>
        <p:grpSpPr>
          <a:xfrm>
            <a:off x="2477202" y="3662594"/>
            <a:ext cx="357720" cy="355148"/>
            <a:chOff x="2496894" y="3680964"/>
            <a:chExt cx="357720" cy="355148"/>
          </a:xfrm>
        </p:grpSpPr>
        <p:sp>
          <p:nvSpPr>
            <p:cNvPr id="9716" name="Google Shape;9716;p80"/>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80"/>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80"/>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80"/>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80"/>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1" name="Google Shape;9721;p80"/>
          <p:cNvGrpSpPr/>
          <p:nvPr/>
        </p:nvGrpSpPr>
        <p:grpSpPr>
          <a:xfrm>
            <a:off x="3021292" y="3662689"/>
            <a:ext cx="356164" cy="355815"/>
            <a:chOff x="3040984" y="3681059"/>
            <a:chExt cx="356164" cy="355815"/>
          </a:xfrm>
        </p:grpSpPr>
        <p:sp>
          <p:nvSpPr>
            <p:cNvPr id="9722" name="Google Shape;9722;p80"/>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80"/>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80"/>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5" name="Google Shape;9725;p80"/>
          <p:cNvGrpSpPr/>
          <p:nvPr/>
        </p:nvGrpSpPr>
        <p:grpSpPr>
          <a:xfrm>
            <a:off x="3564589" y="3680821"/>
            <a:ext cx="358069" cy="317995"/>
            <a:chOff x="3584280" y="3699191"/>
            <a:chExt cx="358069" cy="317995"/>
          </a:xfrm>
        </p:grpSpPr>
        <p:sp>
          <p:nvSpPr>
            <p:cNvPr id="9726" name="Google Shape;9726;p80"/>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80"/>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80"/>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80"/>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0" name="Google Shape;9730;p80"/>
          <p:cNvGrpSpPr/>
          <p:nvPr/>
        </p:nvGrpSpPr>
        <p:grpSpPr>
          <a:xfrm>
            <a:off x="4109790" y="3662689"/>
            <a:ext cx="355402" cy="354291"/>
            <a:chOff x="4129482" y="3681059"/>
            <a:chExt cx="355402" cy="354291"/>
          </a:xfrm>
        </p:grpSpPr>
        <p:sp>
          <p:nvSpPr>
            <p:cNvPr id="9731" name="Google Shape;9731;p80"/>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80"/>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80"/>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80"/>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5" name="Google Shape;9735;p80"/>
          <p:cNvGrpSpPr/>
          <p:nvPr/>
        </p:nvGrpSpPr>
        <p:grpSpPr>
          <a:xfrm>
            <a:off x="4653849" y="3661927"/>
            <a:ext cx="355434" cy="355815"/>
            <a:chOff x="4673540" y="3680297"/>
            <a:chExt cx="355434" cy="355815"/>
          </a:xfrm>
        </p:grpSpPr>
        <p:sp>
          <p:nvSpPr>
            <p:cNvPr id="9736" name="Google Shape;9736;p80"/>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80"/>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80"/>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9" name="Google Shape;9739;p80"/>
          <p:cNvGrpSpPr/>
          <p:nvPr/>
        </p:nvGrpSpPr>
        <p:grpSpPr>
          <a:xfrm>
            <a:off x="5759716" y="3680821"/>
            <a:ext cx="317645" cy="318757"/>
            <a:chOff x="5779408" y="3699191"/>
            <a:chExt cx="317645" cy="318757"/>
          </a:xfrm>
        </p:grpSpPr>
        <p:sp>
          <p:nvSpPr>
            <p:cNvPr id="9740" name="Google Shape;9740;p80"/>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80"/>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42" name="Google Shape;9742;p80"/>
          <p:cNvSpPr/>
          <p:nvPr/>
        </p:nvSpPr>
        <p:spPr>
          <a:xfrm>
            <a:off x="6284881" y="3676090"/>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43" name="Google Shape;9743;p80"/>
          <p:cNvGrpSpPr/>
          <p:nvPr/>
        </p:nvGrpSpPr>
        <p:grpSpPr>
          <a:xfrm>
            <a:off x="7370743" y="3662499"/>
            <a:ext cx="372073" cy="355243"/>
            <a:chOff x="7390435" y="3680868"/>
            <a:chExt cx="372073" cy="355243"/>
          </a:xfrm>
        </p:grpSpPr>
        <p:sp>
          <p:nvSpPr>
            <p:cNvPr id="9744" name="Google Shape;9744;p80"/>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80"/>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80"/>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80"/>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80"/>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80"/>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0" name="Google Shape;9750;p80"/>
          <p:cNvGrpSpPr/>
          <p:nvPr/>
        </p:nvGrpSpPr>
        <p:grpSpPr>
          <a:xfrm>
            <a:off x="1392301" y="4119346"/>
            <a:ext cx="374709" cy="374010"/>
            <a:chOff x="1421638" y="4125629"/>
            <a:chExt cx="374709" cy="374010"/>
          </a:xfrm>
        </p:grpSpPr>
        <p:sp>
          <p:nvSpPr>
            <p:cNvPr id="9751" name="Google Shape;9751;p80"/>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80"/>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3" name="Google Shape;9753;p80"/>
          <p:cNvGrpSpPr/>
          <p:nvPr/>
        </p:nvGrpSpPr>
        <p:grpSpPr>
          <a:xfrm>
            <a:off x="1943917" y="4135255"/>
            <a:ext cx="357720" cy="342192"/>
            <a:chOff x="1973254" y="4156304"/>
            <a:chExt cx="357720" cy="342192"/>
          </a:xfrm>
        </p:grpSpPr>
        <p:sp>
          <p:nvSpPr>
            <p:cNvPr id="9754" name="Google Shape;9754;p80"/>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0"/>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80"/>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0"/>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80"/>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80"/>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0" name="Google Shape;9760;p80"/>
          <p:cNvGrpSpPr/>
          <p:nvPr/>
        </p:nvGrpSpPr>
        <p:grpSpPr>
          <a:xfrm>
            <a:off x="2494422" y="4136192"/>
            <a:ext cx="341049" cy="340318"/>
            <a:chOff x="2523759" y="4135505"/>
            <a:chExt cx="341049" cy="340318"/>
          </a:xfrm>
        </p:grpSpPr>
        <p:sp>
          <p:nvSpPr>
            <p:cNvPr id="9761" name="Google Shape;9761;p80"/>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80"/>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3" name="Google Shape;9763;p80"/>
          <p:cNvGrpSpPr/>
          <p:nvPr/>
        </p:nvGrpSpPr>
        <p:grpSpPr>
          <a:xfrm>
            <a:off x="3011266" y="4131175"/>
            <a:ext cx="392079" cy="350353"/>
            <a:chOff x="3040603" y="4130360"/>
            <a:chExt cx="392079" cy="350353"/>
          </a:xfrm>
        </p:grpSpPr>
        <p:sp>
          <p:nvSpPr>
            <p:cNvPr id="9764" name="Google Shape;9764;p80"/>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80"/>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80"/>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80"/>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80"/>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80"/>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80"/>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80"/>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80"/>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80"/>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4" name="Google Shape;9774;p80"/>
          <p:cNvGrpSpPr/>
          <p:nvPr/>
        </p:nvGrpSpPr>
        <p:grpSpPr>
          <a:xfrm>
            <a:off x="3632807" y="4136192"/>
            <a:ext cx="232955" cy="340318"/>
            <a:chOff x="3662144" y="4135505"/>
            <a:chExt cx="232955" cy="340318"/>
          </a:xfrm>
        </p:grpSpPr>
        <p:sp>
          <p:nvSpPr>
            <p:cNvPr id="9775" name="Google Shape;9775;p80"/>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80"/>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0"/>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80"/>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9" name="Google Shape;9779;p80"/>
          <p:cNvGrpSpPr/>
          <p:nvPr/>
        </p:nvGrpSpPr>
        <p:grpSpPr>
          <a:xfrm>
            <a:off x="4119801" y="4122029"/>
            <a:ext cx="344065" cy="368644"/>
            <a:chOff x="4149138" y="4121151"/>
            <a:chExt cx="344065" cy="368644"/>
          </a:xfrm>
        </p:grpSpPr>
        <p:sp>
          <p:nvSpPr>
            <p:cNvPr id="9780" name="Google Shape;9780;p80"/>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80"/>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0"/>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80"/>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80"/>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80"/>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80"/>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80"/>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80"/>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80"/>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0"/>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0"/>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92" name="Google Shape;9792;p80"/>
          <p:cNvSpPr/>
          <p:nvPr/>
        </p:nvSpPr>
        <p:spPr>
          <a:xfrm>
            <a:off x="4662717" y="4136335"/>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93" name="Google Shape;9793;p80"/>
          <p:cNvGrpSpPr/>
          <p:nvPr/>
        </p:nvGrpSpPr>
        <p:grpSpPr>
          <a:xfrm>
            <a:off x="5176925" y="4174949"/>
            <a:ext cx="397763" cy="262804"/>
            <a:chOff x="5206262" y="4174817"/>
            <a:chExt cx="397763" cy="262804"/>
          </a:xfrm>
        </p:grpSpPr>
        <p:sp>
          <p:nvSpPr>
            <p:cNvPr id="9794" name="Google Shape;9794;p80"/>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80"/>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80"/>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80"/>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80"/>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80"/>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80"/>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1" name="Google Shape;9801;p80"/>
          <p:cNvGrpSpPr/>
          <p:nvPr/>
        </p:nvGrpSpPr>
        <p:grpSpPr>
          <a:xfrm>
            <a:off x="5698279" y="4161342"/>
            <a:ext cx="440505" cy="290018"/>
            <a:chOff x="5727616" y="4204699"/>
            <a:chExt cx="440505" cy="290018"/>
          </a:xfrm>
        </p:grpSpPr>
        <p:sp>
          <p:nvSpPr>
            <p:cNvPr id="9802" name="Google Shape;9802;p80"/>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80"/>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80"/>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80"/>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80"/>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80"/>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0"/>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80"/>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0" name="Google Shape;9810;p80"/>
          <p:cNvGrpSpPr/>
          <p:nvPr/>
        </p:nvGrpSpPr>
        <p:grpSpPr>
          <a:xfrm>
            <a:off x="6380726" y="4124093"/>
            <a:ext cx="159950" cy="364516"/>
            <a:chOff x="6410063" y="4135124"/>
            <a:chExt cx="159950" cy="364516"/>
          </a:xfrm>
        </p:grpSpPr>
        <p:sp>
          <p:nvSpPr>
            <p:cNvPr id="9811" name="Google Shape;9811;p80"/>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80"/>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80"/>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80"/>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5" name="Google Shape;9815;p80"/>
          <p:cNvGrpSpPr/>
          <p:nvPr/>
        </p:nvGrpSpPr>
        <p:grpSpPr>
          <a:xfrm>
            <a:off x="6641065" y="4124284"/>
            <a:ext cx="214378" cy="364135"/>
            <a:chOff x="6924652" y="4135505"/>
            <a:chExt cx="214378" cy="364135"/>
          </a:xfrm>
        </p:grpSpPr>
        <p:sp>
          <p:nvSpPr>
            <p:cNvPr id="9816" name="Google Shape;9816;p80"/>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80"/>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80"/>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80"/>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20" name="Google Shape;9820;p80"/>
          <p:cNvSpPr txBox="1"/>
          <p:nvPr/>
        </p:nvSpPr>
        <p:spPr>
          <a:xfrm>
            <a:off x="716700" y="1188000"/>
            <a:ext cx="7710600" cy="761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sz="1100">
                <a:solidFill>
                  <a:schemeClr val="lt1"/>
                </a:solidFill>
              </a:rPr>
              <a:t>You can </a:t>
            </a:r>
            <a:r>
              <a:rPr b="1" lang="en" sz="1100">
                <a:solidFill>
                  <a:schemeClr val="hlink"/>
                </a:solidFill>
              </a:rPr>
              <a:t>resize </a:t>
            </a:r>
            <a:r>
              <a:rPr lang="en" sz="1100">
                <a:solidFill>
                  <a:schemeClr val="lt1"/>
                </a:solidFill>
              </a:rPr>
              <a:t>these icons without losing quality.</a:t>
            </a:r>
            <a:endParaRPr sz="1100">
              <a:solidFill>
                <a:schemeClr val="lt1"/>
              </a:solidFill>
            </a:endParaRPr>
          </a:p>
          <a:p>
            <a:pPr indent="0" lvl="0" marL="0" rtl="0" algn="ctr">
              <a:lnSpc>
                <a:spcPct val="100000"/>
              </a:lnSpc>
              <a:spcBef>
                <a:spcPts val="0"/>
              </a:spcBef>
              <a:spcAft>
                <a:spcPts val="0"/>
              </a:spcAft>
              <a:buClr>
                <a:schemeClr val="dk1"/>
              </a:buClr>
              <a:buSzPts val="1100"/>
              <a:buFont typeface="Arial"/>
              <a:buNone/>
            </a:pPr>
            <a:r>
              <a:rPr lang="en" sz="1100">
                <a:solidFill>
                  <a:schemeClr val="lt1"/>
                </a:solidFill>
              </a:rPr>
              <a:t>You can </a:t>
            </a:r>
            <a:r>
              <a:rPr b="1" lang="en" sz="1100">
                <a:solidFill>
                  <a:schemeClr val="hlink"/>
                </a:solidFill>
              </a:rPr>
              <a:t>change the stroke and fill color</a:t>
            </a:r>
            <a:r>
              <a:rPr lang="en" sz="1100">
                <a:solidFill>
                  <a:schemeClr val="lt1"/>
                </a:solidFill>
              </a:rPr>
              <a:t>; just select the icon and click on the </a:t>
            </a:r>
            <a:r>
              <a:rPr b="1" lang="en" sz="1100">
                <a:solidFill>
                  <a:schemeClr val="hlink"/>
                </a:solidFill>
              </a:rPr>
              <a:t>paint bucket/pen</a:t>
            </a:r>
            <a:r>
              <a:rPr lang="en" sz="1100">
                <a:solidFill>
                  <a:schemeClr val="lt1"/>
                </a:solidFill>
              </a:rPr>
              <a:t>.</a:t>
            </a:r>
            <a:endParaRPr sz="1100">
              <a:solidFill>
                <a:schemeClr val="lt1"/>
              </a:solidFill>
            </a:endParaRPr>
          </a:p>
          <a:p>
            <a:pPr indent="0" lvl="0" marL="0" rtl="0" algn="ctr">
              <a:lnSpc>
                <a:spcPct val="100000"/>
              </a:lnSpc>
              <a:spcBef>
                <a:spcPts val="0"/>
              </a:spcBef>
              <a:spcAft>
                <a:spcPts val="0"/>
              </a:spcAft>
              <a:buNone/>
            </a:pPr>
            <a:r>
              <a:rPr lang="en" sz="1100">
                <a:solidFill>
                  <a:schemeClr val="lt1"/>
                </a:solidFill>
              </a:rPr>
              <a:t>In Google Slides, you can also use </a:t>
            </a:r>
            <a:r>
              <a:rPr b="1" lang="en" sz="1100">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9821" name="Google Shape;9821;p80"/>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grpSp>
        <p:nvGrpSpPr>
          <p:cNvPr id="9822" name="Google Shape;9822;p80"/>
          <p:cNvGrpSpPr/>
          <p:nvPr/>
        </p:nvGrpSpPr>
        <p:grpSpPr>
          <a:xfrm>
            <a:off x="841240" y="4119220"/>
            <a:ext cx="374177" cy="374263"/>
            <a:chOff x="775325" y="4143525"/>
            <a:chExt cx="468776" cy="468884"/>
          </a:xfrm>
        </p:grpSpPr>
        <p:sp>
          <p:nvSpPr>
            <p:cNvPr id="9823" name="Google Shape;9823;p80"/>
            <p:cNvSpPr/>
            <p:nvPr/>
          </p:nvSpPr>
          <p:spPr>
            <a:xfrm>
              <a:off x="851953" y="4143525"/>
              <a:ext cx="392147" cy="390479"/>
            </a:xfrm>
            <a:custGeom>
              <a:rect b="b" l="l" r="r" t="t"/>
              <a:pathLst>
                <a:path extrusionOk="0" h="36273" w="36428">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80"/>
            <p:cNvSpPr/>
            <p:nvPr/>
          </p:nvSpPr>
          <p:spPr>
            <a:xfrm>
              <a:off x="775325" y="4505404"/>
              <a:ext cx="108339" cy="107004"/>
            </a:xfrm>
            <a:custGeom>
              <a:rect b="b" l="l" r="r" t="t"/>
              <a:pathLst>
                <a:path extrusionOk="0" h="9940" w="10064">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80"/>
            <p:cNvSpPr/>
            <p:nvPr/>
          </p:nvSpPr>
          <p:spPr>
            <a:xfrm>
              <a:off x="775325" y="4437806"/>
              <a:ext cx="75430" cy="74085"/>
            </a:xfrm>
            <a:custGeom>
              <a:rect b="b" l="l" r="r" t="t"/>
              <a:pathLst>
                <a:path extrusionOk="0" h="6882" w="7007">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80"/>
            <p:cNvSpPr/>
            <p:nvPr/>
          </p:nvSpPr>
          <p:spPr>
            <a:xfrm>
              <a:off x="875829" y="4538289"/>
              <a:ext cx="75409" cy="74085"/>
            </a:xfrm>
            <a:custGeom>
              <a:rect b="b" l="l" r="r" t="t"/>
              <a:pathLst>
                <a:path extrusionOk="0" h="6882" w="7005">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7" name="Google Shape;9827;p80"/>
          <p:cNvGrpSpPr/>
          <p:nvPr/>
        </p:nvGrpSpPr>
        <p:grpSpPr>
          <a:xfrm>
            <a:off x="7015917" y="4114633"/>
            <a:ext cx="219464" cy="383437"/>
            <a:chOff x="1426400" y="1814750"/>
            <a:chExt cx="407850" cy="712575"/>
          </a:xfrm>
        </p:grpSpPr>
        <p:sp>
          <p:nvSpPr>
            <p:cNvPr id="9828" name="Google Shape;9828;p80"/>
            <p:cNvSpPr/>
            <p:nvPr/>
          </p:nvSpPr>
          <p:spPr>
            <a:xfrm>
              <a:off x="1426400" y="1814750"/>
              <a:ext cx="407850" cy="407925"/>
            </a:xfrm>
            <a:custGeom>
              <a:rect b="b" l="l" r="r" t="t"/>
              <a:pathLst>
                <a:path extrusionOk="0" fill="none" h="16317" w="16314">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solidFill>
              <a:srgbClr val="E3E7EA"/>
            </a:solidFill>
            <a:ln cap="rnd"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80"/>
            <p:cNvSpPr/>
            <p:nvPr/>
          </p:nvSpPr>
          <p:spPr>
            <a:xfrm>
              <a:off x="1631125" y="2222650"/>
              <a:ext cx="25" cy="304675"/>
            </a:xfrm>
            <a:custGeom>
              <a:rect b="b" l="l" r="r" t="t"/>
              <a:pathLst>
                <a:path extrusionOk="0" fill="none" h="12187" w="1">
                  <a:moveTo>
                    <a:pt x="1" y="1"/>
                  </a:moveTo>
                  <a:lnTo>
                    <a:pt x="1" y="12187"/>
                  </a:lnTo>
                </a:path>
              </a:pathLst>
            </a:custGeom>
            <a:solidFill>
              <a:srgbClr val="E3E7EA"/>
            </a:solidFill>
            <a:ln cap="rnd"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80"/>
            <p:cNvSpPr/>
            <p:nvPr/>
          </p:nvSpPr>
          <p:spPr>
            <a:xfrm>
              <a:off x="1529575" y="2425750"/>
              <a:ext cx="203125" cy="25"/>
            </a:xfrm>
            <a:custGeom>
              <a:rect b="b" l="l" r="r" t="t"/>
              <a:pathLst>
                <a:path extrusionOk="0" fill="none" h="1" w="8125">
                  <a:moveTo>
                    <a:pt x="1" y="1"/>
                  </a:moveTo>
                  <a:lnTo>
                    <a:pt x="8125" y="1"/>
                  </a:lnTo>
                </a:path>
              </a:pathLst>
            </a:custGeom>
            <a:solidFill>
              <a:srgbClr val="E3E7EA"/>
            </a:solidFill>
            <a:ln cap="rnd"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1" name="Google Shape;9831;p80"/>
          <p:cNvGrpSpPr/>
          <p:nvPr/>
        </p:nvGrpSpPr>
        <p:grpSpPr>
          <a:xfrm>
            <a:off x="7391519" y="4149408"/>
            <a:ext cx="313833" cy="313887"/>
            <a:chOff x="1910075" y="2021700"/>
            <a:chExt cx="583225" cy="583325"/>
          </a:xfrm>
        </p:grpSpPr>
        <p:sp>
          <p:nvSpPr>
            <p:cNvPr id="9832" name="Google Shape;9832;p80"/>
            <p:cNvSpPr/>
            <p:nvPr/>
          </p:nvSpPr>
          <p:spPr>
            <a:xfrm>
              <a:off x="1910075" y="2157875"/>
              <a:ext cx="448375" cy="447150"/>
            </a:xfrm>
            <a:custGeom>
              <a:rect b="b" l="l" r="r" t="t"/>
              <a:pathLst>
                <a:path extrusionOk="0" fill="none" h="17886" w="17935">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solidFill>
              <a:srgbClr val="E3E7EA"/>
            </a:solidFill>
            <a:ln cap="rnd"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80"/>
            <p:cNvSpPr/>
            <p:nvPr/>
          </p:nvSpPr>
          <p:spPr>
            <a:xfrm>
              <a:off x="2277975" y="2026475"/>
              <a:ext cx="210650" cy="210625"/>
            </a:xfrm>
            <a:custGeom>
              <a:rect b="b" l="l" r="r" t="t"/>
              <a:pathLst>
                <a:path extrusionOk="0" fill="none" h="8425" w="8426">
                  <a:moveTo>
                    <a:pt x="8425" y="0"/>
                  </a:moveTo>
                  <a:lnTo>
                    <a:pt x="1" y="8425"/>
                  </a:lnTo>
                </a:path>
              </a:pathLst>
            </a:custGeom>
            <a:solidFill>
              <a:srgbClr val="E3E7EA"/>
            </a:solidFill>
            <a:ln cap="rnd"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80"/>
            <p:cNvSpPr/>
            <p:nvPr/>
          </p:nvSpPr>
          <p:spPr>
            <a:xfrm>
              <a:off x="2349675" y="2021700"/>
              <a:ext cx="143625" cy="143500"/>
            </a:xfrm>
            <a:custGeom>
              <a:rect b="b" l="l" r="r" t="t"/>
              <a:pathLst>
                <a:path extrusionOk="0" fill="none" h="5740" w="5745">
                  <a:moveTo>
                    <a:pt x="1" y="0"/>
                  </a:moveTo>
                  <a:lnTo>
                    <a:pt x="5744" y="0"/>
                  </a:lnTo>
                  <a:lnTo>
                    <a:pt x="5744" y="5740"/>
                  </a:lnTo>
                </a:path>
              </a:pathLst>
            </a:custGeom>
            <a:solidFill>
              <a:srgbClr val="E3E7EA"/>
            </a:solidFill>
            <a:ln cap="rnd"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5" name="Google Shape;9835;p80"/>
          <p:cNvGrpSpPr/>
          <p:nvPr/>
        </p:nvGrpSpPr>
        <p:grpSpPr>
          <a:xfrm>
            <a:off x="7861486" y="4189187"/>
            <a:ext cx="441255" cy="234329"/>
            <a:chOff x="2749275" y="2099575"/>
            <a:chExt cx="820025" cy="435475"/>
          </a:xfrm>
        </p:grpSpPr>
        <p:sp>
          <p:nvSpPr>
            <p:cNvPr id="9836" name="Google Shape;9836;p80"/>
            <p:cNvSpPr/>
            <p:nvPr/>
          </p:nvSpPr>
          <p:spPr>
            <a:xfrm>
              <a:off x="3163375" y="2317300"/>
              <a:ext cx="389050" cy="25"/>
            </a:xfrm>
            <a:custGeom>
              <a:rect b="b" l="l" r="r" t="t"/>
              <a:pathLst>
                <a:path extrusionOk="0" fill="none" h="1" w="15562">
                  <a:moveTo>
                    <a:pt x="15562" y="1"/>
                  </a:moveTo>
                  <a:lnTo>
                    <a:pt x="1" y="1"/>
                  </a:lnTo>
                </a:path>
              </a:pathLst>
            </a:custGeom>
            <a:solidFill>
              <a:srgbClr val="E3E7EA"/>
            </a:solidFill>
            <a:ln cap="sq" cmpd="sng" w="9525">
              <a:solidFill>
                <a:srgbClr val="657E93"/>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80"/>
            <p:cNvSpPr/>
            <p:nvPr/>
          </p:nvSpPr>
          <p:spPr>
            <a:xfrm>
              <a:off x="3299975" y="2175125"/>
              <a:ext cx="25" cy="284375"/>
            </a:xfrm>
            <a:custGeom>
              <a:rect b="b" l="l" r="r" t="t"/>
              <a:pathLst>
                <a:path extrusionOk="0" fill="none" h="11375" w="1">
                  <a:moveTo>
                    <a:pt x="0" y="1"/>
                  </a:moveTo>
                  <a:lnTo>
                    <a:pt x="0" y="11374"/>
                  </a:lnTo>
                </a:path>
              </a:pathLst>
            </a:custGeom>
            <a:solidFill>
              <a:srgbClr val="E3E7EA"/>
            </a:solidFill>
            <a:ln cap="rnd" cmpd="sng" w="9525">
              <a:solidFill>
                <a:srgbClr val="657E93"/>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80"/>
            <p:cNvSpPr/>
            <p:nvPr/>
          </p:nvSpPr>
          <p:spPr>
            <a:xfrm>
              <a:off x="3438275" y="2186300"/>
              <a:ext cx="131025" cy="261925"/>
            </a:xfrm>
            <a:custGeom>
              <a:rect b="b" l="l" r="r" t="t"/>
              <a:pathLst>
                <a:path extrusionOk="0" fill="none" h="10477" w="5241">
                  <a:moveTo>
                    <a:pt x="0" y="10476"/>
                  </a:moveTo>
                  <a:lnTo>
                    <a:pt x="5240" y="5241"/>
                  </a:lnTo>
                  <a:lnTo>
                    <a:pt x="0" y="1"/>
                  </a:lnTo>
                </a:path>
              </a:pathLst>
            </a:custGeom>
            <a:solidFill>
              <a:srgbClr val="E3E7EA"/>
            </a:solidFill>
            <a:ln cap="rnd"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80"/>
            <p:cNvSpPr/>
            <p:nvPr/>
          </p:nvSpPr>
          <p:spPr>
            <a:xfrm>
              <a:off x="2749275" y="2099575"/>
              <a:ext cx="435450" cy="435475"/>
            </a:xfrm>
            <a:custGeom>
              <a:rect b="b" l="l" r="r" t="t"/>
              <a:pathLst>
                <a:path extrusionOk="0" fill="none" h="17419" w="17418">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solidFill>
              <a:srgbClr val="E3E7EA"/>
            </a:solidFill>
            <a:ln cap="sq" cmpd="sng" w="9525">
              <a:solidFill>
                <a:srgbClr val="657E93"/>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43" name="Shape 9843"/>
        <p:cNvGrpSpPr/>
        <p:nvPr/>
      </p:nvGrpSpPr>
      <p:grpSpPr>
        <a:xfrm>
          <a:off x="0" y="0"/>
          <a:ext cx="0" cy="0"/>
          <a:chOff x="0" y="0"/>
          <a:chExt cx="0" cy="0"/>
        </a:xfrm>
      </p:grpSpPr>
      <p:grpSp>
        <p:nvGrpSpPr>
          <p:cNvPr id="9844" name="Google Shape;9844;p81"/>
          <p:cNvGrpSpPr/>
          <p:nvPr/>
        </p:nvGrpSpPr>
        <p:grpSpPr>
          <a:xfrm>
            <a:off x="1989449" y="4101269"/>
            <a:ext cx="374774" cy="346073"/>
            <a:chOff x="1989449" y="4282269"/>
            <a:chExt cx="374774" cy="346073"/>
          </a:xfrm>
        </p:grpSpPr>
        <p:sp>
          <p:nvSpPr>
            <p:cNvPr id="9845" name="Google Shape;9845;p81"/>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81"/>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81"/>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81"/>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81"/>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0" name="Google Shape;9850;p81"/>
          <p:cNvGrpSpPr/>
          <p:nvPr/>
        </p:nvGrpSpPr>
        <p:grpSpPr>
          <a:xfrm>
            <a:off x="2487439" y="4099740"/>
            <a:ext cx="198775" cy="348972"/>
            <a:chOff x="2487439" y="4280740"/>
            <a:chExt cx="198775" cy="348972"/>
          </a:xfrm>
        </p:grpSpPr>
        <p:sp>
          <p:nvSpPr>
            <p:cNvPr id="9851" name="Google Shape;9851;p81"/>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81"/>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81"/>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81"/>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5" name="Google Shape;9855;p81"/>
          <p:cNvGrpSpPr/>
          <p:nvPr/>
        </p:nvGrpSpPr>
        <p:grpSpPr>
          <a:xfrm>
            <a:off x="2810958" y="4092923"/>
            <a:ext cx="353145" cy="361873"/>
            <a:chOff x="2810958" y="4273923"/>
            <a:chExt cx="353145" cy="361873"/>
          </a:xfrm>
        </p:grpSpPr>
        <p:sp>
          <p:nvSpPr>
            <p:cNvPr id="9856" name="Google Shape;9856;p81"/>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1"/>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81"/>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1"/>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81"/>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81"/>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81"/>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3" name="Google Shape;9863;p81"/>
          <p:cNvGrpSpPr/>
          <p:nvPr/>
        </p:nvGrpSpPr>
        <p:grpSpPr>
          <a:xfrm>
            <a:off x="6275635" y="4101651"/>
            <a:ext cx="209383" cy="366778"/>
            <a:chOff x="6275635" y="4282651"/>
            <a:chExt cx="209383" cy="366778"/>
          </a:xfrm>
        </p:grpSpPr>
        <p:sp>
          <p:nvSpPr>
            <p:cNvPr id="9864" name="Google Shape;9864;p81"/>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81"/>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6" name="Google Shape;9866;p81"/>
          <p:cNvGrpSpPr/>
          <p:nvPr/>
        </p:nvGrpSpPr>
        <p:grpSpPr>
          <a:xfrm>
            <a:off x="6701186" y="4102033"/>
            <a:ext cx="280292" cy="366396"/>
            <a:chOff x="6701186" y="4283033"/>
            <a:chExt cx="280292" cy="366396"/>
          </a:xfrm>
        </p:grpSpPr>
        <p:sp>
          <p:nvSpPr>
            <p:cNvPr id="9867" name="Google Shape;9867;p81"/>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81"/>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9" name="Google Shape;9869;p81"/>
          <p:cNvGrpSpPr/>
          <p:nvPr/>
        </p:nvGrpSpPr>
        <p:grpSpPr>
          <a:xfrm>
            <a:off x="2609571" y="3643958"/>
            <a:ext cx="373627" cy="347347"/>
            <a:chOff x="2609571" y="3824958"/>
            <a:chExt cx="373627" cy="347347"/>
          </a:xfrm>
        </p:grpSpPr>
        <p:sp>
          <p:nvSpPr>
            <p:cNvPr id="9870" name="Google Shape;9870;p81"/>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81"/>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72" name="Google Shape;9872;p81"/>
          <p:cNvSpPr/>
          <p:nvPr/>
        </p:nvSpPr>
        <p:spPr>
          <a:xfrm>
            <a:off x="1288576" y="3641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73" name="Google Shape;9873;p81"/>
          <p:cNvGrpSpPr/>
          <p:nvPr/>
        </p:nvGrpSpPr>
        <p:grpSpPr>
          <a:xfrm>
            <a:off x="916127" y="3626056"/>
            <a:ext cx="221902" cy="380795"/>
            <a:chOff x="916127" y="3807056"/>
            <a:chExt cx="221902" cy="380795"/>
          </a:xfrm>
        </p:grpSpPr>
        <p:sp>
          <p:nvSpPr>
            <p:cNvPr id="9874" name="Google Shape;9874;p81"/>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81"/>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81"/>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81"/>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78" name="Google Shape;9878;p81"/>
          <p:cNvSpPr/>
          <p:nvPr/>
        </p:nvSpPr>
        <p:spPr>
          <a:xfrm>
            <a:off x="3136771" y="3642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81"/>
          <p:cNvSpPr/>
          <p:nvPr/>
        </p:nvSpPr>
        <p:spPr>
          <a:xfrm>
            <a:off x="2179465" y="3670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80" name="Google Shape;9880;p81"/>
          <p:cNvGrpSpPr/>
          <p:nvPr/>
        </p:nvGrpSpPr>
        <p:grpSpPr>
          <a:xfrm>
            <a:off x="3513010" y="3635134"/>
            <a:ext cx="362223" cy="361108"/>
            <a:chOff x="3513010" y="3816134"/>
            <a:chExt cx="362223" cy="361108"/>
          </a:xfrm>
        </p:grpSpPr>
        <p:sp>
          <p:nvSpPr>
            <p:cNvPr id="9881" name="Google Shape;9881;p81"/>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81"/>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81"/>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81"/>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5" name="Google Shape;9885;p81"/>
          <p:cNvGrpSpPr/>
          <p:nvPr/>
        </p:nvGrpSpPr>
        <p:grpSpPr>
          <a:xfrm>
            <a:off x="3950316" y="3639307"/>
            <a:ext cx="369805" cy="353782"/>
            <a:chOff x="3950316" y="3820307"/>
            <a:chExt cx="369805" cy="353782"/>
          </a:xfrm>
        </p:grpSpPr>
        <p:sp>
          <p:nvSpPr>
            <p:cNvPr id="9886" name="Google Shape;9886;p81"/>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81"/>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81"/>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81"/>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0" name="Google Shape;9890;p81"/>
          <p:cNvGrpSpPr/>
          <p:nvPr/>
        </p:nvGrpSpPr>
        <p:grpSpPr>
          <a:xfrm>
            <a:off x="1761909" y="3630961"/>
            <a:ext cx="307974" cy="371716"/>
            <a:chOff x="1761909" y="3811961"/>
            <a:chExt cx="307974" cy="371716"/>
          </a:xfrm>
        </p:grpSpPr>
        <p:sp>
          <p:nvSpPr>
            <p:cNvPr id="9891" name="Google Shape;9891;p81"/>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81"/>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81"/>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1"/>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81"/>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81"/>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81"/>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81"/>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81"/>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81"/>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1" name="Google Shape;9901;p81"/>
          <p:cNvGrpSpPr/>
          <p:nvPr/>
        </p:nvGrpSpPr>
        <p:grpSpPr>
          <a:xfrm>
            <a:off x="5373342" y="3627935"/>
            <a:ext cx="231395" cy="353145"/>
            <a:chOff x="5373342" y="3808935"/>
            <a:chExt cx="231395" cy="353145"/>
          </a:xfrm>
        </p:grpSpPr>
        <p:sp>
          <p:nvSpPr>
            <p:cNvPr id="9902" name="Google Shape;9902;p81"/>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81"/>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81"/>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81"/>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81"/>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81"/>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81"/>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81"/>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81"/>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11" name="Google Shape;9911;p81"/>
          <p:cNvSpPr/>
          <p:nvPr/>
        </p:nvSpPr>
        <p:spPr>
          <a:xfrm>
            <a:off x="6738361" y="3628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12" name="Google Shape;9912;p81"/>
          <p:cNvGrpSpPr/>
          <p:nvPr/>
        </p:nvGrpSpPr>
        <p:grpSpPr>
          <a:xfrm>
            <a:off x="5833775" y="3628445"/>
            <a:ext cx="235185" cy="352253"/>
            <a:chOff x="5833775" y="3809445"/>
            <a:chExt cx="235185" cy="352253"/>
          </a:xfrm>
        </p:grpSpPr>
        <p:sp>
          <p:nvSpPr>
            <p:cNvPr id="9913" name="Google Shape;9913;p81"/>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81"/>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81"/>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6" name="Google Shape;9916;p81"/>
          <p:cNvGrpSpPr/>
          <p:nvPr/>
        </p:nvGrpSpPr>
        <p:grpSpPr>
          <a:xfrm>
            <a:off x="4942472" y="3628318"/>
            <a:ext cx="238976" cy="352762"/>
            <a:chOff x="4942472" y="3809318"/>
            <a:chExt cx="238976" cy="352762"/>
          </a:xfrm>
        </p:grpSpPr>
        <p:sp>
          <p:nvSpPr>
            <p:cNvPr id="9917" name="Google Shape;9917;p81"/>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81"/>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81"/>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81"/>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81"/>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81"/>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81"/>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4" name="Google Shape;9924;p81"/>
          <p:cNvGrpSpPr/>
          <p:nvPr/>
        </p:nvGrpSpPr>
        <p:grpSpPr>
          <a:xfrm>
            <a:off x="6266525" y="3626788"/>
            <a:ext cx="260223" cy="353527"/>
            <a:chOff x="6266525" y="3807788"/>
            <a:chExt cx="260223" cy="353527"/>
          </a:xfrm>
        </p:grpSpPr>
        <p:sp>
          <p:nvSpPr>
            <p:cNvPr id="9925" name="Google Shape;9925;p81"/>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81"/>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81"/>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81"/>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29" name="Google Shape;9929;p81"/>
          <p:cNvSpPr/>
          <p:nvPr/>
        </p:nvSpPr>
        <p:spPr>
          <a:xfrm>
            <a:off x="7972870" y="3627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30" name="Google Shape;9930;p81"/>
          <p:cNvGrpSpPr/>
          <p:nvPr/>
        </p:nvGrpSpPr>
        <p:grpSpPr>
          <a:xfrm>
            <a:off x="7184363" y="3628604"/>
            <a:ext cx="202184" cy="352762"/>
            <a:chOff x="7184363" y="3809604"/>
            <a:chExt cx="202184" cy="352762"/>
          </a:xfrm>
        </p:grpSpPr>
        <p:sp>
          <p:nvSpPr>
            <p:cNvPr id="9931" name="Google Shape;9931;p81"/>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81"/>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3" name="Google Shape;9933;p81"/>
          <p:cNvGrpSpPr/>
          <p:nvPr/>
        </p:nvGrpSpPr>
        <p:grpSpPr>
          <a:xfrm>
            <a:off x="7571624" y="3627935"/>
            <a:ext cx="292047" cy="352762"/>
            <a:chOff x="7571624" y="3808935"/>
            <a:chExt cx="292047" cy="352762"/>
          </a:xfrm>
        </p:grpSpPr>
        <p:sp>
          <p:nvSpPr>
            <p:cNvPr id="9934" name="Google Shape;9934;p81"/>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81"/>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81"/>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81"/>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81"/>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81"/>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0" name="Google Shape;9940;p81"/>
          <p:cNvGrpSpPr/>
          <p:nvPr/>
        </p:nvGrpSpPr>
        <p:grpSpPr>
          <a:xfrm>
            <a:off x="2174559" y="3175116"/>
            <a:ext cx="364135" cy="359930"/>
            <a:chOff x="2174559" y="3356116"/>
            <a:chExt cx="364135" cy="359930"/>
          </a:xfrm>
        </p:grpSpPr>
        <p:sp>
          <p:nvSpPr>
            <p:cNvPr id="9941" name="Google Shape;9941;p81"/>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81"/>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3" name="Google Shape;9943;p81"/>
          <p:cNvGrpSpPr/>
          <p:nvPr/>
        </p:nvGrpSpPr>
        <p:grpSpPr>
          <a:xfrm>
            <a:off x="1731934" y="3174639"/>
            <a:ext cx="368371" cy="361554"/>
            <a:chOff x="1731934" y="3355639"/>
            <a:chExt cx="368371" cy="361554"/>
          </a:xfrm>
        </p:grpSpPr>
        <p:sp>
          <p:nvSpPr>
            <p:cNvPr id="9944" name="Google Shape;9944;p81"/>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81"/>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6" name="Google Shape;9946;p81"/>
          <p:cNvGrpSpPr/>
          <p:nvPr/>
        </p:nvGrpSpPr>
        <p:grpSpPr>
          <a:xfrm>
            <a:off x="3990517" y="3173173"/>
            <a:ext cx="279559" cy="363402"/>
            <a:chOff x="3990517" y="3354173"/>
            <a:chExt cx="279559" cy="363402"/>
          </a:xfrm>
        </p:grpSpPr>
        <p:sp>
          <p:nvSpPr>
            <p:cNvPr id="9947" name="Google Shape;9947;p81"/>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1"/>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81"/>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0" name="Google Shape;9950;p81"/>
          <p:cNvGrpSpPr/>
          <p:nvPr/>
        </p:nvGrpSpPr>
        <p:grpSpPr>
          <a:xfrm>
            <a:off x="3497847" y="3236374"/>
            <a:ext cx="379680" cy="237606"/>
            <a:chOff x="3497847" y="3417374"/>
            <a:chExt cx="379680" cy="237606"/>
          </a:xfrm>
        </p:grpSpPr>
        <p:sp>
          <p:nvSpPr>
            <p:cNvPr id="9951" name="Google Shape;9951;p81"/>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81"/>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81"/>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81"/>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5" name="Google Shape;9955;p81"/>
          <p:cNvGrpSpPr/>
          <p:nvPr/>
        </p:nvGrpSpPr>
        <p:grpSpPr>
          <a:xfrm>
            <a:off x="2612597" y="3186075"/>
            <a:ext cx="376271" cy="337982"/>
            <a:chOff x="2612597" y="3367075"/>
            <a:chExt cx="376271" cy="337982"/>
          </a:xfrm>
        </p:grpSpPr>
        <p:sp>
          <p:nvSpPr>
            <p:cNvPr id="9956" name="Google Shape;9956;p81"/>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1"/>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8" name="Google Shape;9958;p81"/>
          <p:cNvGrpSpPr/>
          <p:nvPr/>
        </p:nvGrpSpPr>
        <p:grpSpPr>
          <a:xfrm>
            <a:off x="3071914" y="3183431"/>
            <a:ext cx="343652" cy="342505"/>
            <a:chOff x="3071914" y="3364431"/>
            <a:chExt cx="343652" cy="342505"/>
          </a:xfrm>
        </p:grpSpPr>
        <p:sp>
          <p:nvSpPr>
            <p:cNvPr id="9959" name="Google Shape;9959;p81"/>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81"/>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81"/>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1"/>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1"/>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4" name="Google Shape;9964;p81"/>
          <p:cNvGrpSpPr/>
          <p:nvPr/>
        </p:nvGrpSpPr>
        <p:grpSpPr>
          <a:xfrm>
            <a:off x="897141" y="3178875"/>
            <a:ext cx="257962" cy="352762"/>
            <a:chOff x="897141" y="3359875"/>
            <a:chExt cx="257962" cy="352762"/>
          </a:xfrm>
        </p:grpSpPr>
        <p:sp>
          <p:nvSpPr>
            <p:cNvPr id="9965" name="Google Shape;9965;p81"/>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81"/>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1"/>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81"/>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81"/>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81"/>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81"/>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1"/>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3" name="Google Shape;9973;p81"/>
          <p:cNvGrpSpPr/>
          <p:nvPr/>
        </p:nvGrpSpPr>
        <p:grpSpPr>
          <a:xfrm>
            <a:off x="1333682" y="3163330"/>
            <a:ext cx="271213" cy="383088"/>
            <a:chOff x="1333682" y="3344330"/>
            <a:chExt cx="271213" cy="383088"/>
          </a:xfrm>
        </p:grpSpPr>
        <p:sp>
          <p:nvSpPr>
            <p:cNvPr id="9974" name="Google Shape;9974;p81"/>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81"/>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81"/>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81"/>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81"/>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81"/>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81"/>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81"/>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81"/>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81"/>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81"/>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5" name="Google Shape;9985;p81"/>
          <p:cNvGrpSpPr/>
          <p:nvPr/>
        </p:nvGrpSpPr>
        <p:grpSpPr>
          <a:xfrm>
            <a:off x="6664394" y="3165974"/>
            <a:ext cx="353113" cy="351998"/>
            <a:chOff x="6664394" y="3346974"/>
            <a:chExt cx="353113" cy="351998"/>
          </a:xfrm>
        </p:grpSpPr>
        <p:sp>
          <p:nvSpPr>
            <p:cNvPr id="9986" name="Google Shape;9986;p81"/>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81"/>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81"/>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81"/>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81"/>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1" name="Google Shape;9991;p81"/>
          <p:cNvGrpSpPr/>
          <p:nvPr/>
        </p:nvGrpSpPr>
        <p:grpSpPr>
          <a:xfrm>
            <a:off x="849741" y="1778307"/>
            <a:ext cx="399398" cy="375443"/>
            <a:chOff x="849741" y="1959307"/>
            <a:chExt cx="399398" cy="375443"/>
          </a:xfrm>
        </p:grpSpPr>
        <p:sp>
          <p:nvSpPr>
            <p:cNvPr id="9992" name="Google Shape;9992;p81"/>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81"/>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4" name="Google Shape;9994;p81"/>
          <p:cNvGrpSpPr/>
          <p:nvPr/>
        </p:nvGrpSpPr>
        <p:grpSpPr>
          <a:xfrm>
            <a:off x="1284212" y="1782766"/>
            <a:ext cx="379489" cy="366046"/>
            <a:chOff x="1284212" y="1963766"/>
            <a:chExt cx="379489" cy="366046"/>
          </a:xfrm>
        </p:grpSpPr>
        <p:sp>
          <p:nvSpPr>
            <p:cNvPr id="9995" name="Google Shape;9995;p81"/>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81"/>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7" name="Google Shape;9997;p81"/>
          <p:cNvGrpSpPr/>
          <p:nvPr/>
        </p:nvGrpSpPr>
        <p:grpSpPr>
          <a:xfrm>
            <a:off x="3037766" y="1788564"/>
            <a:ext cx="370219" cy="354928"/>
            <a:chOff x="3037766" y="1969564"/>
            <a:chExt cx="370219" cy="354928"/>
          </a:xfrm>
        </p:grpSpPr>
        <p:sp>
          <p:nvSpPr>
            <p:cNvPr id="9998" name="Google Shape;9998;p81"/>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81"/>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1"/>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1"/>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2" name="Google Shape;10002;p81"/>
          <p:cNvGrpSpPr/>
          <p:nvPr/>
        </p:nvGrpSpPr>
        <p:grpSpPr>
          <a:xfrm>
            <a:off x="3982553" y="1790730"/>
            <a:ext cx="304566" cy="350501"/>
            <a:chOff x="3982553" y="1971730"/>
            <a:chExt cx="304566" cy="350501"/>
          </a:xfrm>
        </p:grpSpPr>
        <p:sp>
          <p:nvSpPr>
            <p:cNvPr id="10003" name="Google Shape;10003;p81"/>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81"/>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5" name="Google Shape;10005;p81"/>
          <p:cNvGrpSpPr/>
          <p:nvPr/>
        </p:nvGrpSpPr>
        <p:grpSpPr>
          <a:xfrm>
            <a:off x="2567841" y="1813124"/>
            <a:ext cx="399812" cy="306477"/>
            <a:chOff x="2567841" y="1994124"/>
            <a:chExt cx="399812" cy="306477"/>
          </a:xfrm>
        </p:grpSpPr>
        <p:sp>
          <p:nvSpPr>
            <p:cNvPr id="10006" name="Google Shape;10006;p81"/>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81"/>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81"/>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9" name="Google Shape;10009;p81"/>
          <p:cNvGrpSpPr/>
          <p:nvPr/>
        </p:nvGrpSpPr>
        <p:grpSpPr>
          <a:xfrm>
            <a:off x="2212084" y="1779358"/>
            <a:ext cx="324698" cy="372863"/>
            <a:chOff x="2212084" y="1960358"/>
            <a:chExt cx="324698" cy="372863"/>
          </a:xfrm>
        </p:grpSpPr>
        <p:sp>
          <p:nvSpPr>
            <p:cNvPr id="10010" name="Google Shape;10010;p81"/>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81"/>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81"/>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3" name="Google Shape;10013;p81"/>
          <p:cNvGrpSpPr/>
          <p:nvPr/>
        </p:nvGrpSpPr>
        <p:grpSpPr>
          <a:xfrm>
            <a:off x="1805901" y="1779358"/>
            <a:ext cx="284847" cy="373627"/>
            <a:chOff x="1805901" y="1960358"/>
            <a:chExt cx="284847" cy="373627"/>
          </a:xfrm>
        </p:grpSpPr>
        <p:sp>
          <p:nvSpPr>
            <p:cNvPr id="10014" name="Google Shape;10014;p81"/>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81"/>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16" name="Google Shape;10016;p81"/>
          <p:cNvSpPr/>
          <p:nvPr/>
        </p:nvSpPr>
        <p:spPr>
          <a:xfrm>
            <a:off x="3505429" y="1799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81"/>
          <p:cNvSpPr/>
          <p:nvPr/>
        </p:nvSpPr>
        <p:spPr>
          <a:xfrm>
            <a:off x="7100552" y="1803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81"/>
          <p:cNvSpPr/>
          <p:nvPr/>
        </p:nvSpPr>
        <p:spPr>
          <a:xfrm>
            <a:off x="7955445" y="1830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19" name="Google Shape;10019;p81"/>
          <p:cNvGrpSpPr/>
          <p:nvPr/>
        </p:nvGrpSpPr>
        <p:grpSpPr>
          <a:xfrm>
            <a:off x="6656812" y="1848388"/>
            <a:ext cx="368690" cy="245793"/>
            <a:chOff x="6656812" y="2029388"/>
            <a:chExt cx="368690" cy="245793"/>
          </a:xfrm>
        </p:grpSpPr>
        <p:sp>
          <p:nvSpPr>
            <p:cNvPr id="10020" name="Google Shape;10020;p81"/>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1"/>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81"/>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81"/>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81"/>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81"/>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81"/>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81"/>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81"/>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81"/>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0" name="Google Shape;10030;p81"/>
          <p:cNvGrpSpPr/>
          <p:nvPr/>
        </p:nvGrpSpPr>
        <p:grpSpPr>
          <a:xfrm>
            <a:off x="4869651" y="1831218"/>
            <a:ext cx="376654" cy="281566"/>
            <a:chOff x="4869651" y="2012218"/>
            <a:chExt cx="376654" cy="281566"/>
          </a:xfrm>
        </p:grpSpPr>
        <p:sp>
          <p:nvSpPr>
            <p:cNvPr id="10031" name="Google Shape;10031;p81"/>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81"/>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81"/>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81"/>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5" name="Google Shape;10035;p81"/>
          <p:cNvGrpSpPr/>
          <p:nvPr/>
        </p:nvGrpSpPr>
        <p:grpSpPr>
          <a:xfrm>
            <a:off x="5306224" y="1831313"/>
            <a:ext cx="367925" cy="281694"/>
            <a:chOff x="5306224" y="2012313"/>
            <a:chExt cx="367925" cy="281694"/>
          </a:xfrm>
        </p:grpSpPr>
        <p:sp>
          <p:nvSpPr>
            <p:cNvPr id="10036" name="Google Shape;10036;p81"/>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81"/>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38" name="Google Shape;10038;p81"/>
          <p:cNvSpPr/>
          <p:nvPr/>
        </p:nvSpPr>
        <p:spPr>
          <a:xfrm>
            <a:off x="5754137" y="1824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39" name="Google Shape;10039;p81"/>
          <p:cNvGrpSpPr/>
          <p:nvPr/>
        </p:nvGrpSpPr>
        <p:grpSpPr>
          <a:xfrm>
            <a:off x="6195998" y="1802102"/>
            <a:ext cx="368308" cy="338746"/>
            <a:chOff x="6195998" y="1983102"/>
            <a:chExt cx="368308" cy="338746"/>
          </a:xfrm>
        </p:grpSpPr>
        <p:sp>
          <p:nvSpPr>
            <p:cNvPr id="10040" name="Google Shape;10040;p81"/>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81"/>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81"/>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3" name="Google Shape;10043;p81"/>
          <p:cNvGrpSpPr/>
          <p:nvPr/>
        </p:nvGrpSpPr>
        <p:grpSpPr>
          <a:xfrm>
            <a:off x="7542031" y="1830835"/>
            <a:ext cx="369072" cy="280037"/>
            <a:chOff x="7542031" y="2011835"/>
            <a:chExt cx="369072" cy="280037"/>
          </a:xfrm>
        </p:grpSpPr>
        <p:sp>
          <p:nvSpPr>
            <p:cNvPr id="10044" name="Google Shape;10044;p81"/>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81"/>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81"/>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81"/>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81"/>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1"/>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1"/>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81"/>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81"/>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3" name="Google Shape;10053;p81"/>
          <p:cNvGrpSpPr/>
          <p:nvPr/>
        </p:nvGrpSpPr>
        <p:grpSpPr>
          <a:xfrm>
            <a:off x="8010427" y="3167503"/>
            <a:ext cx="278795" cy="351615"/>
            <a:chOff x="8010427" y="3348503"/>
            <a:chExt cx="278795" cy="351615"/>
          </a:xfrm>
        </p:grpSpPr>
        <p:sp>
          <p:nvSpPr>
            <p:cNvPr id="10054" name="Google Shape;10054;p81"/>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81"/>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81"/>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81"/>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58" name="Google Shape;10058;p81"/>
          <p:cNvSpPr/>
          <p:nvPr/>
        </p:nvSpPr>
        <p:spPr>
          <a:xfrm>
            <a:off x="7615138" y="3167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59" name="Google Shape;10059;p81"/>
          <p:cNvGrpSpPr/>
          <p:nvPr/>
        </p:nvGrpSpPr>
        <p:grpSpPr>
          <a:xfrm>
            <a:off x="7141900" y="3168204"/>
            <a:ext cx="281057" cy="351010"/>
            <a:chOff x="7141900" y="3349204"/>
            <a:chExt cx="281057" cy="351010"/>
          </a:xfrm>
        </p:grpSpPr>
        <p:sp>
          <p:nvSpPr>
            <p:cNvPr id="10060" name="Google Shape;10060;p81"/>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81"/>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81"/>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3" name="Google Shape;10063;p81"/>
          <p:cNvGrpSpPr/>
          <p:nvPr/>
        </p:nvGrpSpPr>
        <p:grpSpPr>
          <a:xfrm>
            <a:off x="5314188" y="3169032"/>
            <a:ext cx="363752" cy="353113"/>
            <a:chOff x="5314188" y="3350032"/>
            <a:chExt cx="363752" cy="353113"/>
          </a:xfrm>
        </p:grpSpPr>
        <p:sp>
          <p:nvSpPr>
            <p:cNvPr id="10064" name="Google Shape;10064;p81"/>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81"/>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6" name="Google Shape;10066;p81"/>
          <p:cNvGrpSpPr/>
          <p:nvPr/>
        </p:nvGrpSpPr>
        <p:grpSpPr>
          <a:xfrm>
            <a:off x="5829984" y="3169032"/>
            <a:ext cx="220755" cy="352348"/>
            <a:chOff x="5829984" y="3350032"/>
            <a:chExt cx="220755" cy="352348"/>
          </a:xfrm>
        </p:grpSpPr>
        <p:sp>
          <p:nvSpPr>
            <p:cNvPr id="10067" name="Google Shape;10067;p81"/>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1"/>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81"/>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81"/>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1" name="Google Shape;10071;p81"/>
          <p:cNvGrpSpPr/>
          <p:nvPr/>
        </p:nvGrpSpPr>
        <p:grpSpPr>
          <a:xfrm>
            <a:off x="4882170" y="3168841"/>
            <a:ext cx="358464" cy="352316"/>
            <a:chOff x="4882170" y="3349841"/>
            <a:chExt cx="358464" cy="352316"/>
          </a:xfrm>
        </p:grpSpPr>
        <p:sp>
          <p:nvSpPr>
            <p:cNvPr id="10072" name="Google Shape;10072;p81"/>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81"/>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74" name="Google Shape;10074;p81"/>
          <p:cNvSpPr/>
          <p:nvPr/>
        </p:nvSpPr>
        <p:spPr>
          <a:xfrm>
            <a:off x="3955221" y="2712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81"/>
          <p:cNvSpPr/>
          <p:nvPr/>
        </p:nvSpPr>
        <p:spPr>
          <a:xfrm>
            <a:off x="3499727" y="2261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76" name="Google Shape;10076;p81"/>
          <p:cNvGrpSpPr/>
          <p:nvPr/>
        </p:nvGrpSpPr>
        <p:grpSpPr>
          <a:xfrm>
            <a:off x="3044965" y="2254220"/>
            <a:ext cx="400194" cy="324316"/>
            <a:chOff x="3044965" y="2435220"/>
            <a:chExt cx="400194" cy="324316"/>
          </a:xfrm>
        </p:grpSpPr>
        <p:sp>
          <p:nvSpPr>
            <p:cNvPr id="10077" name="Google Shape;10077;p81"/>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81"/>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81"/>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0" name="Google Shape;10080;p81"/>
          <p:cNvGrpSpPr/>
          <p:nvPr/>
        </p:nvGrpSpPr>
        <p:grpSpPr>
          <a:xfrm>
            <a:off x="6203579" y="3167981"/>
            <a:ext cx="351615" cy="350373"/>
            <a:chOff x="6203579" y="3348981"/>
            <a:chExt cx="351615" cy="350373"/>
          </a:xfrm>
        </p:grpSpPr>
        <p:sp>
          <p:nvSpPr>
            <p:cNvPr id="10081" name="Google Shape;10081;p81"/>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1"/>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81"/>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81"/>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81"/>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6" name="Google Shape;10086;p81"/>
          <p:cNvGrpSpPr/>
          <p:nvPr/>
        </p:nvGrpSpPr>
        <p:grpSpPr>
          <a:xfrm>
            <a:off x="4878379" y="2292892"/>
            <a:ext cx="367161" cy="287523"/>
            <a:chOff x="4878379" y="2473892"/>
            <a:chExt cx="367161" cy="287523"/>
          </a:xfrm>
        </p:grpSpPr>
        <p:sp>
          <p:nvSpPr>
            <p:cNvPr id="10087" name="Google Shape;10087;p81"/>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81"/>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81"/>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1"/>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81"/>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2" name="Google Shape;10092;p81"/>
          <p:cNvGrpSpPr/>
          <p:nvPr/>
        </p:nvGrpSpPr>
        <p:grpSpPr>
          <a:xfrm>
            <a:off x="1325719" y="2706689"/>
            <a:ext cx="290581" cy="372481"/>
            <a:chOff x="1325719" y="2887689"/>
            <a:chExt cx="290581" cy="372481"/>
          </a:xfrm>
        </p:grpSpPr>
        <p:sp>
          <p:nvSpPr>
            <p:cNvPr id="10093" name="Google Shape;10093;p81"/>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81"/>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95" name="Google Shape;10095;p81"/>
          <p:cNvSpPr/>
          <p:nvPr/>
        </p:nvSpPr>
        <p:spPr>
          <a:xfrm>
            <a:off x="1819153" y="2701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96" name="Google Shape;10096;p81"/>
          <p:cNvGrpSpPr/>
          <p:nvPr/>
        </p:nvGrpSpPr>
        <p:grpSpPr>
          <a:xfrm>
            <a:off x="3510335" y="2711499"/>
            <a:ext cx="360726" cy="361204"/>
            <a:chOff x="3510335" y="2892499"/>
            <a:chExt cx="360726" cy="361204"/>
          </a:xfrm>
        </p:grpSpPr>
        <p:sp>
          <p:nvSpPr>
            <p:cNvPr id="10097" name="Google Shape;10097;p81"/>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81"/>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81"/>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81"/>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81"/>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2" name="Google Shape;10102;p81"/>
          <p:cNvGrpSpPr/>
          <p:nvPr/>
        </p:nvGrpSpPr>
        <p:grpSpPr>
          <a:xfrm>
            <a:off x="3086313" y="2696049"/>
            <a:ext cx="320143" cy="392581"/>
            <a:chOff x="3086313" y="2877049"/>
            <a:chExt cx="320143" cy="392581"/>
          </a:xfrm>
        </p:grpSpPr>
        <p:sp>
          <p:nvSpPr>
            <p:cNvPr id="10103" name="Google Shape;10103;p81"/>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81"/>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81"/>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81"/>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81"/>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81"/>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81"/>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81"/>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81"/>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81"/>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81"/>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81"/>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15" name="Google Shape;10115;p81"/>
          <p:cNvSpPr/>
          <p:nvPr/>
        </p:nvSpPr>
        <p:spPr>
          <a:xfrm>
            <a:off x="2253814" y="2713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16" name="Google Shape;10116;p81"/>
          <p:cNvGrpSpPr/>
          <p:nvPr/>
        </p:nvGrpSpPr>
        <p:grpSpPr>
          <a:xfrm>
            <a:off x="861113" y="2704746"/>
            <a:ext cx="333809" cy="373277"/>
            <a:chOff x="861113" y="2885746"/>
            <a:chExt cx="333809" cy="373277"/>
          </a:xfrm>
        </p:grpSpPr>
        <p:sp>
          <p:nvSpPr>
            <p:cNvPr id="10117" name="Google Shape;10117;p81"/>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81"/>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81"/>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20" name="Google Shape;10120;p81"/>
          <p:cNvSpPr/>
          <p:nvPr/>
        </p:nvSpPr>
        <p:spPr>
          <a:xfrm>
            <a:off x="2616005" y="2705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81"/>
          <p:cNvSpPr/>
          <p:nvPr/>
        </p:nvSpPr>
        <p:spPr>
          <a:xfrm>
            <a:off x="2160129" y="1335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22" name="Google Shape;10122;p81"/>
          <p:cNvGrpSpPr/>
          <p:nvPr/>
        </p:nvGrpSpPr>
        <p:grpSpPr>
          <a:xfrm>
            <a:off x="1297654" y="1323481"/>
            <a:ext cx="349354" cy="362223"/>
            <a:chOff x="1297654" y="1504481"/>
            <a:chExt cx="349354" cy="362223"/>
          </a:xfrm>
        </p:grpSpPr>
        <p:sp>
          <p:nvSpPr>
            <p:cNvPr id="10123" name="Google Shape;10123;p81"/>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81"/>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81"/>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26" name="Google Shape;10126;p81"/>
          <p:cNvSpPr/>
          <p:nvPr/>
        </p:nvSpPr>
        <p:spPr>
          <a:xfrm>
            <a:off x="3945378" y="1349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27" name="Google Shape;10127;p81"/>
          <p:cNvGrpSpPr/>
          <p:nvPr/>
        </p:nvGrpSpPr>
        <p:grpSpPr>
          <a:xfrm>
            <a:off x="852385" y="1329916"/>
            <a:ext cx="353145" cy="351998"/>
            <a:chOff x="852385" y="1510916"/>
            <a:chExt cx="353145" cy="351998"/>
          </a:xfrm>
        </p:grpSpPr>
        <p:sp>
          <p:nvSpPr>
            <p:cNvPr id="10128" name="Google Shape;10128;p81"/>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81"/>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81"/>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1" name="Google Shape;10131;p81"/>
          <p:cNvGrpSpPr/>
          <p:nvPr/>
        </p:nvGrpSpPr>
        <p:grpSpPr>
          <a:xfrm>
            <a:off x="1745217" y="1334471"/>
            <a:ext cx="343269" cy="342505"/>
            <a:chOff x="1745217" y="1515471"/>
            <a:chExt cx="343269" cy="342505"/>
          </a:xfrm>
        </p:grpSpPr>
        <p:sp>
          <p:nvSpPr>
            <p:cNvPr id="10132" name="Google Shape;10132;p81"/>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81"/>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81"/>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1"/>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36" name="Google Shape;10136;p81"/>
          <p:cNvSpPr/>
          <p:nvPr/>
        </p:nvSpPr>
        <p:spPr>
          <a:xfrm>
            <a:off x="3509220" y="1324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37" name="Google Shape;10137;p81"/>
          <p:cNvGrpSpPr/>
          <p:nvPr/>
        </p:nvGrpSpPr>
        <p:grpSpPr>
          <a:xfrm>
            <a:off x="3042703" y="1348137"/>
            <a:ext cx="411535" cy="315587"/>
            <a:chOff x="3042703" y="1529137"/>
            <a:chExt cx="411535" cy="315587"/>
          </a:xfrm>
        </p:grpSpPr>
        <p:sp>
          <p:nvSpPr>
            <p:cNvPr id="10138" name="Google Shape;10138;p81"/>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1"/>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81"/>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81"/>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1"/>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81"/>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81"/>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81"/>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81"/>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81"/>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8" name="Google Shape;10148;p81"/>
          <p:cNvGrpSpPr/>
          <p:nvPr/>
        </p:nvGrpSpPr>
        <p:grpSpPr>
          <a:xfrm>
            <a:off x="2629289" y="1363682"/>
            <a:ext cx="350501" cy="284497"/>
            <a:chOff x="2629289" y="1544682"/>
            <a:chExt cx="350501" cy="284497"/>
          </a:xfrm>
        </p:grpSpPr>
        <p:sp>
          <p:nvSpPr>
            <p:cNvPr id="10149" name="Google Shape;10149;p81"/>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81"/>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81"/>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81"/>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1"/>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4" name="Google Shape;10154;p81"/>
          <p:cNvGrpSpPr/>
          <p:nvPr/>
        </p:nvGrpSpPr>
        <p:grpSpPr>
          <a:xfrm>
            <a:off x="5305077" y="1321633"/>
            <a:ext cx="367893" cy="365218"/>
            <a:chOff x="5305077" y="1502633"/>
            <a:chExt cx="367893" cy="365218"/>
          </a:xfrm>
        </p:grpSpPr>
        <p:sp>
          <p:nvSpPr>
            <p:cNvPr id="10155" name="Google Shape;10155;p81"/>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81"/>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7" name="Google Shape;10157;p81"/>
          <p:cNvGrpSpPr/>
          <p:nvPr/>
        </p:nvGrpSpPr>
        <p:grpSpPr>
          <a:xfrm>
            <a:off x="7100170" y="1319117"/>
            <a:ext cx="368308" cy="367033"/>
            <a:chOff x="7100170" y="1500117"/>
            <a:chExt cx="368308" cy="367033"/>
          </a:xfrm>
        </p:grpSpPr>
        <p:sp>
          <p:nvSpPr>
            <p:cNvPr id="10158" name="Google Shape;10158;p81"/>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81"/>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81"/>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81"/>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1"/>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1"/>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81"/>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81"/>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81"/>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81"/>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1"/>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81"/>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81"/>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71" name="Google Shape;10171;p81"/>
          <p:cNvSpPr/>
          <p:nvPr/>
        </p:nvSpPr>
        <p:spPr>
          <a:xfrm>
            <a:off x="7539642" y="1319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72" name="Google Shape;10172;p81"/>
          <p:cNvGrpSpPr/>
          <p:nvPr/>
        </p:nvGrpSpPr>
        <p:grpSpPr>
          <a:xfrm>
            <a:off x="6649231" y="1319021"/>
            <a:ext cx="390287" cy="367065"/>
            <a:chOff x="6649231" y="1500021"/>
            <a:chExt cx="390287" cy="367065"/>
          </a:xfrm>
        </p:grpSpPr>
        <p:sp>
          <p:nvSpPr>
            <p:cNvPr id="10173" name="Google Shape;10173;p81"/>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1"/>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1"/>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81"/>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81"/>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81"/>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81"/>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81"/>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81"/>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81"/>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81"/>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81"/>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5" name="Google Shape;10185;p81"/>
          <p:cNvGrpSpPr/>
          <p:nvPr/>
        </p:nvGrpSpPr>
        <p:grpSpPr>
          <a:xfrm>
            <a:off x="5746938" y="1362503"/>
            <a:ext cx="387261" cy="280356"/>
            <a:chOff x="5746938" y="1543503"/>
            <a:chExt cx="387261" cy="280356"/>
          </a:xfrm>
        </p:grpSpPr>
        <p:sp>
          <p:nvSpPr>
            <p:cNvPr id="10186" name="Google Shape;10186;p81"/>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81"/>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8" name="Google Shape;10188;p81"/>
          <p:cNvGrpSpPr/>
          <p:nvPr/>
        </p:nvGrpSpPr>
        <p:grpSpPr>
          <a:xfrm>
            <a:off x="6196730" y="1344346"/>
            <a:ext cx="369072" cy="317467"/>
            <a:chOff x="6196730" y="1525346"/>
            <a:chExt cx="369072" cy="317467"/>
          </a:xfrm>
        </p:grpSpPr>
        <p:sp>
          <p:nvSpPr>
            <p:cNvPr id="10189" name="Google Shape;10189;p81"/>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81"/>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81"/>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2" name="Google Shape;10192;p81"/>
          <p:cNvGrpSpPr/>
          <p:nvPr/>
        </p:nvGrpSpPr>
        <p:grpSpPr>
          <a:xfrm>
            <a:off x="4940592" y="1319690"/>
            <a:ext cx="246558" cy="367161"/>
            <a:chOff x="4940592" y="1500690"/>
            <a:chExt cx="246558" cy="367161"/>
          </a:xfrm>
        </p:grpSpPr>
        <p:sp>
          <p:nvSpPr>
            <p:cNvPr id="10193" name="Google Shape;10193;p81"/>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81"/>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81"/>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1"/>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7" name="Google Shape;10197;p81"/>
          <p:cNvGrpSpPr/>
          <p:nvPr/>
        </p:nvGrpSpPr>
        <p:grpSpPr>
          <a:xfrm>
            <a:off x="7964906" y="1318894"/>
            <a:ext cx="380858" cy="367575"/>
            <a:chOff x="7964906" y="1499894"/>
            <a:chExt cx="380858" cy="367575"/>
          </a:xfrm>
        </p:grpSpPr>
        <p:sp>
          <p:nvSpPr>
            <p:cNvPr id="10198" name="Google Shape;10198;p81"/>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81"/>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1"/>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01" name="Google Shape;10201;p81"/>
          <p:cNvSpPr/>
          <p:nvPr/>
        </p:nvSpPr>
        <p:spPr>
          <a:xfrm>
            <a:off x="5779557" y="2721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02" name="Google Shape;10202;p81"/>
          <p:cNvGrpSpPr/>
          <p:nvPr/>
        </p:nvGrpSpPr>
        <p:grpSpPr>
          <a:xfrm>
            <a:off x="8007400" y="2721278"/>
            <a:ext cx="285230" cy="355597"/>
            <a:chOff x="8007400" y="2902278"/>
            <a:chExt cx="285230" cy="355597"/>
          </a:xfrm>
        </p:grpSpPr>
        <p:sp>
          <p:nvSpPr>
            <p:cNvPr id="10203" name="Google Shape;10203;p81"/>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81"/>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5" name="Google Shape;10205;p81"/>
          <p:cNvGrpSpPr/>
          <p:nvPr/>
        </p:nvGrpSpPr>
        <p:grpSpPr>
          <a:xfrm>
            <a:off x="6219124" y="2721788"/>
            <a:ext cx="318231" cy="355470"/>
            <a:chOff x="6219124" y="2902788"/>
            <a:chExt cx="318231" cy="355470"/>
          </a:xfrm>
        </p:grpSpPr>
        <p:sp>
          <p:nvSpPr>
            <p:cNvPr id="10206" name="Google Shape;10206;p81"/>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1"/>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1"/>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9" name="Google Shape;10209;p81"/>
          <p:cNvGrpSpPr/>
          <p:nvPr/>
        </p:nvGrpSpPr>
        <p:grpSpPr>
          <a:xfrm>
            <a:off x="4969421" y="2721852"/>
            <a:ext cx="185109" cy="355406"/>
            <a:chOff x="4969421" y="2902852"/>
            <a:chExt cx="185109" cy="355406"/>
          </a:xfrm>
        </p:grpSpPr>
        <p:sp>
          <p:nvSpPr>
            <p:cNvPr id="10210" name="Google Shape;10210;p81"/>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1"/>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81"/>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81"/>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81"/>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1"/>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16" name="Google Shape;10216;p81"/>
          <p:cNvSpPr/>
          <p:nvPr/>
        </p:nvSpPr>
        <p:spPr>
          <a:xfrm>
            <a:off x="7574555" y="2722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1"/>
          <p:cNvSpPr/>
          <p:nvPr/>
        </p:nvSpPr>
        <p:spPr>
          <a:xfrm>
            <a:off x="7121800" y="2721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18" name="Google Shape;10218;p81"/>
          <p:cNvGrpSpPr/>
          <p:nvPr/>
        </p:nvGrpSpPr>
        <p:grpSpPr>
          <a:xfrm>
            <a:off x="6685259" y="2721852"/>
            <a:ext cx="311414" cy="355406"/>
            <a:chOff x="6685259" y="2902852"/>
            <a:chExt cx="311414" cy="355406"/>
          </a:xfrm>
        </p:grpSpPr>
        <p:sp>
          <p:nvSpPr>
            <p:cNvPr id="10219" name="Google Shape;10219;p81"/>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81"/>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1"/>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2" name="Google Shape;10222;p81"/>
          <p:cNvGrpSpPr/>
          <p:nvPr/>
        </p:nvGrpSpPr>
        <p:grpSpPr>
          <a:xfrm>
            <a:off x="5309250" y="2722170"/>
            <a:ext cx="359579" cy="355852"/>
            <a:chOff x="5309250" y="2903170"/>
            <a:chExt cx="359579" cy="355852"/>
          </a:xfrm>
        </p:grpSpPr>
        <p:sp>
          <p:nvSpPr>
            <p:cNvPr id="10223" name="Google Shape;10223;p81"/>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1"/>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1"/>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6" name="Google Shape;10226;p81"/>
          <p:cNvGrpSpPr/>
          <p:nvPr/>
        </p:nvGrpSpPr>
        <p:grpSpPr>
          <a:xfrm>
            <a:off x="2199565" y="2240172"/>
            <a:ext cx="312179" cy="353431"/>
            <a:chOff x="2199565" y="2421172"/>
            <a:chExt cx="312179" cy="353431"/>
          </a:xfrm>
        </p:grpSpPr>
        <p:sp>
          <p:nvSpPr>
            <p:cNvPr id="10227" name="Google Shape;10227;p81"/>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81"/>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9" name="Google Shape;10229;p81"/>
          <p:cNvGrpSpPr/>
          <p:nvPr/>
        </p:nvGrpSpPr>
        <p:grpSpPr>
          <a:xfrm>
            <a:off x="1750887" y="2244727"/>
            <a:ext cx="320143" cy="343269"/>
            <a:chOff x="1750887" y="2425727"/>
            <a:chExt cx="320143" cy="343269"/>
          </a:xfrm>
        </p:grpSpPr>
        <p:sp>
          <p:nvSpPr>
            <p:cNvPr id="10230" name="Google Shape;10230;p81"/>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1"/>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2" name="Google Shape;10232;p81"/>
          <p:cNvGrpSpPr/>
          <p:nvPr/>
        </p:nvGrpSpPr>
        <p:grpSpPr>
          <a:xfrm>
            <a:off x="1298037" y="2244727"/>
            <a:ext cx="338364" cy="342887"/>
            <a:chOff x="1298037" y="2425727"/>
            <a:chExt cx="338364" cy="342887"/>
          </a:xfrm>
        </p:grpSpPr>
        <p:sp>
          <p:nvSpPr>
            <p:cNvPr id="10233" name="Google Shape;10233;p81"/>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81"/>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81"/>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81"/>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37" name="Google Shape;10237;p81"/>
          <p:cNvSpPr/>
          <p:nvPr/>
        </p:nvSpPr>
        <p:spPr>
          <a:xfrm>
            <a:off x="848977" y="2237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8" name="Google Shape;10238;p81"/>
          <p:cNvGrpSpPr/>
          <p:nvPr/>
        </p:nvGrpSpPr>
        <p:grpSpPr>
          <a:xfrm>
            <a:off x="3974207" y="2248009"/>
            <a:ext cx="320143" cy="338491"/>
            <a:chOff x="3974207" y="2429009"/>
            <a:chExt cx="320143" cy="338491"/>
          </a:xfrm>
        </p:grpSpPr>
        <p:sp>
          <p:nvSpPr>
            <p:cNvPr id="10239" name="Google Shape;10239;p81"/>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81"/>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1" name="Google Shape;10241;p81"/>
          <p:cNvGrpSpPr/>
          <p:nvPr/>
        </p:nvGrpSpPr>
        <p:grpSpPr>
          <a:xfrm>
            <a:off x="2623237" y="2250047"/>
            <a:ext cx="355024" cy="332630"/>
            <a:chOff x="2623237" y="2431047"/>
            <a:chExt cx="355024" cy="332630"/>
          </a:xfrm>
        </p:grpSpPr>
        <p:sp>
          <p:nvSpPr>
            <p:cNvPr id="10242" name="Google Shape;10242;p81"/>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1"/>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81"/>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81"/>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6" name="Google Shape;10246;p81"/>
          <p:cNvGrpSpPr/>
          <p:nvPr/>
        </p:nvGrpSpPr>
        <p:grpSpPr>
          <a:xfrm>
            <a:off x="6657194" y="2253073"/>
            <a:ext cx="375507" cy="367925"/>
            <a:chOff x="6657194" y="2434073"/>
            <a:chExt cx="375507" cy="367925"/>
          </a:xfrm>
        </p:grpSpPr>
        <p:sp>
          <p:nvSpPr>
            <p:cNvPr id="10247" name="Google Shape;10247;p81"/>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81"/>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81"/>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0" name="Google Shape;10250;p81"/>
          <p:cNvGrpSpPr/>
          <p:nvPr/>
        </p:nvGrpSpPr>
        <p:grpSpPr>
          <a:xfrm>
            <a:off x="7101317" y="2260655"/>
            <a:ext cx="367925" cy="352380"/>
            <a:chOff x="7101317" y="2441655"/>
            <a:chExt cx="367925" cy="352380"/>
          </a:xfrm>
        </p:grpSpPr>
        <p:sp>
          <p:nvSpPr>
            <p:cNvPr id="10251" name="Google Shape;10251;p81"/>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81"/>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3" name="Google Shape;10253;p81"/>
          <p:cNvGrpSpPr/>
          <p:nvPr/>
        </p:nvGrpSpPr>
        <p:grpSpPr>
          <a:xfrm>
            <a:off x="5756399" y="2253456"/>
            <a:ext cx="367925" cy="367161"/>
            <a:chOff x="5756399" y="2434456"/>
            <a:chExt cx="367925" cy="367161"/>
          </a:xfrm>
        </p:grpSpPr>
        <p:sp>
          <p:nvSpPr>
            <p:cNvPr id="10254" name="Google Shape;10254;p81"/>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81"/>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81"/>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1"/>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81"/>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81"/>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81"/>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61" name="Google Shape;10261;p81"/>
          <p:cNvSpPr/>
          <p:nvPr/>
        </p:nvSpPr>
        <p:spPr>
          <a:xfrm>
            <a:off x="5304695" y="2253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81"/>
          <p:cNvSpPr/>
          <p:nvPr/>
        </p:nvSpPr>
        <p:spPr>
          <a:xfrm>
            <a:off x="7542031" y="2264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63" name="Google Shape;10263;p81"/>
          <p:cNvGrpSpPr/>
          <p:nvPr/>
        </p:nvGrpSpPr>
        <p:grpSpPr>
          <a:xfrm>
            <a:off x="7964906" y="2253073"/>
            <a:ext cx="373627" cy="367925"/>
            <a:chOff x="7964906" y="2434073"/>
            <a:chExt cx="373627" cy="367925"/>
          </a:xfrm>
        </p:grpSpPr>
        <p:sp>
          <p:nvSpPr>
            <p:cNvPr id="10264" name="Google Shape;10264;p81"/>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1"/>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6" name="Google Shape;10266;p81"/>
          <p:cNvGrpSpPr/>
          <p:nvPr/>
        </p:nvGrpSpPr>
        <p:grpSpPr>
          <a:xfrm>
            <a:off x="6194086" y="2256737"/>
            <a:ext cx="369837" cy="360471"/>
            <a:chOff x="6194086" y="2437737"/>
            <a:chExt cx="369837" cy="360471"/>
          </a:xfrm>
        </p:grpSpPr>
        <p:sp>
          <p:nvSpPr>
            <p:cNvPr id="10267" name="Google Shape;10267;p81"/>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81"/>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69" name="Google Shape;10269;p81"/>
          <p:cNvSpPr txBox="1"/>
          <p:nvPr/>
        </p:nvSpPr>
        <p:spPr>
          <a:xfrm>
            <a:off x="849675" y="511017"/>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10270" name="Google Shape;10270;p81"/>
          <p:cNvSpPr txBox="1"/>
          <p:nvPr/>
        </p:nvSpPr>
        <p:spPr>
          <a:xfrm>
            <a:off x="4858400" y="511017"/>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274" name="Shape 10274"/>
        <p:cNvGrpSpPr/>
        <p:nvPr/>
      </p:nvGrpSpPr>
      <p:grpSpPr>
        <a:xfrm>
          <a:off x="0" y="0"/>
          <a:ext cx="0" cy="0"/>
          <a:chOff x="0" y="0"/>
          <a:chExt cx="0" cy="0"/>
        </a:xfrm>
      </p:grpSpPr>
      <p:grpSp>
        <p:nvGrpSpPr>
          <p:cNvPr id="10275" name="Google Shape;10275;p82"/>
          <p:cNvGrpSpPr/>
          <p:nvPr/>
        </p:nvGrpSpPr>
        <p:grpSpPr>
          <a:xfrm>
            <a:off x="3122257" y="1334344"/>
            <a:ext cx="294850" cy="349434"/>
            <a:chOff x="3122257" y="1508594"/>
            <a:chExt cx="294850" cy="349434"/>
          </a:xfrm>
        </p:grpSpPr>
        <p:sp>
          <p:nvSpPr>
            <p:cNvPr id="10276" name="Google Shape;10276;p82"/>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82"/>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82"/>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2"/>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82"/>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1" name="Google Shape;10281;p82"/>
          <p:cNvGrpSpPr/>
          <p:nvPr/>
        </p:nvGrpSpPr>
        <p:grpSpPr>
          <a:xfrm>
            <a:off x="910723" y="1333962"/>
            <a:ext cx="251660" cy="350166"/>
            <a:chOff x="910723" y="1508212"/>
            <a:chExt cx="251660" cy="350166"/>
          </a:xfrm>
        </p:grpSpPr>
        <p:sp>
          <p:nvSpPr>
            <p:cNvPr id="10282" name="Google Shape;10282;p82"/>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82"/>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82"/>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82"/>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82"/>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2"/>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82"/>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82"/>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82"/>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82"/>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82"/>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82"/>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82"/>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82"/>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82"/>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82"/>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82"/>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9" name="Google Shape;10299;p82"/>
          <p:cNvGrpSpPr/>
          <p:nvPr/>
        </p:nvGrpSpPr>
        <p:grpSpPr>
          <a:xfrm>
            <a:off x="1308631" y="1333580"/>
            <a:ext cx="350166" cy="350198"/>
            <a:chOff x="1308631" y="1507830"/>
            <a:chExt cx="350166" cy="350198"/>
          </a:xfrm>
        </p:grpSpPr>
        <p:sp>
          <p:nvSpPr>
            <p:cNvPr id="10300" name="Google Shape;10300;p82"/>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82"/>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82"/>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82"/>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4" name="Google Shape;10304;p82"/>
          <p:cNvGrpSpPr/>
          <p:nvPr/>
        </p:nvGrpSpPr>
        <p:grpSpPr>
          <a:xfrm>
            <a:off x="1756921" y="1335489"/>
            <a:ext cx="345997" cy="345997"/>
            <a:chOff x="1756921" y="1509739"/>
            <a:chExt cx="345997" cy="345997"/>
          </a:xfrm>
        </p:grpSpPr>
        <p:sp>
          <p:nvSpPr>
            <p:cNvPr id="10305" name="Google Shape;10305;p82"/>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82"/>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82"/>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82"/>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82"/>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82"/>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82"/>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82"/>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82"/>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82"/>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82"/>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82"/>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2"/>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82"/>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82"/>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82"/>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82"/>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2" name="Google Shape;10322;p82"/>
          <p:cNvGrpSpPr/>
          <p:nvPr/>
        </p:nvGrpSpPr>
        <p:grpSpPr>
          <a:xfrm>
            <a:off x="2216956" y="1336253"/>
            <a:ext cx="318721" cy="345615"/>
            <a:chOff x="2216956" y="1510503"/>
            <a:chExt cx="318721" cy="345615"/>
          </a:xfrm>
        </p:grpSpPr>
        <p:sp>
          <p:nvSpPr>
            <p:cNvPr id="10323" name="Google Shape;10323;p82"/>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82"/>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82"/>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82"/>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82"/>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8" name="Google Shape;10328;p82"/>
          <p:cNvGrpSpPr/>
          <p:nvPr/>
        </p:nvGrpSpPr>
        <p:grpSpPr>
          <a:xfrm>
            <a:off x="3988156" y="1394211"/>
            <a:ext cx="349052" cy="230049"/>
            <a:chOff x="3988156" y="1568461"/>
            <a:chExt cx="349052" cy="230049"/>
          </a:xfrm>
        </p:grpSpPr>
        <p:sp>
          <p:nvSpPr>
            <p:cNvPr id="10329" name="Google Shape;10329;p82"/>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82"/>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2"/>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82"/>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82"/>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82"/>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82"/>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6" name="Google Shape;10336;p82"/>
          <p:cNvGrpSpPr/>
          <p:nvPr/>
        </p:nvGrpSpPr>
        <p:grpSpPr>
          <a:xfrm>
            <a:off x="2633037" y="1325623"/>
            <a:ext cx="379002" cy="366112"/>
            <a:chOff x="2633037" y="1499873"/>
            <a:chExt cx="379002" cy="366112"/>
          </a:xfrm>
        </p:grpSpPr>
        <p:sp>
          <p:nvSpPr>
            <p:cNvPr id="10337" name="Google Shape;10337;p82"/>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82"/>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82"/>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82"/>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82"/>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82"/>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3" name="Google Shape;10343;p82"/>
          <p:cNvGrpSpPr/>
          <p:nvPr/>
        </p:nvGrpSpPr>
        <p:grpSpPr>
          <a:xfrm>
            <a:off x="6675256" y="1341919"/>
            <a:ext cx="327823" cy="357009"/>
            <a:chOff x="6675256" y="1516169"/>
            <a:chExt cx="327823" cy="357009"/>
          </a:xfrm>
        </p:grpSpPr>
        <p:sp>
          <p:nvSpPr>
            <p:cNvPr id="10344" name="Google Shape;10344;p82"/>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82"/>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82"/>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82"/>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2"/>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82"/>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82"/>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82"/>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82"/>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3" name="Google Shape;10353;p82"/>
          <p:cNvGrpSpPr/>
          <p:nvPr/>
        </p:nvGrpSpPr>
        <p:grpSpPr>
          <a:xfrm>
            <a:off x="8020159" y="1342301"/>
            <a:ext cx="300897" cy="356627"/>
            <a:chOff x="8020159" y="1516551"/>
            <a:chExt cx="300897" cy="356627"/>
          </a:xfrm>
        </p:grpSpPr>
        <p:sp>
          <p:nvSpPr>
            <p:cNvPr id="10354" name="Google Shape;10354;p82"/>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2"/>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82"/>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2"/>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82"/>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9" name="Google Shape;10359;p82"/>
          <p:cNvGrpSpPr/>
          <p:nvPr/>
        </p:nvGrpSpPr>
        <p:grpSpPr>
          <a:xfrm>
            <a:off x="5377363" y="1341919"/>
            <a:ext cx="257357" cy="356627"/>
            <a:chOff x="5377363" y="1516169"/>
            <a:chExt cx="257357" cy="356627"/>
          </a:xfrm>
        </p:grpSpPr>
        <p:sp>
          <p:nvSpPr>
            <p:cNvPr id="10360" name="Google Shape;10360;p82"/>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82"/>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82"/>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82"/>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82"/>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82"/>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82"/>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2"/>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82"/>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82"/>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82"/>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82"/>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82"/>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82"/>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82"/>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82"/>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82"/>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7" name="Google Shape;10377;p82"/>
          <p:cNvGrpSpPr/>
          <p:nvPr/>
        </p:nvGrpSpPr>
        <p:grpSpPr>
          <a:xfrm>
            <a:off x="4880567" y="1361620"/>
            <a:ext cx="356245" cy="317607"/>
            <a:chOff x="4880567" y="1535870"/>
            <a:chExt cx="356245" cy="317607"/>
          </a:xfrm>
        </p:grpSpPr>
        <p:sp>
          <p:nvSpPr>
            <p:cNvPr id="10378" name="Google Shape;10378;p82"/>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82"/>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82"/>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82"/>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82"/>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3" name="Google Shape;10383;p82"/>
          <p:cNvGrpSpPr/>
          <p:nvPr/>
        </p:nvGrpSpPr>
        <p:grpSpPr>
          <a:xfrm>
            <a:off x="5771483" y="1341537"/>
            <a:ext cx="357359" cy="357391"/>
            <a:chOff x="5771483" y="1515787"/>
            <a:chExt cx="357359" cy="357391"/>
          </a:xfrm>
        </p:grpSpPr>
        <p:sp>
          <p:nvSpPr>
            <p:cNvPr id="10384" name="Google Shape;10384;p82"/>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2"/>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82"/>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82"/>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8" name="Google Shape;10388;p82"/>
          <p:cNvGrpSpPr/>
          <p:nvPr/>
        </p:nvGrpSpPr>
        <p:grpSpPr>
          <a:xfrm>
            <a:off x="7121669" y="1359360"/>
            <a:ext cx="321362" cy="321362"/>
            <a:chOff x="7121669" y="1533610"/>
            <a:chExt cx="321362" cy="321362"/>
          </a:xfrm>
        </p:grpSpPr>
        <p:sp>
          <p:nvSpPr>
            <p:cNvPr id="10389" name="Google Shape;10389;p82"/>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82"/>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82"/>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2"/>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3" name="Google Shape;10393;p82"/>
          <p:cNvGrpSpPr/>
          <p:nvPr/>
        </p:nvGrpSpPr>
        <p:grpSpPr>
          <a:xfrm>
            <a:off x="7562766" y="1340614"/>
            <a:ext cx="327059" cy="360192"/>
            <a:chOff x="7562766" y="1514864"/>
            <a:chExt cx="327059" cy="360192"/>
          </a:xfrm>
        </p:grpSpPr>
        <p:sp>
          <p:nvSpPr>
            <p:cNvPr id="10394" name="Google Shape;10394;p82"/>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82"/>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82"/>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82"/>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8" name="Google Shape;10398;p82"/>
          <p:cNvGrpSpPr/>
          <p:nvPr/>
        </p:nvGrpSpPr>
        <p:grpSpPr>
          <a:xfrm>
            <a:off x="6221229" y="1324423"/>
            <a:ext cx="361636" cy="362183"/>
            <a:chOff x="6259175" y="1559008"/>
            <a:chExt cx="271743" cy="272093"/>
          </a:xfrm>
        </p:grpSpPr>
        <p:sp>
          <p:nvSpPr>
            <p:cNvPr id="10399" name="Google Shape;10399;p82"/>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82"/>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82"/>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2"/>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82"/>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82"/>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82"/>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82"/>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82"/>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82"/>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82"/>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82"/>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82"/>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2"/>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82"/>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82"/>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82"/>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6" name="Google Shape;10416;p82"/>
          <p:cNvGrpSpPr/>
          <p:nvPr/>
        </p:nvGrpSpPr>
        <p:grpSpPr>
          <a:xfrm>
            <a:off x="6671087" y="1835054"/>
            <a:ext cx="332757" cy="281833"/>
            <a:chOff x="6671087" y="2009304"/>
            <a:chExt cx="332757" cy="281833"/>
          </a:xfrm>
        </p:grpSpPr>
        <p:sp>
          <p:nvSpPr>
            <p:cNvPr id="10417" name="Google Shape;10417;p82"/>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82"/>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19" name="Google Shape;10419;p82"/>
          <p:cNvSpPr/>
          <p:nvPr/>
        </p:nvSpPr>
        <p:spPr>
          <a:xfrm>
            <a:off x="1745940" y="179288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20" name="Google Shape;10420;p82"/>
          <p:cNvGrpSpPr/>
          <p:nvPr/>
        </p:nvGrpSpPr>
        <p:grpSpPr>
          <a:xfrm>
            <a:off x="2201806" y="1802335"/>
            <a:ext cx="349784" cy="349434"/>
            <a:chOff x="2201806" y="1976585"/>
            <a:chExt cx="349784" cy="349434"/>
          </a:xfrm>
        </p:grpSpPr>
        <p:sp>
          <p:nvSpPr>
            <p:cNvPr id="10421" name="Google Shape;10421;p82"/>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82"/>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82"/>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82"/>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5" name="Google Shape;10425;p82"/>
          <p:cNvGrpSpPr/>
          <p:nvPr/>
        </p:nvGrpSpPr>
        <p:grpSpPr>
          <a:xfrm>
            <a:off x="3094217" y="1802335"/>
            <a:ext cx="350198" cy="350548"/>
            <a:chOff x="3094217" y="1976585"/>
            <a:chExt cx="350198" cy="350548"/>
          </a:xfrm>
        </p:grpSpPr>
        <p:sp>
          <p:nvSpPr>
            <p:cNvPr id="10426" name="Google Shape;10426;p82"/>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82"/>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82"/>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2"/>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82"/>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82"/>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82"/>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2"/>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2"/>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82"/>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2"/>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82"/>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82"/>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39" name="Google Shape;10439;p82"/>
          <p:cNvSpPr/>
          <p:nvPr/>
        </p:nvSpPr>
        <p:spPr>
          <a:xfrm>
            <a:off x="1276039" y="178756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40" name="Google Shape;10440;p82"/>
          <p:cNvGrpSpPr/>
          <p:nvPr/>
        </p:nvGrpSpPr>
        <p:grpSpPr>
          <a:xfrm>
            <a:off x="3979435" y="1802335"/>
            <a:ext cx="345265" cy="349848"/>
            <a:chOff x="3979435" y="1976585"/>
            <a:chExt cx="345265" cy="349848"/>
          </a:xfrm>
        </p:grpSpPr>
        <p:sp>
          <p:nvSpPr>
            <p:cNvPr id="10441" name="Google Shape;10441;p82"/>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82"/>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2"/>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82"/>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82"/>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82"/>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82"/>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82"/>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82"/>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82"/>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82"/>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2"/>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82"/>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82"/>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82"/>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82"/>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82"/>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8" name="Google Shape;10458;p82"/>
          <p:cNvGrpSpPr/>
          <p:nvPr/>
        </p:nvGrpSpPr>
        <p:grpSpPr>
          <a:xfrm>
            <a:off x="3541011" y="1334344"/>
            <a:ext cx="350166" cy="349434"/>
            <a:chOff x="3541011" y="1508594"/>
            <a:chExt cx="350166" cy="349434"/>
          </a:xfrm>
        </p:grpSpPr>
        <p:sp>
          <p:nvSpPr>
            <p:cNvPr id="10459" name="Google Shape;10459;p82"/>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82"/>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82"/>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82"/>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82"/>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82"/>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82"/>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82"/>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82"/>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82"/>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82"/>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82"/>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82"/>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2" name="Google Shape;10472;p82"/>
          <p:cNvGrpSpPr/>
          <p:nvPr/>
        </p:nvGrpSpPr>
        <p:grpSpPr>
          <a:xfrm>
            <a:off x="3576626" y="1801571"/>
            <a:ext cx="284251" cy="351694"/>
            <a:chOff x="3576626" y="1975821"/>
            <a:chExt cx="284251" cy="351694"/>
          </a:xfrm>
        </p:grpSpPr>
        <p:sp>
          <p:nvSpPr>
            <p:cNvPr id="10473" name="Google Shape;10473;p82"/>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82"/>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82"/>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6" name="Google Shape;10476;p82"/>
          <p:cNvGrpSpPr/>
          <p:nvPr/>
        </p:nvGrpSpPr>
        <p:grpSpPr>
          <a:xfrm>
            <a:off x="2722090" y="2715912"/>
            <a:ext cx="238770" cy="371841"/>
            <a:chOff x="2722090" y="2890162"/>
            <a:chExt cx="238770" cy="371841"/>
          </a:xfrm>
        </p:grpSpPr>
        <p:sp>
          <p:nvSpPr>
            <p:cNvPr id="10477" name="Google Shape;10477;p82"/>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82"/>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82"/>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80" name="Google Shape;10480;p82"/>
          <p:cNvSpPr/>
          <p:nvPr/>
        </p:nvSpPr>
        <p:spPr>
          <a:xfrm>
            <a:off x="5775652" y="179514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81" name="Google Shape;10481;p82"/>
          <p:cNvGrpSpPr/>
          <p:nvPr/>
        </p:nvGrpSpPr>
        <p:grpSpPr>
          <a:xfrm>
            <a:off x="6216367" y="1795906"/>
            <a:ext cx="361147" cy="361147"/>
            <a:chOff x="6216367" y="1970156"/>
            <a:chExt cx="361147" cy="361147"/>
          </a:xfrm>
        </p:grpSpPr>
        <p:sp>
          <p:nvSpPr>
            <p:cNvPr id="10482" name="Google Shape;10482;p82"/>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82"/>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82"/>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82"/>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6" name="Google Shape;10486;p82"/>
          <p:cNvGrpSpPr/>
          <p:nvPr/>
        </p:nvGrpSpPr>
        <p:grpSpPr>
          <a:xfrm>
            <a:off x="1289311" y="2751972"/>
            <a:ext cx="408156" cy="299783"/>
            <a:chOff x="1289311" y="2926222"/>
            <a:chExt cx="408156" cy="299783"/>
          </a:xfrm>
        </p:grpSpPr>
        <p:sp>
          <p:nvSpPr>
            <p:cNvPr id="10487" name="Google Shape;10487;p82"/>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82"/>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9" name="Google Shape;10489;p82"/>
          <p:cNvGrpSpPr/>
          <p:nvPr/>
        </p:nvGrpSpPr>
        <p:grpSpPr>
          <a:xfrm>
            <a:off x="7978465" y="1795142"/>
            <a:ext cx="361147" cy="360797"/>
            <a:chOff x="7978465" y="1969392"/>
            <a:chExt cx="361147" cy="360797"/>
          </a:xfrm>
        </p:grpSpPr>
        <p:sp>
          <p:nvSpPr>
            <p:cNvPr id="10490" name="Google Shape;10490;p82"/>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82"/>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82"/>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82"/>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82"/>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82"/>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82"/>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82"/>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82"/>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99" name="Google Shape;10499;p82"/>
          <p:cNvSpPr/>
          <p:nvPr/>
        </p:nvSpPr>
        <p:spPr>
          <a:xfrm>
            <a:off x="2206357" y="271635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00" name="Google Shape;10500;p82"/>
          <p:cNvGrpSpPr/>
          <p:nvPr/>
        </p:nvGrpSpPr>
        <p:grpSpPr>
          <a:xfrm>
            <a:off x="854261" y="2734563"/>
            <a:ext cx="377474" cy="335748"/>
            <a:chOff x="854261" y="2908813"/>
            <a:chExt cx="377474" cy="335748"/>
          </a:xfrm>
        </p:grpSpPr>
        <p:sp>
          <p:nvSpPr>
            <p:cNvPr id="10501" name="Google Shape;10501;p82"/>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82"/>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82"/>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82"/>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82"/>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6" name="Google Shape;10506;p82"/>
          <p:cNvGrpSpPr/>
          <p:nvPr/>
        </p:nvGrpSpPr>
        <p:grpSpPr>
          <a:xfrm>
            <a:off x="1749728" y="2720527"/>
            <a:ext cx="386927" cy="363438"/>
            <a:chOff x="1749728" y="2894777"/>
            <a:chExt cx="386927" cy="363438"/>
          </a:xfrm>
        </p:grpSpPr>
        <p:sp>
          <p:nvSpPr>
            <p:cNvPr id="10507" name="Google Shape;10507;p82"/>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82"/>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2"/>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2"/>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82"/>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82"/>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82"/>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4" name="Google Shape;10514;p82"/>
          <p:cNvGrpSpPr/>
          <p:nvPr/>
        </p:nvGrpSpPr>
        <p:grpSpPr>
          <a:xfrm>
            <a:off x="7098912" y="1795142"/>
            <a:ext cx="359651" cy="361560"/>
            <a:chOff x="7098912" y="1969392"/>
            <a:chExt cx="359651" cy="361560"/>
          </a:xfrm>
        </p:grpSpPr>
        <p:sp>
          <p:nvSpPr>
            <p:cNvPr id="10515" name="Google Shape;10515;p82"/>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82"/>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82"/>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82"/>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82"/>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82"/>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82"/>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82"/>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82"/>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82"/>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82"/>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82"/>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82"/>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28" name="Google Shape;10528;p82"/>
          <p:cNvSpPr/>
          <p:nvPr/>
        </p:nvSpPr>
        <p:spPr>
          <a:xfrm>
            <a:off x="3094217" y="272090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29" name="Google Shape;10529;p82"/>
          <p:cNvGrpSpPr/>
          <p:nvPr/>
        </p:nvGrpSpPr>
        <p:grpSpPr>
          <a:xfrm>
            <a:off x="5352728" y="1815989"/>
            <a:ext cx="327091" cy="322508"/>
            <a:chOff x="5352728" y="1990239"/>
            <a:chExt cx="327091" cy="322508"/>
          </a:xfrm>
        </p:grpSpPr>
        <p:sp>
          <p:nvSpPr>
            <p:cNvPr id="10530" name="Google Shape;10530;p82"/>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82"/>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82"/>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3" name="Google Shape;10533;p82"/>
          <p:cNvGrpSpPr/>
          <p:nvPr/>
        </p:nvGrpSpPr>
        <p:grpSpPr>
          <a:xfrm>
            <a:off x="7538896" y="1795906"/>
            <a:ext cx="361147" cy="361529"/>
            <a:chOff x="7538896" y="1970156"/>
            <a:chExt cx="361147" cy="361529"/>
          </a:xfrm>
        </p:grpSpPr>
        <p:sp>
          <p:nvSpPr>
            <p:cNvPr id="10534" name="Google Shape;10534;p82"/>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82"/>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82"/>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82"/>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82"/>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82"/>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0" name="Google Shape;10540;p82"/>
          <p:cNvGrpSpPr/>
          <p:nvPr/>
        </p:nvGrpSpPr>
        <p:grpSpPr>
          <a:xfrm>
            <a:off x="4896099" y="1796670"/>
            <a:ext cx="358155" cy="358123"/>
            <a:chOff x="4896099" y="1970920"/>
            <a:chExt cx="358155" cy="358123"/>
          </a:xfrm>
        </p:grpSpPr>
        <p:sp>
          <p:nvSpPr>
            <p:cNvPr id="10541" name="Google Shape;10541;p82"/>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82"/>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82"/>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4" name="Google Shape;10544;p82"/>
          <p:cNvGrpSpPr/>
          <p:nvPr/>
        </p:nvGrpSpPr>
        <p:grpSpPr>
          <a:xfrm>
            <a:off x="4048787" y="2802769"/>
            <a:ext cx="283488" cy="198604"/>
            <a:chOff x="4048787" y="2977019"/>
            <a:chExt cx="283488" cy="198604"/>
          </a:xfrm>
        </p:grpSpPr>
        <p:sp>
          <p:nvSpPr>
            <p:cNvPr id="10545" name="Google Shape;10545;p82"/>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82"/>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82"/>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82"/>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82"/>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82"/>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1" name="Google Shape;10551;p82"/>
          <p:cNvGrpSpPr/>
          <p:nvPr/>
        </p:nvGrpSpPr>
        <p:grpSpPr>
          <a:xfrm>
            <a:off x="4054103" y="2255941"/>
            <a:ext cx="218687" cy="349052"/>
            <a:chOff x="4054103" y="2430191"/>
            <a:chExt cx="218687" cy="349052"/>
          </a:xfrm>
        </p:grpSpPr>
        <p:sp>
          <p:nvSpPr>
            <p:cNvPr id="10552" name="Google Shape;10552;p82"/>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82"/>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4" name="Google Shape;10554;p82"/>
          <p:cNvGrpSpPr/>
          <p:nvPr/>
        </p:nvGrpSpPr>
        <p:grpSpPr>
          <a:xfrm>
            <a:off x="2185128" y="2253299"/>
            <a:ext cx="382758" cy="356595"/>
            <a:chOff x="2185128" y="2427549"/>
            <a:chExt cx="382758" cy="356595"/>
          </a:xfrm>
        </p:grpSpPr>
        <p:sp>
          <p:nvSpPr>
            <p:cNvPr id="10555" name="Google Shape;10555;p82"/>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82"/>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82"/>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82"/>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9" name="Google Shape;10559;p82"/>
          <p:cNvGrpSpPr/>
          <p:nvPr/>
        </p:nvGrpSpPr>
        <p:grpSpPr>
          <a:xfrm>
            <a:off x="2656907" y="2265043"/>
            <a:ext cx="332757" cy="332343"/>
            <a:chOff x="2656907" y="2439293"/>
            <a:chExt cx="332757" cy="332343"/>
          </a:xfrm>
        </p:grpSpPr>
        <p:sp>
          <p:nvSpPr>
            <p:cNvPr id="10560" name="Google Shape;10560;p82"/>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82"/>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82"/>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82"/>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2"/>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82"/>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82"/>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7" name="Google Shape;10567;p82"/>
          <p:cNvGrpSpPr/>
          <p:nvPr/>
        </p:nvGrpSpPr>
        <p:grpSpPr>
          <a:xfrm>
            <a:off x="1731523" y="2248366"/>
            <a:ext cx="399435" cy="365698"/>
            <a:chOff x="1731523" y="2422616"/>
            <a:chExt cx="399435" cy="365698"/>
          </a:xfrm>
        </p:grpSpPr>
        <p:sp>
          <p:nvSpPr>
            <p:cNvPr id="10568" name="Google Shape;10568;p82"/>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82"/>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82"/>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1" name="Google Shape;10571;p82"/>
          <p:cNvGrpSpPr/>
          <p:nvPr/>
        </p:nvGrpSpPr>
        <p:grpSpPr>
          <a:xfrm>
            <a:off x="3097241" y="2259314"/>
            <a:ext cx="344883" cy="343387"/>
            <a:chOff x="3097241" y="2433564"/>
            <a:chExt cx="344883" cy="343387"/>
          </a:xfrm>
        </p:grpSpPr>
        <p:sp>
          <p:nvSpPr>
            <p:cNvPr id="10572" name="Google Shape;10572;p82"/>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2"/>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82"/>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82"/>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82"/>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82"/>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82"/>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82"/>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82"/>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1" name="Google Shape;10581;p82"/>
          <p:cNvGrpSpPr/>
          <p:nvPr/>
        </p:nvGrpSpPr>
        <p:grpSpPr>
          <a:xfrm>
            <a:off x="1278299" y="2265043"/>
            <a:ext cx="410829" cy="332343"/>
            <a:chOff x="1278299" y="2439293"/>
            <a:chExt cx="410829" cy="332343"/>
          </a:xfrm>
        </p:grpSpPr>
        <p:sp>
          <p:nvSpPr>
            <p:cNvPr id="10582" name="Google Shape;10582;p82"/>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82"/>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82"/>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82"/>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82"/>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82"/>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82"/>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82"/>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0" name="Google Shape;10590;p82"/>
          <p:cNvGrpSpPr/>
          <p:nvPr/>
        </p:nvGrpSpPr>
        <p:grpSpPr>
          <a:xfrm>
            <a:off x="2661459" y="1840751"/>
            <a:ext cx="322508" cy="273494"/>
            <a:chOff x="2661459" y="2015001"/>
            <a:chExt cx="322508" cy="273494"/>
          </a:xfrm>
        </p:grpSpPr>
        <p:sp>
          <p:nvSpPr>
            <p:cNvPr id="10591" name="Google Shape;10591;p82"/>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82"/>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3" name="Google Shape;10593;p82"/>
          <p:cNvGrpSpPr/>
          <p:nvPr/>
        </p:nvGrpSpPr>
        <p:grpSpPr>
          <a:xfrm>
            <a:off x="870939" y="2265043"/>
            <a:ext cx="331993" cy="331993"/>
            <a:chOff x="870939" y="2439293"/>
            <a:chExt cx="331993" cy="331993"/>
          </a:xfrm>
        </p:grpSpPr>
        <p:sp>
          <p:nvSpPr>
            <p:cNvPr id="10594" name="Google Shape;10594;p82"/>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82"/>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82"/>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82"/>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82"/>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82"/>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82"/>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82"/>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82"/>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82"/>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82"/>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82"/>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82"/>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82"/>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82"/>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2"/>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0" name="Google Shape;10610;p82"/>
          <p:cNvGrpSpPr/>
          <p:nvPr/>
        </p:nvGrpSpPr>
        <p:grpSpPr>
          <a:xfrm>
            <a:off x="6644957" y="2282103"/>
            <a:ext cx="371395" cy="278904"/>
            <a:chOff x="6644957" y="2456353"/>
            <a:chExt cx="371395" cy="278904"/>
          </a:xfrm>
        </p:grpSpPr>
        <p:sp>
          <p:nvSpPr>
            <p:cNvPr id="10611" name="Google Shape;10611;p82"/>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82"/>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82"/>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82"/>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82"/>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6" name="Google Shape;10616;p82"/>
          <p:cNvGrpSpPr/>
          <p:nvPr/>
        </p:nvGrpSpPr>
        <p:grpSpPr>
          <a:xfrm>
            <a:off x="5388757" y="2240409"/>
            <a:ext cx="260349" cy="362292"/>
            <a:chOff x="5388757" y="2414659"/>
            <a:chExt cx="260349" cy="362292"/>
          </a:xfrm>
        </p:grpSpPr>
        <p:sp>
          <p:nvSpPr>
            <p:cNvPr id="10617" name="Google Shape;10617;p82"/>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82"/>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82"/>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82"/>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82"/>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82"/>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82"/>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82"/>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82"/>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82"/>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82"/>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82"/>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82"/>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82"/>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82"/>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82"/>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82"/>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82"/>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82"/>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82"/>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7" name="Google Shape;10637;p82"/>
          <p:cNvGrpSpPr/>
          <p:nvPr/>
        </p:nvGrpSpPr>
        <p:grpSpPr>
          <a:xfrm>
            <a:off x="3567142" y="2731507"/>
            <a:ext cx="348288" cy="340331"/>
            <a:chOff x="3567142" y="2905757"/>
            <a:chExt cx="348288" cy="340331"/>
          </a:xfrm>
        </p:grpSpPr>
        <p:sp>
          <p:nvSpPr>
            <p:cNvPr id="10638" name="Google Shape;10638;p82"/>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82"/>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82"/>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2"/>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82"/>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3" name="Google Shape;10643;p82"/>
          <p:cNvGrpSpPr/>
          <p:nvPr/>
        </p:nvGrpSpPr>
        <p:grpSpPr>
          <a:xfrm>
            <a:off x="870939" y="1801571"/>
            <a:ext cx="332375" cy="350071"/>
            <a:chOff x="870939" y="1975821"/>
            <a:chExt cx="332375" cy="350071"/>
          </a:xfrm>
        </p:grpSpPr>
        <p:sp>
          <p:nvSpPr>
            <p:cNvPr id="10644" name="Google Shape;10644;p82"/>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2"/>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82"/>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82"/>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8" name="Google Shape;10648;p82"/>
          <p:cNvGrpSpPr/>
          <p:nvPr/>
        </p:nvGrpSpPr>
        <p:grpSpPr>
          <a:xfrm>
            <a:off x="7967103" y="2240791"/>
            <a:ext cx="355863" cy="361911"/>
            <a:chOff x="7967103" y="2415041"/>
            <a:chExt cx="355863" cy="361911"/>
          </a:xfrm>
        </p:grpSpPr>
        <p:sp>
          <p:nvSpPr>
            <p:cNvPr id="10649" name="Google Shape;10649;p82"/>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82"/>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82"/>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82"/>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82"/>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82"/>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82"/>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2"/>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82"/>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82"/>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82"/>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0" name="Google Shape;10660;p82"/>
          <p:cNvGrpSpPr/>
          <p:nvPr/>
        </p:nvGrpSpPr>
        <p:grpSpPr>
          <a:xfrm>
            <a:off x="7529411" y="2240409"/>
            <a:ext cx="355863" cy="362292"/>
            <a:chOff x="7529411" y="2414659"/>
            <a:chExt cx="355863" cy="362292"/>
          </a:xfrm>
        </p:grpSpPr>
        <p:sp>
          <p:nvSpPr>
            <p:cNvPr id="10661" name="Google Shape;10661;p82"/>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82"/>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82"/>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82"/>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82"/>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82"/>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82"/>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82"/>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82"/>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82"/>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82"/>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82"/>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3" name="Google Shape;10673;p82"/>
          <p:cNvGrpSpPr/>
          <p:nvPr/>
        </p:nvGrpSpPr>
        <p:grpSpPr>
          <a:xfrm>
            <a:off x="5733194" y="2257468"/>
            <a:ext cx="446826" cy="327059"/>
            <a:chOff x="5733194" y="2431718"/>
            <a:chExt cx="446826" cy="327059"/>
          </a:xfrm>
        </p:grpSpPr>
        <p:sp>
          <p:nvSpPr>
            <p:cNvPr id="10674" name="Google Shape;10674;p82"/>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82"/>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82"/>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7" name="Google Shape;10677;p82"/>
          <p:cNvGrpSpPr/>
          <p:nvPr/>
        </p:nvGrpSpPr>
        <p:grpSpPr>
          <a:xfrm>
            <a:off x="4876780" y="2243814"/>
            <a:ext cx="407774" cy="356627"/>
            <a:chOff x="4876780" y="2418064"/>
            <a:chExt cx="407774" cy="356627"/>
          </a:xfrm>
        </p:grpSpPr>
        <p:sp>
          <p:nvSpPr>
            <p:cNvPr id="10678" name="Google Shape;10678;p82"/>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82"/>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82"/>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82"/>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82"/>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82"/>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82"/>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82"/>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6" name="Google Shape;10686;p82"/>
          <p:cNvGrpSpPr/>
          <p:nvPr/>
        </p:nvGrpSpPr>
        <p:grpSpPr>
          <a:xfrm>
            <a:off x="7070872" y="2236621"/>
            <a:ext cx="398321" cy="371013"/>
            <a:chOff x="7070872" y="2410871"/>
            <a:chExt cx="398321" cy="371013"/>
          </a:xfrm>
        </p:grpSpPr>
        <p:sp>
          <p:nvSpPr>
            <p:cNvPr id="10687" name="Google Shape;10687;p82"/>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82"/>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82"/>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82"/>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91" name="Google Shape;10691;p82"/>
          <p:cNvSpPr/>
          <p:nvPr/>
        </p:nvSpPr>
        <p:spPr>
          <a:xfrm>
            <a:off x="6238328" y="225934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92" name="Google Shape;10692;p82"/>
          <p:cNvGrpSpPr/>
          <p:nvPr/>
        </p:nvGrpSpPr>
        <p:grpSpPr>
          <a:xfrm>
            <a:off x="5318259" y="2807861"/>
            <a:ext cx="371013" cy="220787"/>
            <a:chOff x="5318259" y="2982111"/>
            <a:chExt cx="371013" cy="220787"/>
          </a:xfrm>
        </p:grpSpPr>
        <p:sp>
          <p:nvSpPr>
            <p:cNvPr id="10693" name="Google Shape;10693;p82"/>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82"/>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82"/>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82"/>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82"/>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82"/>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82"/>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82"/>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1" name="Google Shape;10701;p82"/>
          <p:cNvGrpSpPr/>
          <p:nvPr/>
        </p:nvGrpSpPr>
        <p:grpSpPr>
          <a:xfrm>
            <a:off x="7073928" y="2731507"/>
            <a:ext cx="371395" cy="371809"/>
            <a:chOff x="7073928" y="2905757"/>
            <a:chExt cx="371395" cy="371809"/>
          </a:xfrm>
        </p:grpSpPr>
        <p:sp>
          <p:nvSpPr>
            <p:cNvPr id="10702" name="Google Shape;10702;p82"/>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82"/>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82"/>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5" name="Google Shape;10705;p82"/>
          <p:cNvGrpSpPr/>
          <p:nvPr/>
        </p:nvGrpSpPr>
        <p:grpSpPr>
          <a:xfrm>
            <a:off x="6188327" y="2781158"/>
            <a:ext cx="371395" cy="272857"/>
            <a:chOff x="6188327" y="2955408"/>
            <a:chExt cx="371395" cy="272857"/>
          </a:xfrm>
        </p:grpSpPr>
        <p:sp>
          <p:nvSpPr>
            <p:cNvPr id="10706" name="Google Shape;10706;p82"/>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82"/>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8" name="Google Shape;10708;p82"/>
          <p:cNvGrpSpPr/>
          <p:nvPr/>
        </p:nvGrpSpPr>
        <p:grpSpPr>
          <a:xfrm>
            <a:off x="7521454" y="2731889"/>
            <a:ext cx="359651" cy="371013"/>
            <a:chOff x="7521454" y="2906139"/>
            <a:chExt cx="359651" cy="371013"/>
          </a:xfrm>
        </p:grpSpPr>
        <p:sp>
          <p:nvSpPr>
            <p:cNvPr id="10709" name="Google Shape;10709;p82"/>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82"/>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82"/>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82"/>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82"/>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4" name="Google Shape;10714;p82"/>
          <p:cNvGrpSpPr/>
          <p:nvPr/>
        </p:nvGrpSpPr>
        <p:grpSpPr>
          <a:xfrm>
            <a:off x="5782845" y="2732271"/>
            <a:ext cx="301661" cy="371013"/>
            <a:chOff x="5782845" y="2906521"/>
            <a:chExt cx="301661" cy="371013"/>
          </a:xfrm>
        </p:grpSpPr>
        <p:sp>
          <p:nvSpPr>
            <p:cNvPr id="10715" name="Google Shape;10715;p82"/>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82"/>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82"/>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8" name="Google Shape;10718;p82"/>
          <p:cNvGrpSpPr/>
          <p:nvPr/>
        </p:nvGrpSpPr>
        <p:grpSpPr>
          <a:xfrm>
            <a:off x="3539102" y="2253299"/>
            <a:ext cx="355099" cy="355481"/>
            <a:chOff x="3539102" y="2427549"/>
            <a:chExt cx="355099" cy="355481"/>
          </a:xfrm>
        </p:grpSpPr>
        <p:sp>
          <p:nvSpPr>
            <p:cNvPr id="10719" name="Google Shape;10719;p82"/>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82"/>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1" name="Google Shape;10721;p82"/>
          <p:cNvGrpSpPr/>
          <p:nvPr/>
        </p:nvGrpSpPr>
        <p:grpSpPr>
          <a:xfrm>
            <a:off x="6630539" y="2743252"/>
            <a:ext cx="371777" cy="349434"/>
            <a:chOff x="6630539" y="2917502"/>
            <a:chExt cx="371777" cy="349434"/>
          </a:xfrm>
        </p:grpSpPr>
        <p:sp>
          <p:nvSpPr>
            <p:cNvPr id="10722" name="Google Shape;10722;p82"/>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82"/>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2"/>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82"/>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82"/>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82"/>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82"/>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9" name="Google Shape;10729;p82"/>
          <p:cNvGrpSpPr/>
          <p:nvPr/>
        </p:nvGrpSpPr>
        <p:grpSpPr>
          <a:xfrm>
            <a:off x="2171474" y="3194979"/>
            <a:ext cx="408156" cy="343737"/>
            <a:chOff x="2171474" y="3369229"/>
            <a:chExt cx="408156" cy="343737"/>
          </a:xfrm>
        </p:grpSpPr>
        <p:sp>
          <p:nvSpPr>
            <p:cNvPr id="10730" name="Google Shape;10730;p82"/>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2"/>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82"/>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82"/>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4" name="Google Shape;10734;p82"/>
          <p:cNvGrpSpPr/>
          <p:nvPr/>
        </p:nvGrpSpPr>
        <p:grpSpPr>
          <a:xfrm>
            <a:off x="4891198" y="2750858"/>
            <a:ext cx="334634" cy="334634"/>
            <a:chOff x="4891198" y="2925108"/>
            <a:chExt cx="334634" cy="334634"/>
          </a:xfrm>
        </p:grpSpPr>
        <p:sp>
          <p:nvSpPr>
            <p:cNvPr id="10735" name="Google Shape;10735;p82"/>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82"/>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82"/>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82"/>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82"/>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82"/>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82"/>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82"/>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3" name="Google Shape;10743;p82"/>
          <p:cNvGrpSpPr/>
          <p:nvPr/>
        </p:nvGrpSpPr>
        <p:grpSpPr>
          <a:xfrm>
            <a:off x="7976174" y="2750858"/>
            <a:ext cx="334666" cy="334634"/>
            <a:chOff x="7976174" y="2925108"/>
            <a:chExt cx="334666" cy="334634"/>
          </a:xfrm>
        </p:grpSpPr>
        <p:sp>
          <p:nvSpPr>
            <p:cNvPr id="10744" name="Google Shape;10744;p82"/>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82"/>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82"/>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82"/>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82"/>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82"/>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82"/>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82"/>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82"/>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3" name="Google Shape;10753;p82"/>
          <p:cNvGrpSpPr/>
          <p:nvPr/>
        </p:nvGrpSpPr>
        <p:grpSpPr>
          <a:xfrm>
            <a:off x="3091957" y="3199881"/>
            <a:ext cx="354717" cy="332757"/>
            <a:chOff x="3091957" y="3374131"/>
            <a:chExt cx="354717" cy="332757"/>
          </a:xfrm>
        </p:grpSpPr>
        <p:sp>
          <p:nvSpPr>
            <p:cNvPr id="10754" name="Google Shape;10754;p82"/>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82"/>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82"/>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82"/>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2"/>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82"/>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0" name="Google Shape;10760;p82"/>
          <p:cNvGrpSpPr/>
          <p:nvPr/>
        </p:nvGrpSpPr>
        <p:grpSpPr>
          <a:xfrm>
            <a:off x="3988156" y="3205960"/>
            <a:ext cx="353954" cy="318880"/>
            <a:chOff x="3988156" y="3380210"/>
            <a:chExt cx="353954" cy="318880"/>
          </a:xfrm>
        </p:grpSpPr>
        <p:sp>
          <p:nvSpPr>
            <p:cNvPr id="10761" name="Google Shape;10761;p82"/>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82"/>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82"/>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82"/>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82"/>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6" name="Google Shape;10766;p82"/>
          <p:cNvGrpSpPr/>
          <p:nvPr/>
        </p:nvGrpSpPr>
        <p:grpSpPr>
          <a:xfrm>
            <a:off x="3541011" y="3193070"/>
            <a:ext cx="348257" cy="346188"/>
            <a:chOff x="3541011" y="3367320"/>
            <a:chExt cx="348257" cy="346188"/>
          </a:xfrm>
        </p:grpSpPr>
        <p:sp>
          <p:nvSpPr>
            <p:cNvPr id="10767" name="Google Shape;10767;p82"/>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82"/>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82"/>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82"/>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1" name="Google Shape;10771;p82"/>
          <p:cNvGrpSpPr/>
          <p:nvPr/>
        </p:nvGrpSpPr>
        <p:grpSpPr>
          <a:xfrm>
            <a:off x="1314678" y="3183967"/>
            <a:ext cx="334666" cy="365348"/>
            <a:chOff x="1314678" y="3358217"/>
            <a:chExt cx="334666" cy="365348"/>
          </a:xfrm>
        </p:grpSpPr>
        <p:sp>
          <p:nvSpPr>
            <p:cNvPr id="10772" name="Google Shape;10772;p82"/>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82"/>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82"/>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82"/>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82"/>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7" name="Google Shape;10777;p82"/>
          <p:cNvGrpSpPr/>
          <p:nvPr/>
        </p:nvGrpSpPr>
        <p:grpSpPr>
          <a:xfrm>
            <a:off x="1748582" y="3198385"/>
            <a:ext cx="359269" cy="335780"/>
            <a:chOff x="1748582" y="3372635"/>
            <a:chExt cx="359269" cy="335780"/>
          </a:xfrm>
        </p:grpSpPr>
        <p:sp>
          <p:nvSpPr>
            <p:cNvPr id="10778" name="Google Shape;10778;p82"/>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79" name="Google Shape;10779;p82"/>
            <p:cNvGrpSpPr/>
            <p:nvPr/>
          </p:nvGrpSpPr>
          <p:grpSpPr>
            <a:xfrm>
              <a:off x="1748582" y="3372635"/>
              <a:ext cx="333520" cy="335780"/>
              <a:chOff x="1748582" y="3372635"/>
              <a:chExt cx="333520" cy="335780"/>
            </a:xfrm>
          </p:grpSpPr>
          <p:sp>
            <p:nvSpPr>
              <p:cNvPr id="10780" name="Google Shape;10780;p82"/>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82"/>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82"/>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83" name="Google Shape;10783;p82"/>
          <p:cNvGrpSpPr/>
          <p:nvPr/>
        </p:nvGrpSpPr>
        <p:grpSpPr>
          <a:xfrm>
            <a:off x="2640993" y="3183585"/>
            <a:ext cx="365348" cy="364966"/>
            <a:chOff x="2640993" y="3357835"/>
            <a:chExt cx="365348" cy="364966"/>
          </a:xfrm>
        </p:grpSpPr>
        <p:sp>
          <p:nvSpPr>
            <p:cNvPr id="10784" name="Google Shape;10784;p82"/>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82"/>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82"/>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82"/>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82"/>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82"/>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82"/>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82"/>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82"/>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82"/>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4" name="Google Shape;10794;p82"/>
          <p:cNvGrpSpPr/>
          <p:nvPr/>
        </p:nvGrpSpPr>
        <p:grpSpPr>
          <a:xfrm>
            <a:off x="4886264" y="3191924"/>
            <a:ext cx="350548" cy="350198"/>
            <a:chOff x="4886264" y="3366174"/>
            <a:chExt cx="350548" cy="350198"/>
          </a:xfrm>
        </p:grpSpPr>
        <p:sp>
          <p:nvSpPr>
            <p:cNvPr id="10795" name="Google Shape;10795;p82"/>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82"/>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82"/>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82"/>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82"/>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82"/>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82"/>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82"/>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82"/>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82"/>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82"/>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82"/>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82"/>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8" name="Google Shape;10808;p82"/>
          <p:cNvGrpSpPr/>
          <p:nvPr/>
        </p:nvGrpSpPr>
        <p:grpSpPr>
          <a:xfrm>
            <a:off x="5331913" y="3239697"/>
            <a:ext cx="347143" cy="254684"/>
            <a:chOff x="5331913" y="3413947"/>
            <a:chExt cx="347143" cy="254684"/>
          </a:xfrm>
        </p:grpSpPr>
        <p:sp>
          <p:nvSpPr>
            <p:cNvPr id="10809" name="Google Shape;10809;p82"/>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82"/>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82"/>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82"/>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82"/>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82"/>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5" name="Google Shape;10815;p82"/>
          <p:cNvGrpSpPr/>
          <p:nvPr/>
        </p:nvGrpSpPr>
        <p:grpSpPr>
          <a:xfrm>
            <a:off x="5776798" y="3235528"/>
            <a:ext cx="346379" cy="264518"/>
            <a:chOff x="5776798" y="3409778"/>
            <a:chExt cx="346379" cy="264518"/>
          </a:xfrm>
        </p:grpSpPr>
        <p:sp>
          <p:nvSpPr>
            <p:cNvPr id="10816" name="Google Shape;10816;p82"/>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82"/>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82"/>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82"/>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82"/>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82"/>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2" name="Google Shape;10822;p82"/>
          <p:cNvGrpSpPr/>
          <p:nvPr/>
        </p:nvGrpSpPr>
        <p:grpSpPr>
          <a:xfrm>
            <a:off x="7108015" y="3222255"/>
            <a:ext cx="344883" cy="290299"/>
            <a:chOff x="7108015" y="3396505"/>
            <a:chExt cx="344883" cy="290299"/>
          </a:xfrm>
        </p:grpSpPr>
        <p:sp>
          <p:nvSpPr>
            <p:cNvPr id="10823" name="Google Shape;10823;p82"/>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82"/>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82"/>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82"/>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7" name="Google Shape;10827;p82"/>
          <p:cNvGrpSpPr/>
          <p:nvPr/>
        </p:nvGrpSpPr>
        <p:grpSpPr>
          <a:xfrm>
            <a:off x="7551754" y="3216558"/>
            <a:ext cx="344883" cy="301311"/>
            <a:chOff x="7551754" y="3390808"/>
            <a:chExt cx="344883" cy="301311"/>
          </a:xfrm>
        </p:grpSpPr>
        <p:sp>
          <p:nvSpPr>
            <p:cNvPr id="10828" name="Google Shape;10828;p82"/>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82"/>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82"/>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82"/>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82"/>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82"/>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82"/>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82"/>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82"/>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82"/>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82"/>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9" name="Google Shape;10839;p82"/>
          <p:cNvGrpSpPr/>
          <p:nvPr/>
        </p:nvGrpSpPr>
        <p:grpSpPr>
          <a:xfrm>
            <a:off x="6707084" y="3213153"/>
            <a:ext cx="261145" cy="308504"/>
            <a:chOff x="6707084" y="3387403"/>
            <a:chExt cx="261145" cy="308504"/>
          </a:xfrm>
        </p:grpSpPr>
        <p:sp>
          <p:nvSpPr>
            <p:cNvPr id="10840" name="Google Shape;10840;p82"/>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82"/>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82"/>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82"/>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4" name="Google Shape;10844;p82"/>
          <p:cNvGrpSpPr/>
          <p:nvPr/>
        </p:nvGrpSpPr>
        <p:grpSpPr>
          <a:xfrm>
            <a:off x="848978" y="4123387"/>
            <a:ext cx="377824" cy="324418"/>
            <a:chOff x="848978" y="4297637"/>
            <a:chExt cx="377824" cy="324418"/>
          </a:xfrm>
        </p:grpSpPr>
        <p:sp>
          <p:nvSpPr>
            <p:cNvPr id="10845" name="Google Shape;10845;p82"/>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82"/>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7" name="Google Shape;10847;p82"/>
          <p:cNvGrpSpPr/>
          <p:nvPr/>
        </p:nvGrpSpPr>
        <p:grpSpPr>
          <a:xfrm>
            <a:off x="1754279" y="4112343"/>
            <a:ext cx="351439" cy="345965"/>
            <a:chOff x="1754279" y="4286593"/>
            <a:chExt cx="351439" cy="345965"/>
          </a:xfrm>
        </p:grpSpPr>
        <p:sp>
          <p:nvSpPr>
            <p:cNvPr id="10848" name="Google Shape;10848;p82"/>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82"/>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82"/>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82"/>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82"/>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3" name="Google Shape;10853;p82"/>
          <p:cNvGrpSpPr/>
          <p:nvPr/>
        </p:nvGrpSpPr>
        <p:grpSpPr>
          <a:xfrm>
            <a:off x="3996113" y="4116926"/>
            <a:ext cx="336512" cy="335048"/>
            <a:chOff x="3996113" y="4291176"/>
            <a:chExt cx="336512" cy="335048"/>
          </a:xfrm>
        </p:grpSpPr>
        <p:sp>
          <p:nvSpPr>
            <p:cNvPr id="10854" name="Google Shape;10854;p82"/>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82"/>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82"/>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57" name="Google Shape;10857;p82"/>
          <p:cNvSpPr/>
          <p:nvPr/>
        </p:nvSpPr>
        <p:spPr>
          <a:xfrm>
            <a:off x="1331737" y="413312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58" name="Google Shape;10858;p82"/>
          <p:cNvGrpSpPr/>
          <p:nvPr/>
        </p:nvGrpSpPr>
        <p:grpSpPr>
          <a:xfrm>
            <a:off x="2179081" y="4111261"/>
            <a:ext cx="397525" cy="348670"/>
            <a:chOff x="2179081" y="4285511"/>
            <a:chExt cx="397525" cy="348670"/>
          </a:xfrm>
        </p:grpSpPr>
        <p:sp>
          <p:nvSpPr>
            <p:cNvPr id="10859" name="Google Shape;10859;p82"/>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82"/>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1" name="Google Shape;10861;p82"/>
          <p:cNvGrpSpPr/>
          <p:nvPr/>
        </p:nvGrpSpPr>
        <p:grpSpPr>
          <a:xfrm>
            <a:off x="3584201" y="4120746"/>
            <a:ext cx="267574" cy="329415"/>
            <a:chOff x="3584201" y="4294996"/>
            <a:chExt cx="267574" cy="329415"/>
          </a:xfrm>
        </p:grpSpPr>
        <p:sp>
          <p:nvSpPr>
            <p:cNvPr id="10862" name="Google Shape;10862;p82"/>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82"/>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82"/>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82"/>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6" name="Google Shape;10866;p82"/>
          <p:cNvGrpSpPr/>
          <p:nvPr/>
        </p:nvGrpSpPr>
        <p:grpSpPr>
          <a:xfrm>
            <a:off x="3082855" y="4121478"/>
            <a:ext cx="375946" cy="327823"/>
            <a:chOff x="3082855" y="4295728"/>
            <a:chExt cx="375946" cy="327823"/>
          </a:xfrm>
        </p:grpSpPr>
        <p:sp>
          <p:nvSpPr>
            <p:cNvPr id="10867" name="Google Shape;10867;p82"/>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82"/>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82"/>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82"/>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82"/>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82"/>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82"/>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82"/>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82"/>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82"/>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82"/>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8" name="Google Shape;10878;p82"/>
          <p:cNvGrpSpPr/>
          <p:nvPr/>
        </p:nvGrpSpPr>
        <p:grpSpPr>
          <a:xfrm>
            <a:off x="2749016" y="4116926"/>
            <a:ext cx="150831" cy="336926"/>
            <a:chOff x="2749016" y="4291176"/>
            <a:chExt cx="150831" cy="336926"/>
          </a:xfrm>
        </p:grpSpPr>
        <p:sp>
          <p:nvSpPr>
            <p:cNvPr id="10879" name="Google Shape;10879;p82"/>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82"/>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82"/>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82"/>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3" name="Google Shape;10883;p82"/>
          <p:cNvGrpSpPr/>
          <p:nvPr/>
        </p:nvGrpSpPr>
        <p:grpSpPr>
          <a:xfrm>
            <a:off x="7127716" y="4105182"/>
            <a:ext cx="248254" cy="361942"/>
            <a:chOff x="7127716" y="4279432"/>
            <a:chExt cx="248254" cy="361942"/>
          </a:xfrm>
        </p:grpSpPr>
        <p:sp>
          <p:nvSpPr>
            <p:cNvPr id="10884" name="Google Shape;10884;p82"/>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82"/>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82"/>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82"/>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82"/>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82"/>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82"/>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82"/>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82"/>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3" name="Google Shape;10893;p82"/>
          <p:cNvGrpSpPr/>
          <p:nvPr/>
        </p:nvGrpSpPr>
        <p:grpSpPr>
          <a:xfrm>
            <a:off x="7565408" y="4105182"/>
            <a:ext cx="248255" cy="361942"/>
            <a:chOff x="7565408" y="4279432"/>
            <a:chExt cx="248255" cy="361942"/>
          </a:xfrm>
        </p:grpSpPr>
        <p:sp>
          <p:nvSpPr>
            <p:cNvPr id="10894" name="Google Shape;10894;p82"/>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82"/>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82"/>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82"/>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82"/>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82"/>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82"/>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82"/>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2" name="Google Shape;10902;p82"/>
          <p:cNvGrpSpPr/>
          <p:nvPr/>
        </p:nvGrpSpPr>
        <p:grpSpPr>
          <a:xfrm>
            <a:off x="6264109" y="4105182"/>
            <a:ext cx="225498" cy="361560"/>
            <a:chOff x="6264109" y="4279432"/>
            <a:chExt cx="225498" cy="361560"/>
          </a:xfrm>
        </p:grpSpPr>
        <p:sp>
          <p:nvSpPr>
            <p:cNvPr id="10903" name="Google Shape;10903;p82"/>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82"/>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5" name="Google Shape;10905;p82"/>
          <p:cNvGrpSpPr/>
          <p:nvPr/>
        </p:nvGrpSpPr>
        <p:grpSpPr>
          <a:xfrm>
            <a:off x="7929578" y="4110115"/>
            <a:ext cx="395266" cy="351312"/>
            <a:chOff x="7929578" y="4284365"/>
            <a:chExt cx="395266" cy="351312"/>
          </a:xfrm>
        </p:grpSpPr>
        <p:sp>
          <p:nvSpPr>
            <p:cNvPr id="10906" name="Google Shape;10906;p82"/>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82"/>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82"/>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82"/>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0" name="Google Shape;10910;p82"/>
          <p:cNvGrpSpPr/>
          <p:nvPr/>
        </p:nvGrpSpPr>
        <p:grpSpPr>
          <a:xfrm>
            <a:off x="6595502" y="4149527"/>
            <a:ext cx="426315" cy="332826"/>
            <a:chOff x="6639652" y="4323777"/>
            <a:chExt cx="426315" cy="332826"/>
          </a:xfrm>
        </p:grpSpPr>
        <p:sp>
          <p:nvSpPr>
            <p:cNvPr id="10911" name="Google Shape;10911;p82"/>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82"/>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82"/>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82"/>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82"/>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82"/>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82"/>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82"/>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82"/>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82"/>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1" name="Google Shape;10921;p82"/>
          <p:cNvGrpSpPr/>
          <p:nvPr/>
        </p:nvGrpSpPr>
        <p:grpSpPr>
          <a:xfrm>
            <a:off x="5357662" y="4123387"/>
            <a:ext cx="287275" cy="326296"/>
            <a:chOff x="5357662" y="4297637"/>
            <a:chExt cx="287275" cy="326296"/>
          </a:xfrm>
        </p:grpSpPr>
        <p:sp>
          <p:nvSpPr>
            <p:cNvPr id="10922" name="Google Shape;10922;p82"/>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82"/>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82"/>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82"/>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82"/>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7" name="Google Shape;10927;p82"/>
          <p:cNvGrpSpPr/>
          <p:nvPr/>
        </p:nvGrpSpPr>
        <p:grpSpPr>
          <a:xfrm>
            <a:off x="5774124" y="4120300"/>
            <a:ext cx="331611" cy="331674"/>
            <a:chOff x="5774124" y="4294550"/>
            <a:chExt cx="331611" cy="331674"/>
          </a:xfrm>
        </p:grpSpPr>
        <p:sp>
          <p:nvSpPr>
            <p:cNvPr id="10928" name="Google Shape;10928;p82"/>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82"/>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0" name="Google Shape;10930;p82"/>
          <p:cNvGrpSpPr/>
          <p:nvPr/>
        </p:nvGrpSpPr>
        <p:grpSpPr>
          <a:xfrm>
            <a:off x="4890434" y="4113139"/>
            <a:ext cx="345997" cy="346029"/>
            <a:chOff x="4890434" y="4287389"/>
            <a:chExt cx="345997" cy="346029"/>
          </a:xfrm>
        </p:grpSpPr>
        <p:sp>
          <p:nvSpPr>
            <p:cNvPr id="10931" name="Google Shape;10931;p82"/>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82"/>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82"/>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82"/>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82"/>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82"/>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82"/>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8" name="Google Shape;10938;p82"/>
          <p:cNvGrpSpPr/>
          <p:nvPr/>
        </p:nvGrpSpPr>
        <p:grpSpPr>
          <a:xfrm>
            <a:off x="2165809" y="3636809"/>
            <a:ext cx="422542" cy="342973"/>
            <a:chOff x="2165809" y="3811059"/>
            <a:chExt cx="422542" cy="342973"/>
          </a:xfrm>
        </p:grpSpPr>
        <p:sp>
          <p:nvSpPr>
            <p:cNvPr id="10939" name="Google Shape;10939;p82"/>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82"/>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82"/>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82"/>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82"/>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82"/>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82"/>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82"/>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82"/>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82"/>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82"/>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82"/>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82"/>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82"/>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82"/>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82"/>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82"/>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82"/>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57" name="Google Shape;10957;p82"/>
          <p:cNvSpPr/>
          <p:nvPr/>
        </p:nvSpPr>
        <p:spPr>
          <a:xfrm>
            <a:off x="6217513" y="322340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58" name="Google Shape;10958;p82"/>
          <p:cNvGrpSpPr/>
          <p:nvPr/>
        </p:nvGrpSpPr>
        <p:grpSpPr>
          <a:xfrm>
            <a:off x="903530" y="3631875"/>
            <a:ext cx="264550" cy="353222"/>
            <a:chOff x="903530" y="3806125"/>
            <a:chExt cx="264550" cy="353222"/>
          </a:xfrm>
        </p:grpSpPr>
        <p:sp>
          <p:nvSpPr>
            <p:cNvPr id="10959" name="Google Shape;10959;p82"/>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82"/>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82"/>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82"/>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3" name="Google Shape;10963;p82"/>
          <p:cNvGrpSpPr/>
          <p:nvPr/>
        </p:nvGrpSpPr>
        <p:grpSpPr>
          <a:xfrm>
            <a:off x="850092" y="3178684"/>
            <a:ext cx="369517" cy="375660"/>
            <a:chOff x="850092" y="3352934"/>
            <a:chExt cx="369517" cy="375660"/>
          </a:xfrm>
        </p:grpSpPr>
        <p:sp>
          <p:nvSpPr>
            <p:cNvPr id="10964" name="Google Shape;10964;p82"/>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82"/>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82"/>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82"/>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82"/>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9" name="Google Shape;10969;p82"/>
          <p:cNvGrpSpPr/>
          <p:nvPr/>
        </p:nvGrpSpPr>
        <p:grpSpPr>
          <a:xfrm>
            <a:off x="2611458" y="3642124"/>
            <a:ext cx="426329" cy="332375"/>
            <a:chOff x="2611458" y="3816374"/>
            <a:chExt cx="426329" cy="332375"/>
          </a:xfrm>
        </p:grpSpPr>
        <p:sp>
          <p:nvSpPr>
            <p:cNvPr id="10970" name="Google Shape;10970;p82"/>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82"/>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82"/>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82"/>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82"/>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82"/>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82"/>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82"/>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82"/>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82"/>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80" name="Google Shape;10980;p82"/>
          <p:cNvSpPr/>
          <p:nvPr/>
        </p:nvSpPr>
        <p:spPr>
          <a:xfrm>
            <a:off x="1752752" y="362961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81" name="Google Shape;10981;p82"/>
          <p:cNvGrpSpPr/>
          <p:nvPr/>
        </p:nvGrpSpPr>
        <p:grpSpPr>
          <a:xfrm>
            <a:off x="4019984" y="3631143"/>
            <a:ext cx="293704" cy="353954"/>
            <a:chOff x="4019984" y="3805393"/>
            <a:chExt cx="293704" cy="353954"/>
          </a:xfrm>
        </p:grpSpPr>
        <p:sp>
          <p:nvSpPr>
            <p:cNvPr id="10982" name="Google Shape;10982;p82"/>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82"/>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4" name="Google Shape;10984;p82"/>
          <p:cNvGrpSpPr/>
          <p:nvPr/>
        </p:nvGrpSpPr>
        <p:grpSpPr>
          <a:xfrm>
            <a:off x="8006505" y="3215794"/>
            <a:ext cx="323654" cy="303189"/>
            <a:chOff x="8006505" y="3390044"/>
            <a:chExt cx="323654" cy="303189"/>
          </a:xfrm>
        </p:grpSpPr>
        <p:sp>
          <p:nvSpPr>
            <p:cNvPr id="10985" name="Google Shape;10985;p82"/>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82"/>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2"/>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82"/>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82"/>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82"/>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1" name="Google Shape;10991;p82"/>
          <p:cNvGrpSpPr/>
          <p:nvPr/>
        </p:nvGrpSpPr>
        <p:grpSpPr>
          <a:xfrm>
            <a:off x="1299146" y="3632257"/>
            <a:ext cx="367990" cy="351312"/>
            <a:chOff x="1299146" y="3806507"/>
            <a:chExt cx="367990" cy="351312"/>
          </a:xfrm>
        </p:grpSpPr>
        <p:sp>
          <p:nvSpPr>
            <p:cNvPr id="10992" name="Google Shape;10992;p82"/>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82"/>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94" name="Google Shape;10994;p82"/>
          <p:cNvSpPr/>
          <p:nvPr/>
        </p:nvSpPr>
        <p:spPr>
          <a:xfrm>
            <a:off x="3524716" y="362993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95" name="Google Shape;10995;p82"/>
          <p:cNvGrpSpPr/>
          <p:nvPr/>
        </p:nvGrpSpPr>
        <p:grpSpPr>
          <a:xfrm>
            <a:off x="7550258" y="3658420"/>
            <a:ext cx="371395" cy="301279"/>
            <a:chOff x="7550258" y="3832670"/>
            <a:chExt cx="371395" cy="301279"/>
          </a:xfrm>
        </p:grpSpPr>
        <p:sp>
          <p:nvSpPr>
            <p:cNvPr id="10996" name="Google Shape;10996;p82"/>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82"/>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82"/>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82"/>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82"/>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2"/>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82"/>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82"/>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82"/>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82"/>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82"/>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82"/>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82"/>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82"/>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82"/>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82"/>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82"/>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82"/>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14" name="Google Shape;11014;p82"/>
          <p:cNvSpPr/>
          <p:nvPr/>
        </p:nvSpPr>
        <p:spPr>
          <a:xfrm>
            <a:off x="7114476" y="363454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15" name="Google Shape;11015;p82"/>
          <p:cNvGrpSpPr/>
          <p:nvPr/>
        </p:nvGrpSpPr>
        <p:grpSpPr>
          <a:xfrm>
            <a:off x="6659725" y="3633785"/>
            <a:ext cx="367608" cy="350548"/>
            <a:chOff x="6659725" y="3808035"/>
            <a:chExt cx="367608" cy="350548"/>
          </a:xfrm>
        </p:grpSpPr>
        <p:sp>
          <p:nvSpPr>
            <p:cNvPr id="11016" name="Google Shape;11016;p82"/>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82"/>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8" name="Google Shape;11018;p82"/>
          <p:cNvGrpSpPr/>
          <p:nvPr/>
        </p:nvGrpSpPr>
        <p:grpSpPr>
          <a:xfrm>
            <a:off x="6219391" y="3642506"/>
            <a:ext cx="356627" cy="334252"/>
            <a:chOff x="6219391" y="3816756"/>
            <a:chExt cx="356627" cy="334252"/>
          </a:xfrm>
        </p:grpSpPr>
        <p:sp>
          <p:nvSpPr>
            <p:cNvPr id="11019" name="Google Shape;11019;p82"/>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82"/>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82"/>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82"/>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3" name="Google Shape;11023;p82"/>
          <p:cNvGrpSpPr/>
          <p:nvPr/>
        </p:nvGrpSpPr>
        <p:grpSpPr>
          <a:xfrm>
            <a:off x="5778676" y="3652722"/>
            <a:ext cx="349052" cy="313055"/>
            <a:chOff x="5778676" y="3826972"/>
            <a:chExt cx="349052" cy="313055"/>
          </a:xfrm>
        </p:grpSpPr>
        <p:sp>
          <p:nvSpPr>
            <p:cNvPr id="11024" name="Google Shape;11024;p82"/>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82"/>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82"/>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82"/>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82"/>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9" name="Google Shape;11029;p82"/>
          <p:cNvGrpSpPr/>
          <p:nvPr/>
        </p:nvGrpSpPr>
        <p:grpSpPr>
          <a:xfrm>
            <a:off x="5355784" y="3660297"/>
            <a:ext cx="299019" cy="297905"/>
            <a:chOff x="5355784" y="3834547"/>
            <a:chExt cx="299019" cy="297905"/>
          </a:xfrm>
        </p:grpSpPr>
        <p:sp>
          <p:nvSpPr>
            <p:cNvPr id="11030" name="Google Shape;11030;p82"/>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82"/>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82"/>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82"/>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4" name="Google Shape;11034;p82"/>
          <p:cNvGrpSpPr/>
          <p:nvPr/>
        </p:nvGrpSpPr>
        <p:grpSpPr>
          <a:xfrm>
            <a:off x="8036455" y="3633021"/>
            <a:ext cx="292176" cy="353985"/>
            <a:chOff x="8036455" y="3807271"/>
            <a:chExt cx="292176" cy="353985"/>
          </a:xfrm>
        </p:grpSpPr>
        <p:sp>
          <p:nvSpPr>
            <p:cNvPr id="11035" name="Google Shape;11035;p82"/>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82"/>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37" name="Google Shape;11037;p82"/>
          <p:cNvSpPr txBox="1"/>
          <p:nvPr/>
        </p:nvSpPr>
        <p:spPr>
          <a:xfrm>
            <a:off x="849675"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11038" name="Google Shape;11038;p82"/>
          <p:cNvSpPr txBox="1"/>
          <p:nvPr/>
        </p:nvSpPr>
        <p:spPr>
          <a:xfrm>
            <a:off x="4858400"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grpSp>
        <p:nvGrpSpPr>
          <p:cNvPr id="11039" name="Google Shape;11039;p82"/>
          <p:cNvGrpSpPr/>
          <p:nvPr/>
        </p:nvGrpSpPr>
        <p:grpSpPr>
          <a:xfrm>
            <a:off x="4874902" y="3634549"/>
            <a:ext cx="345615" cy="350835"/>
            <a:chOff x="4874902" y="3808799"/>
            <a:chExt cx="345615" cy="350835"/>
          </a:xfrm>
        </p:grpSpPr>
        <p:sp>
          <p:nvSpPr>
            <p:cNvPr id="11040" name="Google Shape;11040;p82"/>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82"/>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82"/>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82"/>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82"/>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82"/>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82"/>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82"/>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82"/>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82"/>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82"/>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82"/>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82"/>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82"/>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82"/>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82"/>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82"/>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7" name="Google Shape;11057;p82"/>
          <p:cNvGrpSpPr/>
          <p:nvPr/>
        </p:nvGrpSpPr>
        <p:grpSpPr>
          <a:xfrm>
            <a:off x="3095745" y="3631143"/>
            <a:ext cx="352840" cy="354717"/>
            <a:chOff x="3095745" y="3805393"/>
            <a:chExt cx="352840" cy="354717"/>
          </a:xfrm>
        </p:grpSpPr>
        <p:sp>
          <p:nvSpPr>
            <p:cNvPr id="11058" name="Google Shape;11058;p82"/>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82"/>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82"/>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82"/>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82"/>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82"/>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067" name="Shape 11067"/>
        <p:cNvGrpSpPr/>
        <p:nvPr/>
      </p:nvGrpSpPr>
      <p:grpSpPr>
        <a:xfrm>
          <a:off x="0" y="0"/>
          <a:ext cx="0" cy="0"/>
          <a:chOff x="0" y="0"/>
          <a:chExt cx="0" cy="0"/>
        </a:xfrm>
      </p:grpSpPr>
      <p:grpSp>
        <p:nvGrpSpPr>
          <p:cNvPr id="11068" name="Google Shape;11068;p83"/>
          <p:cNvGrpSpPr/>
          <p:nvPr/>
        </p:nvGrpSpPr>
        <p:grpSpPr>
          <a:xfrm>
            <a:off x="2733780" y="4039081"/>
            <a:ext cx="342144" cy="362704"/>
            <a:chOff x="2704005" y="4258781"/>
            <a:chExt cx="342144" cy="362704"/>
          </a:xfrm>
        </p:grpSpPr>
        <p:sp>
          <p:nvSpPr>
            <p:cNvPr id="11069" name="Google Shape;11069;p83"/>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83"/>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83"/>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83"/>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83"/>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83"/>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83"/>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6" name="Google Shape;11076;p83"/>
          <p:cNvGrpSpPr/>
          <p:nvPr/>
        </p:nvGrpSpPr>
        <p:grpSpPr>
          <a:xfrm>
            <a:off x="2157462" y="4083096"/>
            <a:ext cx="347435" cy="363370"/>
            <a:chOff x="2157462" y="4258496"/>
            <a:chExt cx="347435" cy="363370"/>
          </a:xfrm>
        </p:grpSpPr>
        <p:sp>
          <p:nvSpPr>
            <p:cNvPr id="11077" name="Google Shape;11077;p83"/>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83"/>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83"/>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0" name="Google Shape;11080;p83"/>
          <p:cNvGrpSpPr/>
          <p:nvPr/>
        </p:nvGrpSpPr>
        <p:grpSpPr>
          <a:xfrm>
            <a:off x="4010963" y="3588381"/>
            <a:ext cx="343665" cy="363211"/>
            <a:chOff x="4010963" y="3763781"/>
            <a:chExt cx="343665" cy="363211"/>
          </a:xfrm>
        </p:grpSpPr>
        <p:sp>
          <p:nvSpPr>
            <p:cNvPr id="11081" name="Google Shape;11081;p83"/>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83"/>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83"/>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83"/>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83"/>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6" name="Google Shape;11086;p83"/>
          <p:cNvGrpSpPr/>
          <p:nvPr/>
        </p:nvGrpSpPr>
        <p:grpSpPr>
          <a:xfrm>
            <a:off x="2214042" y="3635109"/>
            <a:ext cx="368153" cy="311193"/>
            <a:chOff x="2214042" y="3810509"/>
            <a:chExt cx="368153" cy="311193"/>
          </a:xfrm>
        </p:grpSpPr>
        <p:sp>
          <p:nvSpPr>
            <p:cNvPr id="11087" name="Google Shape;11087;p83"/>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83"/>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9" name="Google Shape;11089;p83"/>
          <p:cNvGrpSpPr/>
          <p:nvPr/>
        </p:nvGrpSpPr>
        <p:grpSpPr>
          <a:xfrm>
            <a:off x="1797413" y="3606819"/>
            <a:ext cx="367805" cy="367773"/>
            <a:chOff x="1768938" y="3782219"/>
            <a:chExt cx="367805" cy="367773"/>
          </a:xfrm>
        </p:grpSpPr>
        <p:sp>
          <p:nvSpPr>
            <p:cNvPr id="11090" name="Google Shape;11090;p83"/>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83"/>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83"/>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83"/>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83"/>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5" name="Google Shape;11095;p83"/>
          <p:cNvGrpSpPr/>
          <p:nvPr/>
        </p:nvGrpSpPr>
        <p:grpSpPr>
          <a:xfrm>
            <a:off x="2681385" y="3623039"/>
            <a:ext cx="325544" cy="327413"/>
            <a:chOff x="2681385" y="3798439"/>
            <a:chExt cx="325544" cy="327413"/>
          </a:xfrm>
        </p:grpSpPr>
        <p:sp>
          <p:nvSpPr>
            <p:cNvPr id="11096" name="Google Shape;11096;p83"/>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83"/>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83"/>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83"/>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83"/>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83"/>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83"/>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3" name="Google Shape;11103;p83"/>
          <p:cNvGrpSpPr/>
          <p:nvPr/>
        </p:nvGrpSpPr>
        <p:grpSpPr>
          <a:xfrm>
            <a:off x="6243928" y="4088102"/>
            <a:ext cx="274254" cy="350824"/>
            <a:chOff x="6243928" y="4263502"/>
            <a:chExt cx="274254" cy="350824"/>
          </a:xfrm>
        </p:grpSpPr>
        <p:sp>
          <p:nvSpPr>
            <p:cNvPr id="11104" name="Google Shape;11104;p83"/>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83"/>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83"/>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83"/>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83"/>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83"/>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83"/>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83"/>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2" name="Google Shape;11112;p83"/>
          <p:cNvGrpSpPr/>
          <p:nvPr/>
        </p:nvGrpSpPr>
        <p:grpSpPr>
          <a:xfrm>
            <a:off x="3560600" y="3587938"/>
            <a:ext cx="352345" cy="363655"/>
            <a:chOff x="3560600" y="3763338"/>
            <a:chExt cx="352345" cy="363655"/>
          </a:xfrm>
        </p:grpSpPr>
        <p:sp>
          <p:nvSpPr>
            <p:cNvPr id="11113" name="Google Shape;11113;p83"/>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83"/>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83"/>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6" name="Google Shape;11116;p83"/>
          <p:cNvGrpSpPr/>
          <p:nvPr/>
        </p:nvGrpSpPr>
        <p:grpSpPr>
          <a:xfrm>
            <a:off x="5790556" y="4085852"/>
            <a:ext cx="279513" cy="356083"/>
            <a:chOff x="5790556" y="4261252"/>
            <a:chExt cx="279513" cy="356083"/>
          </a:xfrm>
        </p:grpSpPr>
        <p:sp>
          <p:nvSpPr>
            <p:cNvPr id="11117" name="Google Shape;11117;p83"/>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83"/>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83"/>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83"/>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83"/>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83"/>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83"/>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4" name="Google Shape;11124;p83"/>
          <p:cNvGrpSpPr/>
          <p:nvPr/>
        </p:nvGrpSpPr>
        <p:grpSpPr>
          <a:xfrm>
            <a:off x="5341333" y="4085852"/>
            <a:ext cx="278752" cy="356463"/>
            <a:chOff x="5341333" y="4261252"/>
            <a:chExt cx="278752" cy="356463"/>
          </a:xfrm>
        </p:grpSpPr>
        <p:sp>
          <p:nvSpPr>
            <p:cNvPr id="11125" name="Google Shape;11125;p83"/>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83"/>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83"/>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83"/>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83"/>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83"/>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83"/>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32" name="Google Shape;11132;p83"/>
          <p:cNvSpPr/>
          <p:nvPr/>
        </p:nvSpPr>
        <p:spPr>
          <a:xfrm>
            <a:off x="1322345" y="36611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33" name="Google Shape;11133;p83"/>
          <p:cNvGrpSpPr/>
          <p:nvPr/>
        </p:nvGrpSpPr>
        <p:grpSpPr>
          <a:xfrm>
            <a:off x="3103646" y="3590676"/>
            <a:ext cx="360233" cy="362451"/>
            <a:chOff x="3107608" y="3763401"/>
            <a:chExt cx="360233" cy="362451"/>
          </a:xfrm>
        </p:grpSpPr>
        <p:sp>
          <p:nvSpPr>
            <p:cNvPr id="11134" name="Google Shape;11134;p83"/>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83"/>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83"/>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7" name="Google Shape;11137;p83"/>
          <p:cNvGrpSpPr/>
          <p:nvPr/>
        </p:nvGrpSpPr>
        <p:grpSpPr>
          <a:xfrm>
            <a:off x="889343" y="3625827"/>
            <a:ext cx="351585" cy="339705"/>
            <a:chOff x="889343" y="3801227"/>
            <a:chExt cx="351585" cy="339705"/>
          </a:xfrm>
        </p:grpSpPr>
        <p:sp>
          <p:nvSpPr>
            <p:cNvPr id="11138" name="Google Shape;11138;p83"/>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83"/>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83"/>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83"/>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83"/>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3" name="Google Shape;11143;p83"/>
          <p:cNvGrpSpPr/>
          <p:nvPr/>
        </p:nvGrpSpPr>
        <p:grpSpPr>
          <a:xfrm>
            <a:off x="4896609" y="4085472"/>
            <a:ext cx="278784" cy="355323"/>
            <a:chOff x="4896609" y="4260872"/>
            <a:chExt cx="278784" cy="355323"/>
          </a:xfrm>
        </p:grpSpPr>
        <p:sp>
          <p:nvSpPr>
            <p:cNvPr id="11144" name="Google Shape;11144;p83"/>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83"/>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83"/>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83"/>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83"/>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83"/>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0" name="Google Shape;11150;p83"/>
          <p:cNvGrpSpPr/>
          <p:nvPr/>
        </p:nvGrpSpPr>
        <p:grpSpPr>
          <a:xfrm>
            <a:off x="7598438" y="4090731"/>
            <a:ext cx="260283" cy="345914"/>
            <a:chOff x="7598438" y="4266131"/>
            <a:chExt cx="260283" cy="345914"/>
          </a:xfrm>
        </p:grpSpPr>
        <p:sp>
          <p:nvSpPr>
            <p:cNvPr id="11151" name="Google Shape;11151;p83"/>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83"/>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83"/>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83"/>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83"/>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83"/>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83"/>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8" name="Google Shape;11158;p83"/>
          <p:cNvGrpSpPr/>
          <p:nvPr/>
        </p:nvGrpSpPr>
        <p:grpSpPr>
          <a:xfrm>
            <a:off x="1767069" y="3184746"/>
            <a:ext cx="286324" cy="348163"/>
            <a:chOff x="1767069" y="3360146"/>
            <a:chExt cx="286324" cy="348163"/>
          </a:xfrm>
        </p:grpSpPr>
        <p:sp>
          <p:nvSpPr>
            <p:cNvPr id="11159" name="Google Shape;11159;p83"/>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83"/>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83"/>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83"/>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83"/>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83"/>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83"/>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6" name="Google Shape;11166;p83"/>
          <p:cNvGrpSpPr/>
          <p:nvPr/>
        </p:nvGrpSpPr>
        <p:grpSpPr>
          <a:xfrm>
            <a:off x="7149944" y="4090731"/>
            <a:ext cx="260283" cy="345914"/>
            <a:chOff x="7149944" y="4266131"/>
            <a:chExt cx="260283" cy="345914"/>
          </a:xfrm>
        </p:grpSpPr>
        <p:sp>
          <p:nvSpPr>
            <p:cNvPr id="11167" name="Google Shape;11167;p83"/>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83"/>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83"/>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83"/>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83"/>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83"/>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3" name="Google Shape;11173;p83"/>
          <p:cNvGrpSpPr/>
          <p:nvPr/>
        </p:nvGrpSpPr>
        <p:grpSpPr>
          <a:xfrm>
            <a:off x="6695051" y="4083951"/>
            <a:ext cx="270104" cy="360233"/>
            <a:chOff x="6695051" y="4259351"/>
            <a:chExt cx="270104" cy="360233"/>
          </a:xfrm>
        </p:grpSpPr>
        <p:sp>
          <p:nvSpPr>
            <p:cNvPr id="11174" name="Google Shape;11174;p83"/>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83"/>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83"/>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83"/>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8" name="Google Shape;11178;p83"/>
          <p:cNvGrpSpPr/>
          <p:nvPr/>
        </p:nvGrpSpPr>
        <p:grpSpPr>
          <a:xfrm>
            <a:off x="8047661" y="4082051"/>
            <a:ext cx="277263" cy="362514"/>
            <a:chOff x="8047661" y="4257451"/>
            <a:chExt cx="277263" cy="362514"/>
          </a:xfrm>
        </p:grpSpPr>
        <p:sp>
          <p:nvSpPr>
            <p:cNvPr id="11179" name="Google Shape;11179;p83"/>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83"/>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83"/>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83"/>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3" name="Google Shape;11183;p83"/>
          <p:cNvGrpSpPr/>
          <p:nvPr/>
        </p:nvGrpSpPr>
        <p:grpSpPr>
          <a:xfrm>
            <a:off x="6248078" y="3609068"/>
            <a:ext cx="277263" cy="356115"/>
            <a:chOff x="6248078" y="3784468"/>
            <a:chExt cx="277263" cy="356115"/>
          </a:xfrm>
        </p:grpSpPr>
        <p:sp>
          <p:nvSpPr>
            <p:cNvPr id="11184" name="Google Shape;11184;p83"/>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83"/>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83"/>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83"/>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83"/>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9" name="Google Shape;11189;p83"/>
          <p:cNvGrpSpPr/>
          <p:nvPr/>
        </p:nvGrpSpPr>
        <p:grpSpPr>
          <a:xfrm>
            <a:off x="5800725" y="3610589"/>
            <a:ext cx="277644" cy="354594"/>
            <a:chOff x="5800725" y="3785989"/>
            <a:chExt cx="277644" cy="354594"/>
          </a:xfrm>
        </p:grpSpPr>
        <p:sp>
          <p:nvSpPr>
            <p:cNvPr id="11190" name="Google Shape;11190;p83"/>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83"/>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83"/>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83"/>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83"/>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83"/>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83"/>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7" name="Google Shape;11197;p83"/>
          <p:cNvGrpSpPr/>
          <p:nvPr/>
        </p:nvGrpSpPr>
        <p:grpSpPr>
          <a:xfrm>
            <a:off x="2206122" y="3185348"/>
            <a:ext cx="308183" cy="347561"/>
            <a:chOff x="2206122" y="3360748"/>
            <a:chExt cx="308183" cy="347561"/>
          </a:xfrm>
        </p:grpSpPr>
        <p:sp>
          <p:nvSpPr>
            <p:cNvPr id="11198" name="Google Shape;11198;p83"/>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83"/>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83"/>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83"/>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83"/>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3" name="Google Shape;11203;p83"/>
          <p:cNvGrpSpPr/>
          <p:nvPr/>
        </p:nvGrpSpPr>
        <p:grpSpPr>
          <a:xfrm>
            <a:off x="5353403" y="3610209"/>
            <a:ext cx="277992" cy="354974"/>
            <a:chOff x="5353403" y="3785609"/>
            <a:chExt cx="277992" cy="354974"/>
          </a:xfrm>
        </p:grpSpPr>
        <p:sp>
          <p:nvSpPr>
            <p:cNvPr id="11204" name="Google Shape;11204;p83"/>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83"/>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83"/>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83"/>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83"/>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83"/>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0" name="Google Shape;11210;p83"/>
          <p:cNvGrpSpPr/>
          <p:nvPr/>
        </p:nvGrpSpPr>
        <p:grpSpPr>
          <a:xfrm>
            <a:off x="4896229" y="3610589"/>
            <a:ext cx="278784" cy="354594"/>
            <a:chOff x="4896229" y="3785989"/>
            <a:chExt cx="278784" cy="354594"/>
          </a:xfrm>
        </p:grpSpPr>
        <p:sp>
          <p:nvSpPr>
            <p:cNvPr id="11211" name="Google Shape;11211;p83"/>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83"/>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83"/>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83"/>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83"/>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83"/>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7" name="Google Shape;11217;p83"/>
          <p:cNvGrpSpPr/>
          <p:nvPr/>
        </p:nvGrpSpPr>
        <p:grpSpPr>
          <a:xfrm>
            <a:off x="7592387" y="3612458"/>
            <a:ext cx="273874" cy="351204"/>
            <a:chOff x="7592387" y="3787858"/>
            <a:chExt cx="273874" cy="351204"/>
          </a:xfrm>
        </p:grpSpPr>
        <p:sp>
          <p:nvSpPr>
            <p:cNvPr id="11218" name="Google Shape;11218;p83"/>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83"/>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83"/>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83"/>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2" name="Google Shape;11222;p83"/>
          <p:cNvGrpSpPr/>
          <p:nvPr/>
        </p:nvGrpSpPr>
        <p:grpSpPr>
          <a:xfrm>
            <a:off x="7145794" y="3612458"/>
            <a:ext cx="274254" cy="350444"/>
            <a:chOff x="7145794" y="3787858"/>
            <a:chExt cx="274254" cy="350444"/>
          </a:xfrm>
        </p:grpSpPr>
        <p:sp>
          <p:nvSpPr>
            <p:cNvPr id="11223" name="Google Shape;11223;p83"/>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83"/>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83"/>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83"/>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83"/>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83"/>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9" name="Google Shape;11229;p83"/>
          <p:cNvGrpSpPr/>
          <p:nvPr/>
        </p:nvGrpSpPr>
        <p:grpSpPr>
          <a:xfrm>
            <a:off x="8054060" y="3611698"/>
            <a:ext cx="266334" cy="353834"/>
            <a:chOff x="8054060" y="3787098"/>
            <a:chExt cx="266334" cy="353834"/>
          </a:xfrm>
        </p:grpSpPr>
        <p:sp>
          <p:nvSpPr>
            <p:cNvPr id="11230" name="Google Shape;11230;p83"/>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83"/>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83"/>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83"/>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4" name="Google Shape;11234;p83"/>
          <p:cNvGrpSpPr/>
          <p:nvPr/>
        </p:nvGrpSpPr>
        <p:grpSpPr>
          <a:xfrm>
            <a:off x="6702211" y="3607199"/>
            <a:ext cx="270104" cy="361754"/>
            <a:chOff x="6702211" y="3782599"/>
            <a:chExt cx="270104" cy="361754"/>
          </a:xfrm>
        </p:grpSpPr>
        <p:sp>
          <p:nvSpPr>
            <p:cNvPr id="11235" name="Google Shape;11235;p83"/>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83"/>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83"/>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83"/>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83"/>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0" name="Google Shape;11240;p83"/>
          <p:cNvGrpSpPr/>
          <p:nvPr/>
        </p:nvGrpSpPr>
        <p:grpSpPr>
          <a:xfrm>
            <a:off x="3516886" y="3263327"/>
            <a:ext cx="391854" cy="269922"/>
            <a:chOff x="3516850" y="3406526"/>
            <a:chExt cx="369674" cy="254644"/>
          </a:xfrm>
        </p:grpSpPr>
        <p:sp>
          <p:nvSpPr>
            <p:cNvPr id="11241" name="Google Shape;11241;p83"/>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83"/>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83"/>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83"/>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5" name="Google Shape;11245;p83"/>
          <p:cNvGrpSpPr/>
          <p:nvPr/>
        </p:nvGrpSpPr>
        <p:grpSpPr>
          <a:xfrm>
            <a:off x="1310655" y="3185127"/>
            <a:ext cx="306314" cy="347403"/>
            <a:chOff x="1310655" y="3360527"/>
            <a:chExt cx="306314" cy="347403"/>
          </a:xfrm>
        </p:grpSpPr>
        <p:sp>
          <p:nvSpPr>
            <p:cNvPr id="11246" name="Google Shape;11246;p83"/>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83"/>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83"/>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83"/>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83"/>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1" name="Google Shape;11251;p83"/>
          <p:cNvGrpSpPr/>
          <p:nvPr/>
        </p:nvGrpSpPr>
        <p:grpSpPr>
          <a:xfrm>
            <a:off x="3119678" y="3184746"/>
            <a:ext cx="269343" cy="348543"/>
            <a:chOff x="3119678" y="3360146"/>
            <a:chExt cx="269343" cy="348543"/>
          </a:xfrm>
        </p:grpSpPr>
        <p:sp>
          <p:nvSpPr>
            <p:cNvPr id="11252" name="Google Shape;11252;p83"/>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83"/>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83"/>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83"/>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83"/>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83"/>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83"/>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9" name="Google Shape;11259;p83"/>
          <p:cNvGrpSpPr/>
          <p:nvPr/>
        </p:nvGrpSpPr>
        <p:grpSpPr>
          <a:xfrm>
            <a:off x="3967213" y="3181547"/>
            <a:ext cx="368185" cy="354753"/>
            <a:chOff x="3967213" y="3356947"/>
            <a:chExt cx="368185" cy="354753"/>
          </a:xfrm>
        </p:grpSpPr>
        <p:sp>
          <p:nvSpPr>
            <p:cNvPr id="11260" name="Google Shape;11260;p83"/>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83"/>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83"/>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83"/>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83"/>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5" name="Google Shape;11265;p83"/>
          <p:cNvGrpSpPr/>
          <p:nvPr/>
        </p:nvGrpSpPr>
        <p:grpSpPr>
          <a:xfrm>
            <a:off x="871254" y="3184746"/>
            <a:ext cx="285183" cy="347023"/>
            <a:chOff x="871254" y="3360146"/>
            <a:chExt cx="285183" cy="347023"/>
          </a:xfrm>
        </p:grpSpPr>
        <p:sp>
          <p:nvSpPr>
            <p:cNvPr id="11266" name="Google Shape;11266;p83"/>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83"/>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83"/>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83"/>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0" name="Google Shape;11270;p83"/>
          <p:cNvGrpSpPr/>
          <p:nvPr/>
        </p:nvGrpSpPr>
        <p:grpSpPr>
          <a:xfrm>
            <a:off x="2665165" y="3184746"/>
            <a:ext cx="281794" cy="349684"/>
            <a:chOff x="2665165" y="3360146"/>
            <a:chExt cx="281794" cy="349684"/>
          </a:xfrm>
        </p:grpSpPr>
        <p:sp>
          <p:nvSpPr>
            <p:cNvPr id="11271" name="Google Shape;11271;p83"/>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83"/>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83"/>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83"/>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83"/>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6" name="Google Shape;11276;p83"/>
          <p:cNvGrpSpPr/>
          <p:nvPr/>
        </p:nvGrpSpPr>
        <p:grpSpPr>
          <a:xfrm>
            <a:off x="7156344" y="3172296"/>
            <a:ext cx="264465" cy="353074"/>
            <a:chOff x="7156344" y="3347696"/>
            <a:chExt cx="264465" cy="353074"/>
          </a:xfrm>
        </p:grpSpPr>
        <p:sp>
          <p:nvSpPr>
            <p:cNvPr id="11277" name="Google Shape;11277;p83"/>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83"/>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83"/>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83"/>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83"/>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2" name="Google Shape;11282;p83"/>
          <p:cNvGrpSpPr/>
          <p:nvPr/>
        </p:nvGrpSpPr>
        <p:grpSpPr>
          <a:xfrm>
            <a:off x="6703732" y="3171536"/>
            <a:ext cx="264813" cy="352693"/>
            <a:chOff x="6703732" y="3346936"/>
            <a:chExt cx="264813" cy="352693"/>
          </a:xfrm>
        </p:grpSpPr>
        <p:sp>
          <p:nvSpPr>
            <p:cNvPr id="11283" name="Google Shape;11283;p83"/>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83"/>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83"/>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83"/>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83"/>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8" name="Google Shape;11288;p83"/>
          <p:cNvGrpSpPr/>
          <p:nvPr/>
        </p:nvGrpSpPr>
        <p:grpSpPr>
          <a:xfrm>
            <a:off x="6252228" y="3171536"/>
            <a:ext cx="265193" cy="352693"/>
            <a:chOff x="6252228" y="3346936"/>
            <a:chExt cx="265193" cy="352693"/>
          </a:xfrm>
        </p:grpSpPr>
        <p:sp>
          <p:nvSpPr>
            <p:cNvPr id="11289" name="Google Shape;11289;p83"/>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83"/>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83"/>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2" name="Google Shape;11292;p83"/>
          <p:cNvGrpSpPr/>
          <p:nvPr/>
        </p:nvGrpSpPr>
        <p:grpSpPr>
          <a:xfrm>
            <a:off x="5801105" y="3172296"/>
            <a:ext cx="264813" cy="351933"/>
            <a:chOff x="5801105" y="3347696"/>
            <a:chExt cx="264813" cy="351933"/>
          </a:xfrm>
        </p:grpSpPr>
        <p:sp>
          <p:nvSpPr>
            <p:cNvPr id="11293" name="Google Shape;11293;p83"/>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83"/>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83"/>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83"/>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7" name="Google Shape;11297;p83"/>
          <p:cNvGrpSpPr/>
          <p:nvPr/>
        </p:nvGrpSpPr>
        <p:grpSpPr>
          <a:xfrm>
            <a:off x="5349253" y="3171536"/>
            <a:ext cx="265922" cy="352693"/>
            <a:chOff x="5349253" y="3346936"/>
            <a:chExt cx="265922" cy="352693"/>
          </a:xfrm>
        </p:grpSpPr>
        <p:sp>
          <p:nvSpPr>
            <p:cNvPr id="11298" name="Google Shape;11298;p83"/>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83"/>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83"/>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83"/>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83"/>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83"/>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4" name="Google Shape;11304;p83"/>
          <p:cNvGrpSpPr/>
          <p:nvPr/>
        </p:nvGrpSpPr>
        <p:grpSpPr>
          <a:xfrm>
            <a:off x="4907159" y="3171536"/>
            <a:ext cx="264845" cy="354214"/>
            <a:chOff x="4907159" y="3346936"/>
            <a:chExt cx="264845" cy="354214"/>
          </a:xfrm>
        </p:grpSpPr>
        <p:sp>
          <p:nvSpPr>
            <p:cNvPr id="11305" name="Google Shape;11305;p83"/>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83"/>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7" name="Google Shape;11307;p83"/>
          <p:cNvGrpSpPr/>
          <p:nvPr/>
        </p:nvGrpSpPr>
        <p:grpSpPr>
          <a:xfrm>
            <a:off x="8048421" y="3159086"/>
            <a:ext cx="276503" cy="369674"/>
            <a:chOff x="8048421" y="3334486"/>
            <a:chExt cx="276503" cy="369674"/>
          </a:xfrm>
        </p:grpSpPr>
        <p:sp>
          <p:nvSpPr>
            <p:cNvPr id="11308" name="Google Shape;11308;p83"/>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83"/>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83"/>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83"/>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83"/>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83"/>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4" name="Google Shape;11314;p83"/>
          <p:cNvGrpSpPr/>
          <p:nvPr/>
        </p:nvGrpSpPr>
        <p:grpSpPr>
          <a:xfrm>
            <a:off x="7575787" y="3154555"/>
            <a:ext cx="295384" cy="376834"/>
            <a:chOff x="7575787" y="3329955"/>
            <a:chExt cx="295384" cy="376834"/>
          </a:xfrm>
        </p:grpSpPr>
        <p:sp>
          <p:nvSpPr>
            <p:cNvPr id="11315" name="Google Shape;11315;p83"/>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83"/>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83"/>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83"/>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83"/>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83"/>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1" name="Google Shape;11321;p83"/>
          <p:cNvGrpSpPr/>
          <p:nvPr/>
        </p:nvGrpSpPr>
        <p:grpSpPr>
          <a:xfrm>
            <a:off x="864062" y="2709103"/>
            <a:ext cx="264084" cy="347783"/>
            <a:chOff x="864062" y="2884503"/>
            <a:chExt cx="264084" cy="347783"/>
          </a:xfrm>
        </p:grpSpPr>
        <p:sp>
          <p:nvSpPr>
            <p:cNvPr id="11322" name="Google Shape;11322;p83"/>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83"/>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83"/>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83"/>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83"/>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83"/>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83"/>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83"/>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83"/>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83"/>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2" name="Google Shape;11332;p83"/>
          <p:cNvGrpSpPr/>
          <p:nvPr/>
        </p:nvGrpSpPr>
        <p:grpSpPr>
          <a:xfrm>
            <a:off x="3978523" y="2709261"/>
            <a:ext cx="348955" cy="346516"/>
            <a:chOff x="3978523" y="2884661"/>
            <a:chExt cx="348955" cy="346516"/>
          </a:xfrm>
        </p:grpSpPr>
        <p:sp>
          <p:nvSpPr>
            <p:cNvPr id="11333" name="Google Shape;11333;p83"/>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83"/>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83"/>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83"/>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83"/>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83"/>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83"/>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83"/>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1" name="Google Shape;11341;p83"/>
          <p:cNvGrpSpPr/>
          <p:nvPr/>
        </p:nvGrpSpPr>
        <p:grpSpPr>
          <a:xfrm>
            <a:off x="3556255" y="2709863"/>
            <a:ext cx="347435" cy="345534"/>
            <a:chOff x="3527780" y="2885263"/>
            <a:chExt cx="347435" cy="345534"/>
          </a:xfrm>
        </p:grpSpPr>
        <p:sp>
          <p:nvSpPr>
            <p:cNvPr id="11342" name="Google Shape;11342;p83"/>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83"/>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83"/>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83"/>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83"/>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83"/>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83"/>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83"/>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83"/>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83"/>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83"/>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83"/>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83"/>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83"/>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83"/>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83"/>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83"/>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83"/>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83"/>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83"/>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83"/>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83"/>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83"/>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5" name="Google Shape;11365;p83"/>
          <p:cNvGrpSpPr/>
          <p:nvPr/>
        </p:nvGrpSpPr>
        <p:grpSpPr>
          <a:xfrm>
            <a:off x="2239671" y="2709103"/>
            <a:ext cx="218053" cy="348543"/>
            <a:chOff x="2239671" y="2884503"/>
            <a:chExt cx="218053" cy="348543"/>
          </a:xfrm>
        </p:grpSpPr>
        <p:sp>
          <p:nvSpPr>
            <p:cNvPr id="11366" name="Google Shape;11366;p83"/>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83"/>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83"/>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83"/>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83"/>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1" name="Google Shape;11371;p83"/>
          <p:cNvGrpSpPr/>
          <p:nvPr/>
        </p:nvGrpSpPr>
        <p:grpSpPr>
          <a:xfrm>
            <a:off x="2691555" y="2709103"/>
            <a:ext cx="215044" cy="348924"/>
            <a:chOff x="2691555" y="2884503"/>
            <a:chExt cx="215044" cy="348924"/>
          </a:xfrm>
        </p:grpSpPr>
        <p:sp>
          <p:nvSpPr>
            <p:cNvPr id="11372" name="Google Shape;11372;p83"/>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83"/>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83"/>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5" name="Google Shape;11375;p83"/>
          <p:cNvGrpSpPr/>
          <p:nvPr/>
        </p:nvGrpSpPr>
        <p:grpSpPr>
          <a:xfrm>
            <a:off x="1770459" y="2709103"/>
            <a:ext cx="254644" cy="348828"/>
            <a:chOff x="1770459" y="2884503"/>
            <a:chExt cx="254644" cy="348828"/>
          </a:xfrm>
        </p:grpSpPr>
        <p:sp>
          <p:nvSpPr>
            <p:cNvPr id="11376" name="Google Shape;11376;p83"/>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83"/>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83"/>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83"/>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83"/>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83"/>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83"/>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83"/>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4" name="Google Shape;11384;p83"/>
          <p:cNvGrpSpPr/>
          <p:nvPr/>
        </p:nvGrpSpPr>
        <p:grpSpPr>
          <a:xfrm>
            <a:off x="1317466" y="2709483"/>
            <a:ext cx="258382" cy="348543"/>
            <a:chOff x="1317466" y="2884883"/>
            <a:chExt cx="258382" cy="348543"/>
          </a:xfrm>
        </p:grpSpPr>
        <p:sp>
          <p:nvSpPr>
            <p:cNvPr id="11385" name="Google Shape;11385;p83"/>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83"/>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83"/>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83"/>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83"/>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83"/>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83"/>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83"/>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3" name="Google Shape;11393;p83"/>
          <p:cNvGrpSpPr/>
          <p:nvPr/>
        </p:nvGrpSpPr>
        <p:grpSpPr>
          <a:xfrm>
            <a:off x="3121167" y="2709483"/>
            <a:ext cx="258414" cy="348543"/>
            <a:chOff x="3121167" y="2884883"/>
            <a:chExt cx="258414" cy="348543"/>
          </a:xfrm>
        </p:grpSpPr>
        <p:sp>
          <p:nvSpPr>
            <p:cNvPr id="11394" name="Google Shape;11394;p83"/>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83"/>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83"/>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83"/>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83"/>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83"/>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83"/>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83"/>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2" name="Google Shape;11402;p83"/>
          <p:cNvGrpSpPr/>
          <p:nvPr/>
        </p:nvGrpSpPr>
        <p:grpSpPr>
          <a:xfrm>
            <a:off x="4899999" y="2706695"/>
            <a:ext cx="271244" cy="346801"/>
            <a:chOff x="4899999" y="2882095"/>
            <a:chExt cx="271244" cy="346801"/>
          </a:xfrm>
        </p:grpSpPr>
        <p:sp>
          <p:nvSpPr>
            <p:cNvPr id="11403" name="Google Shape;11403;p83"/>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83"/>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83"/>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83"/>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83"/>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83"/>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83"/>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83"/>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83"/>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83"/>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3" name="Google Shape;11413;p83"/>
          <p:cNvGrpSpPr/>
          <p:nvPr/>
        </p:nvGrpSpPr>
        <p:grpSpPr>
          <a:xfrm>
            <a:off x="7162775" y="2705713"/>
            <a:ext cx="259523" cy="346294"/>
            <a:chOff x="7162775" y="2881113"/>
            <a:chExt cx="259523" cy="346294"/>
          </a:xfrm>
        </p:grpSpPr>
        <p:sp>
          <p:nvSpPr>
            <p:cNvPr id="11414" name="Google Shape;11414;p83"/>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83"/>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83"/>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83"/>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83"/>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83"/>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0" name="Google Shape;11420;p83"/>
          <p:cNvGrpSpPr/>
          <p:nvPr/>
        </p:nvGrpSpPr>
        <p:grpSpPr>
          <a:xfrm>
            <a:off x="6709751" y="2706442"/>
            <a:ext cx="261075" cy="347815"/>
            <a:chOff x="6709751" y="2881842"/>
            <a:chExt cx="261075" cy="347815"/>
          </a:xfrm>
        </p:grpSpPr>
        <p:sp>
          <p:nvSpPr>
            <p:cNvPr id="11421" name="Google Shape;11421;p83"/>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83"/>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83"/>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83"/>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83"/>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83"/>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7" name="Google Shape;11427;p83"/>
          <p:cNvGrpSpPr/>
          <p:nvPr/>
        </p:nvGrpSpPr>
        <p:grpSpPr>
          <a:xfrm>
            <a:off x="5807156" y="2705713"/>
            <a:ext cx="261043" cy="348163"/>
            <a:chOff x="5807156" y="2881113"/>
            <a:chExt cx="261043" cy="348163"/>
          </a:xfrm>
        </p:grpSpPr>
        <p:sp>
          <p:nvSpPr>
            <p:cNvPr id="11428" name="Google Shape;11428;p83"/>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83"/>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83"/>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83"/>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83"/>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3" name="Google Shape;11433;p83"/>
          <p:cNvGrpSpPr/>
          <p:nvPr/>
        </p:nvGrpSpPr>
        <p:grpSpPr>
          <a:xfrm>
            <a:off x="5355653" y="2706093"/>
            <a:ext cx="262184" cy="346643"/>
            <a:chOff x="5355653" y="2881493"/>
            <a:chExt cx="262184" cy="346643"/>
          </a:xfrm>
        </p:grpSpPr>
        <p:sp>
          <p:nvSpPr>
            <p:cNvPr id="11434" name="Google Shape;11434;p83"/>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83"/>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83"/>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83"/>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83"/>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9" name="Google Shape;11439;p83"/>
          <p:cNvGrpSpPr/>
          <p:nvPr/>
        </p:nvGrpSpPr>
        <p:grpSpPr>
          <a:xfrm>
            <a:off x="8055961" y="2706442"/>
            <a:ext cx="260283" cy="345914"/>
            <a:chOff x="8055961" y="2881842"/>
            <a:chExt cx="260283" cy="345914"/>
          </a:xfrm>
        </p:grpSpPr>
        <p:sp>
          <p:nvSpPr>
            <p:cNvPr id="11440" name="Google Shape;11440;p83"/>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83"/>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83"/>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83"/>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4" name="Google Shape;11444;p83"/>
          <p:cNvGrpSpPr/>
          <p:nvPr/>
        </p:nvGrpSpPr>
        <p:grpSpPr>
          <a:xfrm>
            <a:off x="7609368" y="2718512"/>
            <a:ext cx="264813" cy="353105"/>
            <a:chOff x="7609368" y="2893912"/>
            <a:chExt cx="264813" cy="353105"/>
          </a:xfrm>
        </p:grpSpPr>
        <p:sp>
          <p:nvSpPr>
            <p:cNvPr id="11445" name="Google Shape;11445;p83"/>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83"/>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83"/>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83"/>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83"/>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83"/>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1" name="Google Shape;11451;p83"/>
          <p:cNvGrpSpPr/>
          <p:nvPr/>
        </p:nvGrpSpPr>
        <p:grpSpPr>
          <a:xfrm>
            <a:off x="6248458" y="2694372"/>
            <a:ext cx="270864" cy="360645"/>
            <a:chOff x="6248458" y="2869772"/>
            <a:chExt cx="270864" cy="360645"/>
          </a:xfrm>
        </p:grpSpPr>
        <p:sp>
          <p:nvSpPr>
            <p:cNvPr id="11452" name="Google Shape;11452;p83"/>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83"/>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83"/>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83"/>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83"/>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7" name="Google Shape;11457;p83"/>
          <p:cNvGrpSpPr/>
          <p:nvPr/>
        </p:nvGrpSpPr>
        <p:grpSpPr>
          <a:xfrm>
            <a:off x="3075928" y="2270398"/>
            <a:ext cx="363243" cy="300675"/>
            <a:chOff x="3075928" y="2445798"/>
            <a:chExt cx="363243" cy="300675"/>
          </a:xfrm>
        </p:grpSpPr>
        <p:sp>
          <p:nvSpPr>
            <p:cNvPr id="11458" name="Google Shape;11458;p83"/>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83"/>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83"/>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83"/>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83"/>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83"/>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83"/>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83"/>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83"/>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83"/>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83"/>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9" name="Google Shape;11469;p83"/>
          <p:cNvGrpSpPr/>
          <p:nvPr/>
        </p:nvGrpSpPr>
        <p:grpSpPr>
          <a:xfrm>
            <a:off x="2633105" y="2256459"/>
            <a:ext cx="363243" cy="328585"/>
            <a:chOff x="2633105" y="2431859"/>
            <a:chExt cx="363243" cy="328585"/>
          </a:xfrm>
        </p:grpSpPr>
        <p:sp>
          <p:nvSpPr>
            <p:cNvPr id="11470" name="Google Shape;11470;p83"/>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83"/>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83"/>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83"/>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83"/>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83"/>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83"/>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83"/>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8" name="Google Shape;11478;p83"/>
          <p:cNvGrpSpPr/>
          <p:nvPr/>
        </p:nvGrpSpPr>
        <p:grpSpPr>
          <a:xfrm>
            <a:off x="2189142" y="2245910"/>
            <a:ext cx="365904" cy="350064"/>
            <a:chOff x="2189142" y="2421310"/>
            <a:chExt cx="365904" cy="350064"/>
          </a:xfrm>
        </p:grpSpPr>
        <p:sp>
          <p:nvSpPr>
            <p:cNvPr id="11479" name="Google Shape;11479;p83"/>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83"/>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83"/>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83"/>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83"/>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83"/>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83"/>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83"/>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83"/>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88" name="Google Shape;11488;p83"/>
          <p:cNvSpPr/>
          <p:nvPr/>
        </p:nvSpPr>
        <p:spPr>
          <a:xfrm>
            <a:off x="3518751" y="22398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89" name="Google Shape;11489;p83"/>
          <p:cNvGrpSpPr/>
          <p:nvPr/>
        </p:nvGrpSpPr>
        <p:grpSpPr>
          <a:xfrm>
            <a:off x="3961923" y="2310917"/>
            <a:ext cx="364415" cy="220936"/>
            <a:chOff x="3961923" y="2486317"/>
            <a:chExt cx="364415" cy="220936"/>
          </a:xfrm>
        </p:grpSpPr>
        <p:sp>
          <p:nvSpPr>
            <p:cNvPr id="11490" name="Google Shape;11490;p83"/>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83"/>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83"/>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83"/>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94" name="Google Shape;11494;p83"/>
          <p:cNvSpPr/>
          <p:nvPr/>
        </p:nvSpPr>
        <p:spPr>
          <a:xfrm>
            <a:off x="1747839" y="22387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95" name="Google Shape;11495;p83"/>
          <p:cNvGrpSpPr/>
          <p:nvPr/>
        </p:nvGrpSpPr>
        <p:grpSpPr>
          <a:xfrm>
            <a:off x="1303876" y="2243977"/>
            <a:ext cx="363275" cy="354626"/>
            <a:chOff x="1303876" y="2419377"/>
            <a:chExt cx="363275" cy="354626"/>
          </a:xfrm>
        </p:grpSpPr>
        <p:sp>
          <p:nvSpPr>
            <p:cNvPr id="11496" name="Google Shape;11496;p83"/>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83"/>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83"/>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83"/>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83"/>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83"/>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83"/>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83"/>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4" name="Google Shape;11504;p83"/>
          <p:cNvGrpSpPr/>
          <p:nvPr/>
        </p:nvGrpSpPr>
        <p:grpSpPr>
          <a:xfrm>
            <a:off x="861053" y="2239510"/>
            <a:ext cx="362134" cy="363623"/>
            <a:chOff x="861053" y="2414910"/>
            <a:chExt cx="362134" cy="363623"/>
          </a:xfrm>
        </p:grpSpPr>
        <p:sp>
          <p:nvSpPr>
            <p:cNvPr id="11505" name="Google Shape;11505;p83"/>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83"/>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83"/>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83"/>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83"/>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0" name="Google Shape;11510;p83"/>
          <p:cNvGrpSpPr/>
          <p:nvPr/>
        </p:nvGrpSpPr>
        <p:grpSpPr>
          <a:xfrm>
            <a:off x="7594288" y="2239859"/>
            <a:ext cx="279513" cy="355735"/>
            <a:chOff x="7594288" y="2415259"/>
            <a:chExt cx="279513" cy="355735"/>
          </a:xfrm>
        </p:grpSpPr>
        <p:sp>
          <p:nvSpPr>
            <p:cNvPr id="11511" name="Google Shape;11511;p83"/>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83"/>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83"/>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83"/>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83"/>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83"/>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7" name="Google Shape;11517;p83"/>
          <p:cNvGrpSpPr/>
          <p:nvPr/>
        </p:nvGrpSpPr>
        <p:grpSpPr>
          <a:xfrm>
            <a:off x="7145794" y="2240239"/>
            <a:ext cx="278784" cy="355735"/>
            <a:chOff x="7145794" y="2415639"/>
            <a:chExt cx="278784" cy="355735"/>
          </a:xfrm>
        </p:grpSpPr>
        <p:sp>
          <p:nvSpPr>
            <p:cNvPr id="11518" name="Google Shape;11518;p83"/>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83"/>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83"/>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83"/>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83"/>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83"/>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83"/>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83"/>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83"/>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83"/>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8" name="Google Shape;11528;p83"/>
          <p:cNvGrpSpPr/>
          <p:nvPr/>
        </p:nvGrpSpPr>
        <p:grpSpPr>
          <a:xfrm>
            <a:off x="6698441" y="2239130"/>
            <a:ext cx="277644" cy="357984"/>
            <a:chOff x="6698441" y="2414530"/>
            <a:chExt cx="277644" cy="357984"/>
          </a:xfrm>
        </p:grpSpPr>
        <p:sp>
          <p:nvSpPr>
            <p:cNvPr id="11529" name="Google Shape;11529;p83"/>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83"/>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83"/>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83"/>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83"/>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83"/>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5" name="Google Shape;11535;p83"/>
          <p:cNvGrpSpPr/>
          <p:nvPr/>
        </p:nvGrpSpPr>
        <p:grpSpPr>
          <a:xfrm>
            <a:off x="4897750" y="2240239"/>
            <a:ext cx="279513" cy="357255"/>
            <a:chOff x="4897750" y="2415639"/>
            <a:chExt cx="279513" cy="357255"/>
          </a:xfrm>
        </p:grpSpPr>
        <p:sp>
          <p:nvSpPr>
            <p:cNvPr id="11536" name="Google Shape;11536;p83"/>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83"/>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83"/>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83"/>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83"/>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83"/>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83"/>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83"/>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4" name="Google Shape;11544;p83"/>
          <p:cNvGrpSpPr/>
          <p:nvPr/>
        </p:nvGrpSpPr>
        <p:grpSpPr>
          <a:xfrm>
            <a:off x="5812066" y="2240619"/>
            <a:ext cx="264813" cy="353454"/>
            <a:chOff x="5812066" y="2416019"/>
            <a:chExt cx="264813" cy="353454"/>
          </a:xfrm>
        </p:grpSpPr>
        <p:sp>
          <p:nvSpPr>
            <p:cNvPr id="11545" name="Google Shape;11545;p83"/>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83"/>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83"/>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83"/>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83"/>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83"/>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83"/>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2" name="Google Shape;11552;p83"/>
          <p:cNvGrpSpPr/>
          <p:nvPr/>
        </p:nvGrpSpPr>
        <p:grpSpPr>
          <a:xfrm>
            <a:off x="8054820" y="2240999"/>
            <a:ext cx="264433" cy="353454"/>
            <a:chOff x="8054820" y="2416399"/>
            <a:chExt cx="264433" cy="353454"/>
          </a:xfrm>
        </p:grpSpPr>
        <p:sp>
          <p:nvSpPr>
            <p:cNvPr id="11553" name="Google Shape;11553;p83"/>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83"/>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83"/>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83"/>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83"/>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83"/>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9" name="Google Shape;11559;p83"/>
          <p:cNvGrpSpPr/>
          <p:nvPr/>
        </p:nvGrpSpPr>
        <p:grpSpPr>
          <a:xfrm>
            <a:off x="5356413" y="2237990"/>
            <a:ext cx="271212" cy="361374"/>
            <a:chOff x="5356413" y="2413390"/>
            <a:chExt cx="271212" cy="361374"/>
          </a:xfrm>
        </p:grpSpPr>
        <p:sp>
          <p:nvSpPr>
            <p:cNvPr id="11560" name="Google Shape;11560;p83"/>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83"/>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83"/>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83"/>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83"/>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5" name="Google Shape;11565;p83"/>
          <p:cNvGrpSpPr/>
          <p:nvPr/>
        </p:nvGrpSpPr>
        <p:grpSpPr>
          <a:xfrm>
            <a:off x="6255238" y="2236849"/>
            <a:ext cx="271244" cy="360994"/>
            <a:chOff x="6255238" y="2412249"/>
            <a:chExt cx="271244" cy="360994"/>
          </a:xfrm>
        </p:grpSpPr>
        <p:sp>
          <p:nvSpPr>
            <p:cNvPr id="11566" name="Google Shape;11566;p83"/>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83"/>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83"/>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83"/>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83"/>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83"/>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2" name="Google Shape;11572;p83"/>
          <p:cNvGrpSpPr/>
          <p:nvPr/>
        </p:nvGrpSpPr>
        <p:grpSpPr>
          <a:xfrm>
            <a:off x="2185372" y="1782399"/>
            <a:ext cx="366664" cy="366981"/>
            <a:chOff x="2185372" y="1957799"/>
            <a:chExt cx="366664" cy="366981"/>
          </a:xfrm>
        </p:grpSpPr>
        <p:sp>
          <p:nvSpPr>
            <p:cNvPr id="11573" name="Google Shape;11573;p83"/>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83"/>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83"/>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83"/>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83"/>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83"/>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83"/>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83"/>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1" name="Google Shape;11581;p83"/>
          <p:cNvGrpSpPr/>
          <p:nvPr/>
        </p:nvGrpSpPr>
        <p:grpSpPr>
          <a:xfrm>
            <a:off x="1737258" y="1812971"/>
            <a:ext cx="370814" cy="307359"/>
            <a:chOff x="1737258" y="1988371"/>
            <a:chExt cx="370814" cy="307359"/>
          </a:xfrm>
        </p:grpSpPr>
        <p:sp>
          <p:nvSpPr>
            <p:cNvPr id="11582" name="Google Shape;11582;p83"/>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83"/>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83"/>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83"/>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6" name="Google Shape;11586;p83"/>
          <p:cNvGrpSpPr/>
          <p:nvPr/>
        </p:nvGrpSpPr>
        <p:grpSpPr>
          <a:xfrm>
            <a:off x="848983" y="1814111"/>
            <a:ext cx="369294" cy="304350"/>
            <a:chOff x="848983" y="1989511"/>
            <a:chExt cx="369294" cy="304350"/>
          </a:xfrm>
        </p:grpSpPr>
        <p:sp>
          <p:nvSpPr>
            <p:cNvPr id="11587" name="Google Shape;11587;p83"/>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83"/>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83"/>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83"/>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83"/>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2" name="Google Shape;11592;p83"/>
          <p:cNvGrpSpPr/>
          <p:nvPr/>
        </p:nvGrpSpPr>
        <p:grpSpPr>
          <a:xfrm>
            <a:off x="3074027" y="1808377"/>
            <a:ext cx="380604" cy="313854"/>
            <a:chOff x="3074027" y="1983777"/>
            <a:chExt cx="380604" cy="313854"/>
          </a:xfrm>
        </p:grpSpPr>
        <p:sp>
          <p:nvSpPr>
            <p:cNvPr id="11593" name="Google Shape;11593;p83"/>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83"/>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83"/>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83"/>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83"/>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8" name="Google Shape;11598;p83"/>
          <p:cNvGrpSpPr/>
          <p:nvPr/>
        </p:nvGrpSpPr>
        <p:grpSpPr>
          <a:xfrm>
            <a:off x="3522521" y="1800457"/>
            <a:ext cx="367013" cy="331278"/>
            <a:chOff x="3522521" y="1975857"/>
            <a:chExt cx="367013" cy="331278"/>
          </a:xfrm>
        </p:grpSpPr>
        <p:sp>
          <p:nvSpPr>
            <p:cNvPr id="11599" name="Google Shape;11599;p83"/>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83"/>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83"/>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83"/>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83"/>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83"/>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83"/>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6" name="Google Shape;11606;p83"/>
          <p:cNvGrpSpPr/>
          <p:nvPr/>
        </p:nvGrpSpPr>
        <p:grpSpPr>
          <a:xfrm>
            <a:off x="2630824" y="1801566"/>
            <a:ext cx="368185" cy="330454"/>
            <a:chOff x="2630824" y="1976966"/>
            <a:chExt cx="368185" cy="330454"/>
          </a:xfrm>
        </p:grpSpPr>
        <p:sp>
          <p:nvSpPr>
            <p:cNvPr id="11607" name="Google Shape;11607;p83"/>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83"/>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83"/>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83"/>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83"/>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83"/>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83"/>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83"/>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5" name="Google Shape;11615;p83"/>
          <p:cNvGrpSpPr/>
          <p:nvPr/>
        </p:nvGrpSpPr>
        <p:grpSpPr>
          <a:xfrm>
            <a:off x="1293706" y="1791016"/>
            <a:ext cx="369294" cy="350444"/>
            <a:chOff x="1293706" y="1966416"/>
            <a:chExt cx="369294" cy="350444"/>
          </a:xfrm>
        </p:grpSpPr>
        <p:sp>
          <p:nvSpPr>
            <p:cNvPr id="11616" name="Google Shape;11616;p83"/>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83"/>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83"/>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83"/>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83"/>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83"/>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83"/>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83"/>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4" name="Google Shape;11624;p83"/>
          <p:cNvGrpSpPr/>
          <p:nvPr/>
        </p:nvGrpSpPr>
        <p:grpSpPr>
          <a:xfrm>
            <a:off x="3967213" y="1800077"/>
            <a:ext cx="368185" cy="331816"/>
            <a:chOff x="3967213" y="1975477"/>
            <a:chExt cx="368185" cy="331816"/>
          </a:xfrm>
        </p:grpSpPr>
        <p:sp>
          <p:nvSpPr>
            <p:cNvPr id="11625" name="Google Shape;11625;p83"/>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83"/>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83"/>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8" name="Google Shape;11628;p83"/>
          <p:cNvGrpSpPr/>
          <p:nvPr/>
        </p:nvGrpSpPr>
        <p:grpSpPr>
          <a:xfrm>
            <a:off x="8047661" y="1793646"/>
            <a:ext cx="279132" cy="356875"/>
            <a:chOff x="8047661" y="1969046"/>
            <a:chExt cx="279132" cy="356875"/>
          </a:xfrm>
        </p:grpSpPr>
        <p:sp>
          <p:nvSpPr>
            <p:cNvPr id="11629" name="Google Shape;11629;p83"/>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83"/>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83"/>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83"/>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3" name="Google Shape;11633;p83"/>
          <p:cNvGrpSpPr/>
          <p:nvPr/>
        </p:nvGrpSpPr>
        <p:grpSpPr>
          <a:xfrm>
            <a:off x="7596157" y="1792759"/>
            <a:ext cx="279544" cy="358142"/>
            <a:chOff x="7596157" y="1968159"/>
            <a:chExt cx="279544" cy="358142"/>
          </a:xfrm>
        </p:grpSpPr>
        <p:sp>
          <p:nvSpPr>
            <p:cNvPr id="11634" name="Google Shape;11634;p83"/>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83"/>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83"/>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83"/>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83"/>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83"/>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0" name="Google Shape;11640;p83"/>
          <p:cNvGrpSpPr/>
          <p:nvPr/>
        </p:nvGrpSpPr>
        <p:grpSpPr>
          <a:xfrm>
            <a:off x="7147315" y="1793646"/>
            <a:ext cx="279513" cy="357636"/>
            <a:chOff x="7147315" y="1969046"/>
            <a:chExt cx="279513" cy="357636"/>
          </a:xfrm>
        </p:grpSpPr>
        <p:sp>
          <p:nvSpPr>
            <p:cNvPr id="11641" name="Google Shape;11641;p83"/>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83"/>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83"/>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83"/>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83"/>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83"/>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83"/>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8" name="Google Shape;11648;p83"/>
          <p:cNvGrpSpPr/>
          <p:nvPr/>
        </p:nvGrpSpPr>
        <p:grpSpPr>
          <a:xfrm>
            <a:off x="6697681" y="1792917"/>
            <a:ext cx="280305" cy="359093"/>
            <a:chOff x="6697681" y="1968317"/>
            <a:chExt cx="280305" cy="359093"/>
          </a:xfrm>
        </p:grpSpPr>
        <p:sp>
          <p:nvSpPr>
            <p:cNvPr id="11649" name="Google Shape;11649;p83"/>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83"/>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83"/>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83"/>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83"/>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83"/>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83"/>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6" name="Google Shape;11656;p83"/>
          <p:cNvGrpSpPr/>
          <p:nvPr/>
        </p:nvGrpSpPr>
        <p:grpSpPr>
          <a:xfrm>
            <a:off x="6248839" y="1792537"/>
            <a:ext cx="280273" cy="358744"/>
            <a:chOff x="6248839" y="1967937"/>
            <a:chExt cx="280273" cy="358744"/>
          </a:xfrm>
        </p:grpSpPr>
        <p:sp>
          <p:nvSpPr>
            <p:cNvPr id="11657" name="Google Shape;11657;p83"/>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83"/>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83"/>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83"/>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83"/>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83"/>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3" name="Google Shape;11663;p83"/>
          <p:cNvGrpSpPr/>
          <p:nvPr/>
        </p:nvGrpSpPr>
        <p:grpSpPr>
          <a:xfrm>
            <a:off x="5801485" y="1793646"/>
            <a:ext cx="279164" cy="357794"/>
            <a:chOff x="5801485" y="1969046"/>
            <a:chExt cx="279164" cy="357794"/>
          </a:xfrm>
        </p:grpSpPr>
        <p:sp>
          <p:nvSpPr>
            <p:cNvPr id="11664" name="Google Shape;11664;p83"/>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83"/>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83"/>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83"/>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83"/>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83"/>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83"/>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83"/>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83"/>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83"/>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83"/>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83"/>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83"/>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7" name="Google Shape;11677;p83"/>
          <p:cNvGrpSpPr/>
          <p:nvPr/>
        </p:nvGrpSpPr>
        <p:grpSpPr>
          <a:xfrm>
            <a:off x="5352643" y="1793646"/>
            <a:ext cx="278404" cy="358364"/>
            <a:chOff x="5352643" y="1969046"/>
            <a:chExt cx="278404" cy="358364"/>
          </a:xfrm>
        </p:grpSpPr>
        <p:sp>
          <p:nvSpPr>
            <p:cNvPr id="11678" name="Google Shape;11678;p83"/>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83"/>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83"/>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83"/>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2" name="Google Shape;11682;p83"/>
          <p:cNvGrpSpPr/>
          <p:nvPr/>
        </p:nvGrpSpPr>
        <p:grpSpPr>
          <a:xfrm>
            <a:off x="4897750" y="1792917"/>
            <a:ext cx="279132" cy="358364"/>
            <a:chOff x="4897750" y="1968317"/>
            <a:chExt cx="279132" cy="358364"/>
          </a:xfrm>
        </p:grpSpPr>
        <p:sp>
          <p:nvSpPr>
            <p:cNvPr id="11683" name="Google Shape;11683;p83"/>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83"/>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83"/>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83"/>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83"/>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83"/>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83"/>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83"/>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83"/>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83"/>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83"/>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83"/>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83"/>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96" name="Google Shape;11696;p83"/>
          <p:cNvSpPr/>
          <p:nvPr/>
        </p:nvSpPr>
        <p:spPr>
          <a:xfrm>
            <a:off x="872362" y="13376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97" name="Google Shape;11697;p83"/>
          <p:cNvGrpSpPr/>
          <p:nvPr/>
        </p:nvGrpSpPr>
        <p:grpSpPr>
          <a:xfrm>
            <a:off x="1767449" y="1337644"/>
            <a:ext cx="324403" cy="347783"/>
            <a:chOff x="1767449" y="1513044"/>
            <a:chExt cx="324403" cy="347783"/>
          </a:xfrm>
        </p:grpSpPr>
        <p:sp>
          <p:nvSpPr>
            <p:cNvPr id="11698" name="Google Shape;11698;p83"/>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83"/>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83"/>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83"/>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83"/>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83"/>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83"/>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83"/>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83"/>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7" name="Google Shape;11707;p83"/>
          <p:cNvGrpSpPr/>
          <p:nvPr/>
        </p:nvGrpSpPr>
        <p:grpSpPr>
          <a:xfrm>
            <a:off x="4007193" y="1337327"/>
            <a:ext cx="320633" cy="348100"/>
            <a:chOff x="4007193" y="1512727"/>
            <a:chExt cx="320633" cy="348100"/>
          </a:xfrm>
        </p:grpSpPr>
        <p:sp>
          <p:nvSpPr>
            <p:cNvPr id="11708" name="Google Shape;11708;p83"/>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83"/>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83"/>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83"/>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83"/>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3" name="Google Shape;11713;p83"/>
          <p:cNvGrpSpPr/>
          <p:nvPr/>
        </p:nvGrpSpPr>
        <p:grpSpPr>
          <a:xfrm>
            <a:off x="3530425" y="1333347"/>
            <a:ext cx="368175" cy="344594"/>
            <a:chOff x="3530425" y="1508747"/>
            <a:chExt cx="368175" cy="344594"/>
          </a:xfrm>
        </p:grpSpPr>
        <p:sp>
          <p:nvSpPr>
            <p:cNvPr id="11714" name="Google Shape;11714;p83"/>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83"/>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83"/>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83"/>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8" name="Google Shape;11718;p83"/>
          <p:cNvGrpSpPr/>
          <p:nvPr/>
        </p:nvGrpSpPr>
        <p:grpSpPr>
          <a:xfrm>
            <a:off x="3127598" y="1337834"/>
            <a:ext cx="289714" cy="347593"/>
            <a:chOff x="3127598" y="1513234"/>
            <a:chExt cx="289714" cy="347593"/>
          </a:xfrm>
        </p:grpSpPr>
        <p:sp>
          <p:nvSpPr>
            <p:cNvPr id="11719" name="Google Shape;11719;p83"/>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83"/>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83"/>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83"/>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83"/>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4" name="Google Shape;11724;p83"/>
          <p:cNvGrpSpPr/>
          <p:nvPr/>
        </p:nvGrpSpPr>
        <p:grpSpPr>
          <a:xfrm>
            <a:off x="2662884" y="1337644"/>
            <a:ext cx="322914" cy="348543"/>
            <a:chOff x="2662884" y="1513044"/>
            <a:chExt cx="322914" cy="348543"/>
          </a:xfrm>
        </p:grpSpPr>
        <p:sp>
          <p:nvSpPr>
            <p:cNvPr id="11725" name="Google Shape;11725;p83"/>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83"/>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83"/>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83"/>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83"/>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83"/>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83"/>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83"/>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83"/>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83"/>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5" name="Google Shape;11735;p83"/>
          <p:cNvGrpSpPr/>
          <p:nvPr/>
        </p:nvGrpSpPr>
        <p:grpSpPr>
          <a:xfrm>
            <a:off x="2232511" y="1337359"/>
            <a:ext cx="299534" cy="348068"/>
            <a:chOff x="2232511" y="1512759"/>
            <a:chExt cx="299534" cy="348068"/>
          </a:xfrm>
        </p:grpSpPr>
        <p:sp>
          <p:nvSpPr>
            <p:cNvPr id="11736" name="Google Shape;11736;p83"/>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83"/>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83"/>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83"/>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83"/>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83"/>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83"/>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83"/>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83"/>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83"/>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83"/>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7" name="Google Shape;11747;p83"/>
          <p:cNvGrpSpPr/>
          <p:nvPr/>
        </p:nvGrpSpPr>
        <p:grpSpPr>
          <a:xfrm>
            <a:off x="1331406" y="1337961"/>
            <a:ext cx="301784" cy="348607"/>
            <a:chOff x="1331406" y="1513361"/>
            <a:chExt cx="301784" cy="348607"/>
          </a:xfrm>
        </p:grpSpPr>
        <p:sp>
          <p:nvSpPr>
            <p:cNvPr id="11748" name="Google Shape;11748;p83"/>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83"/>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83"/>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83"/>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2" name="Google Shape;11752;p83"/>
          <p:cNvGrpSpPr/>
          <p:nvPr/>
        </p:nvGrpSpPr>
        <p:grpSpPr>
          <a:xfrm>
            <a:off x="7144274" y="1324814"/>
            <a:ext cx="282174" cy="355735"/>
            <a:chOff x="7144274" y="1500214"/>
            <a:chExt cx="282174" cy="355735"/>
          </a:xfrm>
        </p:grpSpPr>
        <p:sp>
          <p:nvSpPr>
            <p:cNvPr id="11753" name="Google Shape;11753;p83"/>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83"/>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83"/>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83"/>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83"/>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83"/>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9" name="Google Shape;11759;p83"/>
          <p:cNvGrpSpPr/>
          <p:nvPr/>
        </p:nvGrpSpPr>
        <p:grpSpPr>
          <a:xfrm>
            <a:off x="6685262" y="1324814"/>
            <a:ext cx="289682" cy="354594"/>
            <a:chOff x="6685262" y="1500214"/>
            <a:chExt cx="289682" cy="354594"/>
          </a:xfrm>
        </p:grpSpPr>
        <p:sp>
          <p:nvSpPr>
            <p:cNvPr id="11760" name="Google Shape;11760;p83"/>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83"/>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83"/>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83"/>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4" name="Google Shape;11764;p83"/>
          <p:cNvGrpSpPr/>
          <p:nvPr/>
        </p:nvGrpSpPr>
        <p:grpSpPr>
          <a:xfrm>
            <a:off x="6200938" y="1325194"/>
            <a:ext cx="322154" cy="355355"/>
            <a:chOff x="6200938" y="1500594"/>
            <a:chExt cx="322154" cy="355355"/>
          </a:xfrm>
        </p:grpSpPr>
        <p:sp>
          <p:nvSpPr>
            <p:cNvPr id="11765" name="Google Shape;11765;p83"/>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83"/>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83"/>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83"/>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83"/>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0" name="Google Shape;11770;p83"/>
          <p:cNvGrpSpPr/>
          <p:nvPr/>
        </p:nvGrpSpPr>
        <p:grpSpPr>
          <a:xfrm>
            <a:off x="5289631" y="1324814"/>
            <a:ext cx="332355" cy="354974"/>
            <a:chOff x="5289631" y="1500214"/>
            <a:chExt cx="332355" cy="354974"/>
          </a:xfrm>
        </p:grpSpPr>
        <p:sp>
          <p:nvSpPr>
            <p:cNvPr id="11771" name="Google Shape;11771;p83"/>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83"/>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83"/>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83"/>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83"/>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83"/>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7" name="Google Shape;11777;p83"/>
          <p:cNvGrpSpPr/>
          <p:nvPr/>
        </p:nvGrpSpPr>
        <p:grpSpPr>
          <a:xfrm>
            <a:off x="5748295" y="1324433"/>
            <a:ext cx="323294" cy="356115"/>
            <a:chOff x="5748295" y="1499833"/>
            <a:chExt cx="323294" cy="356115"/>
          </a:xfrm>
        </p:grpSpPr>
        <p:sp>
          <p:nvSpPr>
            <p:cNvPr id="11778" name="Google Shape;11778;p83"/>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83"/>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83"/>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83"/>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83"/>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83"/>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83"/>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5" name="Google Shape;11785;p83"/>
          <p:cNvGrpSpPr/>
          <p:nvPr/>
        </p:nvGrpSpPr>
        <p:grpSpPr>
          <a:xfrm>
            <a:off x="8047661" y="1325637"/>
            <a:ext cx="278404" cy="355260"/>
            <a:chOff x="8047661" y="1501037"/>
            <a:chExt cx="278404" cy="355260"/>
          </a:xfrm>
        </p:grpSpPr>
        <p:sp>
          <p:nvSpPr>
            <p:cNvPr id="11786" name="Google Shape;11786;p83"/>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83"/>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83"/>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83"/>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0" name="Google Shape;11790;p83"/>
          <p:cNvGrpSpPr/>
          <p:nvPr/>
        </p:nvGrpSpPr>
        <p:grpSpPr>
          <a:xfrm>
            <a:off x="4903389" y="1324814"/>
            <a:ext cx="267854" cy="355735"/>
            <a:chOff x="4903389" y="1500214"/>
            <a:chExt cx="267854" cy="355735"/>
          </a:xfrm>
        </p:grpSpPr>
        <p:sp>
          <p:nvSpPr>
            <p:cNvPr id="11791" name="Google Shape;11791;p83"/>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83"/>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83"/>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83"/>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83"/>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6" name="Google Shape;11796;p83"/>
          <p:cNvGrpSpPr/>
          <p:nvPr/>
        </p:nvGrpSpPr>
        <p:grpSpPr>
          <a:xfrm>
            <a:off x="7613518" y="1325954"/>
            <a:ext cx="264433" cy="353074"/>
            <a:chOff x="7613518" y="1501354"/>
            <a:chExt cx="264433" cy="353074"/>
          </a:xfrm>
        </p:grpSpPr>
        <p:sp>
          <p:nvSpPr>
            <p:cNvPr id="11797" name="Google Shape;11797;p83"/>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83"/>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83"/>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83"/>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83"/>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83"/>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03" name="Google Shape;11803;p83"/>
          <p:cNvSpPr txBox="1"/>
          <p:nvPr/>
        </p:nvSpPr>
        <p:spPr>
          <a:xfrm>
            <a:off x="849675" y="511013"/>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1804" name="Google Shape;11804;p83"/>
          <p:cNvSpPr txBox="1"/>
          <p:nvPr/>
        </p:nvSpPr>
        <p:spPr>
          <a:xfrm>
            <a:off x="4858400" y="511013"/>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808" name="Shape 11808"/>
        <p:cNvGrpSpPr/>
        <p:nvPr/>
      </p:nvGrpSpPr>
      <p:grpSpPr>
        <a:xfrm>
          <a:off x="0" y="0"/>
          <a:ext cx="0" cy="0"/>
          <a:chOff x="0" y="0"/>
          <a:chExt cx="0" cy="0"/>
        </a:xfrm>
      </p:grpSpPr>
      <p:grpSp>
        <p:nvGrpSpPr>
          <p:cNvPr id="11809" name="Google Shape;11809;p84"/>
          <p:cNvGrpSpPr/>
          <p:nvPr/>
        </p:nvGrpSpPr>
        <p:grpSpPr>
          <a:xfrm>
            <a:off x="1757085" y="1325225"/>
            <a:ext cx="371069" cy="359396"/>
            <a:chOff x="1757085" y="1500675"/>
            <a:chExt cx="371069" cy="359396"/>
          </a:xfrm>
        </p:grpSpPr>
        <p:sp>
          <p:nvSpPr>
            <p:cNvPr id="11810" name="Google Shape;11810;p84"/>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84"/>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84"/>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84"/>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84"/>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8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84"/>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84"/>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84"/>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84"/>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84"/>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84"/>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8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84"/>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84"/>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8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84"/>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84"/>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8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84"/>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84"/>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84"/>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84"/>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84"/>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84"/>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84"/>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84"/>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84"/>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84"/>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9" name="Google Shape;11839;p84"/>
          <p:cNvGrpSpPr/>
          <p:nvPr/>
        </p:nvGrpSpPr>
        <p:grpSpPr>
          <a:xfrm>
            <a:off x="2774209" y="1779241"/>
            <a:ext cx="116693" cy="374186"/>
            <a:chOff x="2774209" y="1954691"/>
            <a:chExt cx="116693" cy="374186"/>
          </a:xfrm>
        </p:grpSpPr>
        <p:sp>
          <p:nvSpPr>
            <p:cNvPr id="11840" name="Google Shape;11840;p84"/>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84"/>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2" name="Google Shape;11842;p84"/>
          <p:cNvGrpSpPr/>
          <p:nvPr/>
        </p:nvGrpSpPr>
        <p:grpSpPr>
          <a:xfrm>
            <a:off x="4017435" y="1324462"/>
            <a:ext cx="315092" cy="359397"/>
            <a:chOff x="4017435" y="1499912"/>
            <a:chExt cx="315092" cy="359397"/>
          </a:xfrm>
        </p:grpSpPr>
        <p:sp>
          <p:nvSpPr>
            <p:cNvPr id="11843" name="Google Shape;11843;p84"/>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84"/>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5" name="Google Shape;11845;p84"/>
          <p:cNvGrpSpPr/>
          <p:nvPr/>
        </p:nvGrpSpPr>
        <p:grpSpPr>
          <a:xfrm>
            <a:off x="3963652" y="1824309"/>
            <a:ext cx="374154" cy="284050"/>
            <a:chOff x="3963652" y="1999759"/>
            <a:chExt cx="374154" cy="284050"/>
          </a:xfrm>
        </p:grpSpPr>
        <p:sp>
          <p:nvSpPr>
            <p:cNvPr id="11846" name="Google Shape;11846;p84"/>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84"/>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84"/>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9" name="Google Shape;11849;p84"/>
          <p:cNvGrpSpPr/>
          <p:nvPr/>
        </p:nvGrpSpPr>
        <p:grpSpPr>
          <a:xfrm>
            <a:off x="1777536" y="1839416"/>
            <a:ext cx="376444" cy="253772"/>
            <a:chOff x="1777536" y="2014866"/>
            <a:chExt cx="376444" cy="253772"/>
          </a:xfrm>
        </p:grpSpPr>
        <p:sp>
          <p:nvSpPr>
            <p:cNvPr id="11850" name="Google Shape;11850;p84"/>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84"/>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84"/>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84"/>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84"/>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5" name="Google Shape;11855;p84"/>
          <p:cNvGrpSpPr/>
          <p:nvPr/>
        </p:nvGrpSpPr>
        <p:grpSpPr>
          <a:xfrm>
            <a:off x="1309875" y="1881876"/>
            <a:ext cx="374154" cy="169680"/>
            <a:chOff x="1309875" y="2057326"/>
            <a:chExt cx="374154" cy="169680"/>
          </a:xfrm>
        </p:grpSpPr>
        <p:sp>
          <p:nvSpPr>
            <p:cNvPr id="11856" name="Google Shape;11856;p8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8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8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84"/>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84"/>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84"/>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8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8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84"/>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84"/>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84"/>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7" name="Google Shape;11867;p84"/>
          <p:cNvSpPr/>
          <p:nvPr/>
        </p:nvSpPr>
        <p:spPr>
          <a:xfrm>
            <a:off x="862283" y="190080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68" name="Google Shape;11868;p84"/>
          <p:cNvGrpSpPr/>
          <p:nvPr/>
        </p:nvGrpSpPr>
        <p:grpSpPr>
          <a:xfrm>
            <a:off x="2347450" y="1779114"/>
            <a:ext cx="113639" cy="373168"/>
            <a:chOff x="2347450" y="1954564"/>
            <a:chExt cx="113639" cy="373168"/>
          </a:xfrm>
        </p:grpSpPr>
        <p:sp>
          <p:nvSpPr>
            <p:cNvPr id="11869" name="Google Shape;11869;p84"/>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84"/>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71" name="Google Shape;11871;p84"/>
          <p:cNvSpPr/>
          <p:nvPr/>
        </p:nvSpPr>
        <p:spPr>
          <a:xfrm>
            <a:off x="861520" y="141138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72" name="Google Shape;11872;p84"/>
          <p:cNvGrpSpPr/>
          <p:nvPr/>
        </p:nvGrpSpPr>
        <p:grpSpPr>
          <a:xfrm>
            <a:off x="3110102" y="1324430"/>
            <a:ext cx="330613" cy="358379"/>
            <a:chOff x="3110102" y="1499880"/>
            <a:chExt cx="330613" cy="358379"/>
          </a:xfrm>
        </p:grpSpPr>
        <p:sp>
          <p:nvSpPr>
            <p:cNvPr id="11873" name="Google Shape;11873;p84"/>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84"/>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84"/>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84"/>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84"/>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84"/>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84"/>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80" name="Google Shape;11880;p84"/>
          <p:cNvSpPr/>
          <p:nvPr/>
        </p:nvSpPr>
        <p:spPr>
          <a:xfrm>
            <a:off x="3196834" y="177876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81" name="Google Shape;11881;p84"/>
          <p:cNvGrpSpPr/>
          <p:nvPr/>
        </p:nvGrpSpPr>
        <p:grpSpPr>
          <a:xfrm>
            <a:off x="3485575" y="1824309"/>
            <a:ext cx="373772" cy="284050"/>
            <a:chOff x="3531200" y="1999759"/>
            <a:chExt cx="373772" cy="284050"/>
          </a:xfrm>
        </p:grpSpPr>
        <p:sp>
          <p:nvSpPr>
            <p:cNvPr id="11882" name="Google Shape;11882;p84"/>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84"/>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84"/>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84"/>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6" name="Google Shape;11886;p84"/>
          <p:cNvGrpSpPr/>
          <p:nvPr/>
        </p:nvGrpSpPr>
        <p:grpSpPr>
          <a:xfrm>
            <a:off x="2667058" y="1324843"/>
            <a:ext cx="330231" cy="359015"/>
            <a:chOff x="2667058" y="1500293"/>
            <a:chExt cx="330231" cy="359015"/>
          </a:xfrm>
        </p:grpSpPr>
        <p:sp>
          <p:nvSpPr>
            <p:cNvPr id="11887" name="Google Shape;11887;p84"/>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84"/>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84"/>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84"/>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84"/>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84"/>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84"/>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8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8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84"/>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84"/>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8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8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84"/>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84"/>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84"/>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84"/>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84"/>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5" name="Google Shape;11905;p84"/>
          <p:cNvGrpSpPr/>
          <p:nvPr/>
        </p:nvGrpSpPr>
        <p:grpSpPr>
          <a:xfrm>
            <a:off x="3567553" y="1324462"/>
            <a:ext cx="320022" cy="359778"/>
            <a:chOff x="3567553" y="1499912"/>
            <a:chExt cx="320022" cy="359778"/>
          </a:xfrm>
        </p:grpSpPr>
        <p:sp>
          <p:nvSpPr>
            <p:cNvPr id="11906" name="Google Shape;11906;p84"/>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84"/>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84"/>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84"/>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84"/>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84"/>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2" name="Google Shape;11912;p84"/>
          <p:cNvGrpSpPr/>
          <p:nvPr/>
        </p:nvGrpSpPr>
        <p:grpSpPr>
          <a:xfrm>
            <a:off x="1309875" y="1324462"/>
            <a:ext cx="359015" cy="358633"/>
            <a:chOff x="1309875" y="1499912"/>
            <a:chExt cx="359015" cy="358633"/>
          </a:xfrm>
        </p:grpSpPr>
        <p:sp>
          <p:nvSpPr>
            <p:cNvPr id="11913" name="Google Shape;11913;p84"/>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84"/>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84"/>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84"/>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84"/>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84"/>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84"/>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84"/>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84"/>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2" name="Google Shape;11922;p84"/>
          <p:cNvGrpSpPr/>
          <p:nvPr/>
        </p:nvGrpSpPr>
        <p:grpSpPr>
          <a:xfrm>
            <a:off x="2219466" y="1324843"/>
            <a:ext cx="330613" cy="359015"/>
            <a:chOff x="2219466" y="1500293"/>
            <a:chExt cx="330613" cy="359015"/>
          </a:xfrm>
        </p:grpSpPr>
        <p:sp>
          <p:nvSpPr>
            <p:cNvPr id="11923" name="Google Shape;11923;p84"/>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84"/>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5" name="Google Shape;11925;p84"/>
          <p:cNvGrpSpPr/>
          <p:nvPr/>
        </p:nvGrpSpPr>
        <p:grpSpPr>
          <a:xfrm>
            <a:off x="5343544" y="1333908"/>
            <a:ext cx="244676" cy="351095"/>
            <a:chOff x="5343544" y="1509358"/>
            <a:chExt cx="244676" cy="351095"/>
          </a:xfrm>
        </p:grpSpPr>
        <p:sp>
          <p:nvSpPr>
            <p:cNvPr id="11926" name="Google Shape;11926;p84"/>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84"/>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84"/>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9" name="Google Shape;11929;p84"/>
          <p:cNvGrpSpPr/>
          <p:nvPr/>
        </p:nvGrpSpPr>
        <p:grpSpPr>
          <a:xfrm>
            <a:off x="4882340" y="1333908"/>
            <a:ext cx="246171" cy="351095"/>
            <a:chOff x="4882340" y="1509358"/>
            <a:chExt cx="246171" cy="351095"/>
          </a:xfrm>
        </p:grpSpPr>
        <p:sp>
          <p:nvSpPr>
            <p:cNvPr id="11930" name="Google Shape;11930;p84"/>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84"/>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84"/>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84"/>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84"/>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5" name="Google Shape;11935;p84"/>
          <p:cNvGrpSpPr/>
          <p:nvPr/>
        </p:nvGrpSpPr>
        <p:grpSpPr>
          <a:xfrm>
            <a:off x="6273204" y="1333558"/>
            <a:ext cx="236343" cy="351445"/>
            <a:chOff x="6273204" y="1509008"/>
            <a:chExt cx="236343" cy="351445"/>
          </a:xfrm>
        </p:grpSpPr>
        <p:sp>
          <p:nvSpPr>
            <p:cNvPr id="11936" name="Google Shape;11936;p84"/>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84"/>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38" name="Google Shape;11938;p84"/>
          <p:cNvSpPr/>
          <p:nvPr/>
        </p:nvSpPr>
        <p:spPr>
          <a:xfrm>
            <a:off x="5809710" y="133428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39" name="Google Shape;11939;p84"/>
          <p:cNvGrpSpPr/>
          <p:nvPr/>
        </p:nvGrpSpPr>
        <p:grpSpPr>
          <a:xfrm>
            <a:off x="7219530" y="1332794"/>
            <a:ext cx="191625" cy="352209"/>
            <a:chOff x="7219530" y="1508244"/>
            <a:chExt cx="191625" cy="352209"/>
          </a:xfrm>
        </p:grpSpPr>
        <p:sp>
          <p:nvSpPr>
            <p:cNvPr id="11940" name="Google Shape;11940;p84"/>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84"/>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2" name="Google Shape;11942;p84"/>
          <p:cNvGrpSpPr/>
          <p:nvPr/>
        </p:nvGrpSpPr>
        <p:grpSpPr>
          <a:xfrm>
            <a:off x="7699309" y="1333176"/>
            <a:ext cx="154922" cy="351827"/>
            <a:chOff x="7699309" y="1508626"/>
            <a:chExt cx="154922" cy="351827"/>
          </a:xfrm>
        </p:grpSpPr>
        <p:sp>
          <p:nvSpPr>
            <p:cNvPr id="11943" name="Google Shape;11943;p84"/>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84"/>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84"/>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84"/>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84"/>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84"/>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84"/>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0" name="Google Shape;11950;p84"/>
          <p:cNvGrpSpPr/>
          <p:nvPr/>
        </p:nvGrpSpPr>
        <p:grpSpPr>
          <a:xfrm>
            <a:off x="8161690" y="1333558"/>
            <a:ext cx="153396" cy="351064"/>
            <a:chOff x="8161690" y="1509008"/>
            <a:chExt cx="153396" cy="351064"/>
          </a:xfrm>
        </p:grpSpPr>
        <p:sp>
          <p:nvSpPr>
            <p:cNvPr id="11951" name="Google Shape;11951;p84"/>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84"/>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84"/>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84"/>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5" name="Google Shape;11955;p84"/>
          <p:cNvGrpSpPr/>
          <p:nvPr/>
        </p:nvGrpSpPr>
        <p:grpSpPr>
          <a:xfrm>
            <a:off x="6746940" y="1333431"/>
            <a:ext cx="213221" cy="352304"/>
            <a:chOff x="6746940" y="1508881"/>
            <a:chExt cx="213221" cy="352304"/>
          </a:xfrm>
        </p:grpSpPr>
        <p:sp>
          <p:nvSpPr>
            <p:cNvPr id="11956" name="Google Shape;11956;p84"/>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84"/>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84"/>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84"/>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0" name="Google Shape;11960;p84"/>
          <p:cNvGrpSpPr/>
          <p:nvPr/>
        </p:nvGrpSpPr>
        <p:grpSpPr>
          <a:xfrm>
            <a:off x="5770336" y="1832165"/>
            <a:ext cx="350682" cy="292097"/>
            <a:chOff x="5770336" y="2007615"/>
            <a:chExt cx="350682" cy="292097"/>
          </a:xfrm>
        </p:grpSpPr>
        <p:sp>
          <p:nvSpPr>
            <p:cNvPr id="11961" name="Google Shape;11961;p84"/>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84"/>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84"/>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84"/>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5" name="Google Shape;11965;p84"/>
          <p:cNvGrpSpPr/>
          <p:nvPr/>
        </p:nvGrpSpPr>
        <p:grpSpPr>
          <a:xfrm>
            <a:off x="5326878" y="1804908"/>
            <a:ext cx="350332" cy="346229"/>
            <a:chOff x="5326878" y="1980358"/>
            <a:chExt cx="350332" cy="346229"/>
          </a:xfrm>
        </p:grpSpPr>
        <p:sp>
          <p:nvSpPr>
            <p:cNvPr id="11966" name="Google Shape;11966;p84"/>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84"/>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84"/>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84"/>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70" name="Google Shape;11970;p84"/>
          <p:cNvSpPr/>
          <p:nvPr/>
        </p:nvSpPr>
        <p:spPr>
          <a:xfrm>
            <a:off x="7992774" y="180233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71" name="Google Shape;11971;p84"/>
          <p:cNvGrpSpPr/>
          <p:nvPr/>
        </p:nvGrpSpPr>
        <p:grpSpPr>
          <a:xfrm>
            <a:off x="4883835" y="1817121"/>
            <a:ext cx="350300" cy="323043"/>
            <a:chOff x="4883835" y="1992571"/>
            <a:chExt cx="350300" cy="323043"/>
          </a:xfrm>
        </p:grpSpPr>
        <p:sp>
          <p:nvSpPr>
            <p:cNvPr id="11972" name="Google Shape;11972;p84"/>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84"/>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84"/>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84"/>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84"/>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84"/>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8" name="Google Shape;11978;p84"/>
          <p:cNvGrpSpPr/>
          <p:nvPr/>
        </p:nvGrpSpPr>
        <p:grpSpPr>
          <a:xfrm>
            <a:off x="7548967" y="1803477"/>
            <a:ext cx="333285" cy="349950"/>
            <a:chOff x="7548967" y="1978927"/>
            <a:chExt cx="333285" cy="349950"/>
          </a:xfrm>
        </p:grpSpPr>
        <p:sp>
          <p:nvSpPr>
            <p:cNvPr id="11979" name="Google Shape;11979;p84"/>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84"/>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84"/>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84"/>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84"/>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84"/>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84"/>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6" name="Google Shape;11986;p84"/>
          <p:cNvGrpSpPr/>
          <p:nvPr/>
        </p:nvGrpSpPr>
        <p:grpSpPr>
          <a:xfrm>
            <a:off x="6214142" y="1803477"/>
            <a:ext cx="346515" cy="350300"/>
            <a:chOff x="6214142" y="1978927"/>
            <a:chExt cx="346515" cy="350300"/>
          </a:xfrm>
        </p:grpSpPr>
        <p:sp>
          <p:nvSpPr>
            <p:cNvPr id="11987" name="Google Shape;11987;p84"/>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84"/>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9" name="Google Shape;11989;p84"/>
          <p:cNvGrpSpPr/>
          <p:nvPr/>
        </p:nvGrpSpPr>
        <p:grpSpPr>
          <a:xfrm>
            <a:off x="7105923" y="1803095"/>
            <a:ext cx="333285" cy="350682"/>
            <a:chOff x="7105923" y="1978545"/>
            <a:chExt cx="333285" cy="350682"/>
          </a:xfrm>
        </p:grpSpPr>
        <p:sp>
          <p:nvSpPr>
            <p:cNvPr id="11990" name="Google Shape;11990;p84"/>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84"/>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84"/>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84"/>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84"/>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84"/>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84"/>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97" name="Google Shape;11997;p84"/>
          <p:cNvSpPr/>
          <p:nvPr/>
        </p:nvSpPr>
        <p:spPr>
          <a:xfrm>
            <a:off x="6658713" y="180309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84"/>
          <p:cNvSpPr/>
          <p:nvPr/>
        </p:nvSpPr>
        <p:spPr>
          <a:xfrm>
            <a:off x="4104898" y="224680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99" name="Google Shape;11999;p84"/>
          <p:cNvGrpSpPr/>
          <p:nvPr/>
        </p:nvGrpSpPr>
        <p:grpSpPr>
          <a:xfrm>
            <a:off x="3616406" y="2246902"/>
            <a:ext cx="203393" cy="351827"/>
            <a:chOff x="3616406" y="2422352"/>
            <a:chExt cx="203393" cy="351827"/>
          </a:xfrm>
        </p:grpSpPr>
        <p:sp>
          <p:nvSpPr>
            <p:cNvPr id="12000" name="Google Shape;12000;p84"/>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84"/>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2" name="Google Shape;12002;p84"/>
          <p:cNvGrpSpPr/>
          <p:nvPr/>
        </p:nvGrpSpPr>
        <p:grpSpPr>
          <a:xfrm>
            <a:off x="878187" y="2246520"/>
            <a:ext cx="272696" cy="351827"/>
            <a:chOff x="913012" y="2421970"/>
            <a:chExt cx="272696" cy="351827"/>
          </a:xfrm>
        </p:grpSpPr>
        <p:sp>
          <p:nvSpPr>
            <p:cNvPr id="12003" name="Google Shape;12003;p84"/>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84"/>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84"/>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84"/>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7" name="Google Shape;12007;p84"/>
          <p:cNvGrpSpPr/>
          <p:nvPr/>
        </p:nvGrpSpPr>
        <p:grpSpPr>
          <a:xfrm>
            <a:off x="2274743" y="2246902"/>
            <a:ext cx="255649" cy="351445"/>
            <a:chOff x="2274743" y="2422352"/>
            <a:chExt cx="255649" cy="351445"/>
          </a:xfrm>
        </p:grpSpPr>
        <p:sp>
          <p:nvSpPr>
            <p:cNvPr id="12008" name="Google Shape;12008;p84"/>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84"/>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84"/>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1" name="Google Shape;12011;p84"/>
          <p:cNvGrpSpPr/>
          <p:nvPr/>
        </p:nvGrpSpPr>
        <p:grpSpPr>
          <a:xfrm>
            <a:off x="2708723" y="2245789"/>
            <a:ext cx="246552" cy="352558"/>
            <a:chOff x="2708723" y="2421239"/>
            <a:chExt cx="246552" cy="352558"/>
          </a:xfrm>
        </p:grpSpPr>
        <p:sp>
          <p:nvSpPr>
            <p:cNvPr id="12012" name="Google Shape;12012;p84"/>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84"/>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4" name="Google Shape;12014;p84"/>
          <p:cNvGrpSpPr/>
          <p:nvPr/>
        </p:nvGrpSpPr>
        <p:grpSpPr>
          <a:xfrm>
            <a:off x="1835485" y="2246902"/>
            <a:ext cx="259433" cy="350714"/>
            <a:chOff x="1835485" y="2422352"/>
            <a:chExt cx="259433" cy="350714"/>
          </a:xfrm>
        </p:grpSpPr>
        <p:sp>
          <p:nvSpPr>
            <p:cNvPr id="12015" name="Google Shape;12015;p84"/>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84"/>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84"/>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84"/>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84"/>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84"/>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84"/>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2" name="Google Shape;12022;p84"/>
          <p:cNvGrpSpPr/>
          <p:nvPr/>
        </p:nvGrpSpPr>
        <p:grpSpPr>
          <a:xfrm>
            <a:off x="3150240" y="2246902"/>
            <a:ext cx="212489" cy="351445"/>
            <a:chOff x="3150240" y="2422352"/>
            <a:chExt cx="212489" cy="351445"/>
          </a:xfrm>
        </p:grpSpPr>
        <p:sp>
          <p:nvSpPr>
            <p:cNvPr id="12023" name="Google Shape;12023;p84"/>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84"/>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5" name="Google Shape;12025;p84"/>
          <p:cNvGrpSpPr/>
          <p:nvPr/>
        </p:nvGrpSpPr>
        <p:grpSpPr>
          <a:xfrm>
            <a:off x="1367060" y="2246679"/>
            <a:ext cx="269261" cy="352050"/>
            <a:chOff x="1367060" y="2422129"/>
            <a:chExt cx="269261" cy="352050"/>
          </a:xfrm>
        </p:grpSpPr>
        <p:sp>
          <p:nvSpPr>
            <p:cNvPr id="12026" name="Google Shape;12026;p84"/>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84"/>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84"/>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84"/>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84"/>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84"/>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84"/>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84"/>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84"/>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84"/>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84"/>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84"/>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84"/>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84"/>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40" name="Google Shape;12040;p84"/>
          <p:cNvSpPr/>
          <p:nvPr/>
        </p:nvSpPr>
        <p:spPr>
          <a:xfrm>
            <a:off x="7075994" y="225046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41" name="Google Shape;12041;p84"/>
          <p:cNvGrpSpPr/>
          <p:nvPr/>
        </p:nvGrpSpPr>
        <p:grpSpPr>
          <a:xfrm>
            <a:off x="4882690" y="2249955"/>
            <a:ext cx="274573" cy="350682"/>
            <a:chOff x="4882690" y="2425405"/>
            <a:chExt cx="274573" cy="350682"/>
          </a:xfrm>
        </p:grpSpPr>
        <p:sp>
          <p:nvSpPr>
            <p:cNvPr id="12042" name="Google Shape;12042;p84"/>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84"/>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4" name="Google Shape;12044;p84"/>
          <p:cNvGrpSpPr/>
          <p:nvPr/>
        </p:nvGrpSpPr>
        <p:grpSpPr>
          <a:xfrm>
            <a:off x="6627639" y="2268434"/>
            <a:ext cx="355993" cy="313247"/>
            <a:chOff x="6627639" y="2443884"/>
            <a:chExt cx="355993" cy="313247"/>
          </a:xfrm>
        </p:grpSpPr>
        <p:sp>
          <p:nvSpPr>
            <p:cNvPr id="12045" name="Google Shape;12045;p84"/>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84"/>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84"/>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8" name="Google Shape;12048;p84"/>
          <p:cNvGrpSpPr/>
          <p:nvPr/>
        </p:nvGrpSpPr>
        <p:grpSpPr>
          <a:xfrm>
            <a:off x="6183451" y="2286690"/>
            <a:ext cx="351445" cy="277976"/>
            <a:chOff x="6183451" y="2462140"/>
            <a:chExt cx="351445" cy="277976"/>
          </a:xfrm>
        </p:grpSpPr>
        <p:sp>
          <p:nvSpPr>
            <p:cNvPr id="12049" name="Google Shape;12049;p84"/>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84"/>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84"/>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84"/>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84"/>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84"/>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84"/>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6" name="Google Shape;12056;p84"/>
          <p:cNvGrpSpPr/>
          <p:nvPr/>
        </p:nvGrpSpPr>
        <p:grpSpPr>
          <a:xfrm>
            <a:off x="5735477" y="2254408"/>
            <a:ext cx="353354" cy="341299"/>
            <a:chOff x="5735477" y="2429858"/>
            <a:chExt cx="353354" cy="341299"/>
          </a:xfrm>
        </p:grpSpPr>
        <p:sp>
          <p:nvSpPr>
            <p:cNvPr id="12057" name="Google Shape;12057;p84"/>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84"/>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84"/>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84"/>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84"/>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84"/>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3" name="Google Shape;12063;p84"/>
          <p:cNvGrpSpPr/>
          <p:nvPr/>
        </p:nvGrpSpPr>
        <p:grpSpPr>
          <a:xfrm>
            <a:off x="5243735" y="2271523"/>
            <a:ext cx="405255" cy="275499"/>
            <a:chOff x="5283337" y="2478774"/>
            <a:chExt cx="358633" cy="243913"/>
          </a:xfrm>
        </p:grpSpPr>
        <p:sp>
          <p:nvSpPr>
            <p:cNvPr id="12064" name="Google Shape;12064;p84"/>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84"/>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84"/>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84"/>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84"/>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84"/>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84"/>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84"/>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84"/>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84"/>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84"/>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84"/>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84"/>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84"/>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84"/>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84"/>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84"/>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1" name="Google Shape;12081;p84"/>
          <p:cNvGrpSpPr/>
          <p:nvPr/>
        </p:nvGrpSpPr>
        <p:grpSpPr>
          <a:xfrm>
            <a:off x="7964753" y="2295373"/>
            <a:ext cx="362068" cy="258670"/>
            <a:chOff x="7964753" y="2470823"/>
            <a:chExt cx="362068" cy="258670"/>
          </a:xfrm>
        </p:grpSpPr>
        <p:sp>
          <p:nvSpPr>
            <p:cNvPr id="12082" name="Google Shape;12082;p84"/>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84"/>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84"/>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84"/>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84"/>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84"/>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84"/>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84"/>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84"/>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1" name="Google Shape;12091;p84"/>
          <p:cNvGrpSpPr/>
          <p:nvPr/>
        </p:nvGrpSpPr>
        <p:grpSpPr>
          <a:xfrm>
            <a:off x="7524349" y="2280997"/>
            <a:ext cx="350332" cy="288948"/>
            <a:chOff x="7524349" y="2456447"/>
            <a:chExt cx="350332" cy="288948"/>
          </a:xfrm>
        </p:grpSpPr>
        <p:sp>
          <p:nvSpPr>
            <p:cNvPr id="12092" name="Google Shape;12092;p84"/>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84"/>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84"/>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84"/>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84"/>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7" name="Google Shape;12097;p84"/>
          <p:cNvGrpSpPr/>
          <p:nvPr/>
        </p:nvGrpSpPr>
        <p:grpSpPr>
          <a:xfrm>
            <a:off x="3972749" y="2719143"/>
            <a:ext cx="355230" cy="356725"/>
            <a:chOff x="3972749" y="2894211"/>
            <a:chExt cx="355230" cy="356725"/>
          </a:xfrm>
        </p:grpSpPr>
        <p:sp>
          <p:nvSpPr>
            <p:cNvPr id="12098" name="Google Shape;12098;p84"/>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84"/>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84"/>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84"/>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84"/>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3" name="Google Shape;12103;p84"/>
          <p:cNvGrpSpPr/>
          <p:nvPr/>
        </p:nvGrpSpPr>
        <p:grpSpPr>
          <a:xfrm>
            <a:off x="3527797" y="2743553"/>
            <a:ext cx="355993" cy="307904"/>
            <a:chOff x="3527797" y="2918796"/>
            <a:chExt cx="355993" cy="307904"/>
          </a:xfrm>
        </p:grpSpPr>
        <p:sp>
          <p:nvSpPr>
            <p:cNvPr id="12104" name="Google Shape;12104;p84"/>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84"/>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84"/>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84"/>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84"/>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84"/>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84"/>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84"/>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84"/>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84"/>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4" name="Google Shape;12114;p84"/>
          <p:cNvGrpSpPr/>
          <p:nvPr/>
        </p:nvGrpSpPr>
        <p:grpSpPr>
          <a:xfrm>
            <a:off x="3082845" y="2746336"/>
            <a:ext cx="356375" cy="302338"/>
            <a:chOff x="3082845" y="2920959"/>
            <a:chExt cx="356375" cy="302338"/>
          </a:xfrm>
        </p:grpSpPr>
        <p:sp>
          <p:nvSpPr>
            <p:cNvPr id="12115" name="Google Shape;12115;p84"/>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84"/>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7" name="Google Shape;12117;p84"/>
          <p:cNvGrpSpPr/>
          <p:nvPr/>
        </p:nvGrpSpPr>
        <p:grpSpPr>
          <a:xfrm>
            <a:off x="2639038" y="2719699"/>
            <a:ext cx="355612" cy="355612"/>
            <a:chOff x="2639038" y="2894942"/>
            <a:chExt cx="355612" cy="355612"/>
          </a:xfrm>
        </p:grpSpPr>
        <p:sp>
          <p:nvSpPr>
            <p:cNvPr id="12118" name="Google Shape;12118;p84"/>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84"/>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0" name="Google Shape;12120;p84"/>
          <p:cNvGrpSpPr/>
          <p:nvPr/>
        </p:nvGrpSpPr>
        <p:grpSpPr>
          <a:xfrm>
            <a:off x="2194468" y="2763622"/>
            <a:ext cx="355993" cy="267766"/>
            <a:chOff x="2194468" y="2938865"/>
            <a:chExt cx="355993" cy="267766"/>
          </a:xfrm>
        </p:grpSpPr>
        <p:sp>
          <p:nvSpPr>
            <p:cNvPr id="12121" name="Google Shape;12121;p84"/>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84"/>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84"/>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84"/>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84"/>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84"/>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84"/>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84"/>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84"/>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84"/>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84"/>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84"/>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84"/>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84"/>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84"/>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84"/>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84"/>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84"/>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84"/>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84"/>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1" name="Google Shape;12141;p84"/>
          <p:cNvGrpSpPr/>
          <p:nvPr/>
        </p:nvGrpSpPr>
        <p:grpSpPr>
          <a:xfrm>
            <a:off x="1749897" y="2719699"/>
            <a:ext cx="355993" cy="355612"/>
            <a:chOff x="1749897" y="2894561"/>
            <a:chExt cx="355993" cy="355612"/>
          </a:xfrm>
        </p:grpSpPr>
        <p:sp>
          <p:nvSpPr>
            <p:cNvPr id="12142" name="Google Shape;12142;p84"/>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84"/>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84"/>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84"/>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84"/>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84"/>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84"/>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84"/>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84"/>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84"/>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84"/>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3" name="Google Shape;12153;p84"/>
          <p:cNvGrpSpPr/>
          <p:nvPr/>
        </p:nvGrpSpPr>
        <p:grpSpPr>
          <a:xfrm>
            <a:off x="1305327" y="2718761"/>
            <a:ext cx="357520" cy="357488"/>
            <a:chOff x="1305327" y="2894211"/>
            <a:chExt cx="357520" cy="357488"/>
          </a:xfrm>
        </p:grpSpPr>
        <p:sp>
          <p:nvSpPr>
            <p:cNvPr id="12154" name="Google Shape;12154;p84"/>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84"/>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84"/>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84"/>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84"/>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9" name="Google Shape;12159;p84"/>
          <p:cNvGrpSpPr/>
          <p:nvPr/>
        </p:nvGrpSpPr>
        <p:grpSpPr>
          <a:xfrm>
            <a:off x="853950" y="2720860"/>
            <a:ext cx="364104" cy="353290"/>
            <a:chOff x="853950" y="2894720"/>
            <a:chExt cx="364104" cy="353290"/>
          </a:xfrm>
        </p:grpSpPr>
        <p:sp>
          <p:nvSpPr>
            <p:cNvPr id="12160" name="Google Shape;12160;p84"/>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84"/>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84"/>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84"/>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84"/>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84"/>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84"/>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7" name="Google Shape;12167;p84"/>
          <p:cNvGrpSpPr/>
          <p:nvPr/>
        </p:nvGrpSpPr>
        <p:grpSpPr>
          <a:xfrm>
            <a:off x="7066548" y="2737144"/>
            <a:ext cx="352209" cy="334938"/>
            <a:chOff x="7066548" y="2912594"/>
            <a:chExt cx="352209" cy="334938"/>
          </a:xfrm>
        </p:grpSpPr>
        <p:sp>
          <p:nvSpPr>
            <p:cNvPr id="12168" name="Google Shape;12168;p84"/>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84"/>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84"/>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84"/>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84"/>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84"/>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74" name="Google Shape;12174;p84"/>
          <p:cNvSpPr/>
          <p:nvPr/>
        </p:nvSpPr>
        <p:spPr>
          <a:xfrm>
            <a:off x="6591286" y="270852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84"/>
          <p:cNvSpPr/>
          <p:nvPr/>
        </p:nvSpPr>
        <p:spPr>
          <a:xfrm>
            <a:off x="6134980" y="272633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76" name="Google Shape;12176;p84"/>
          <p:cNvGrpSpPr/>
          <p:nvPr/>
        </p:nvGrpSpPr>
        <p:grpSpPr>
          <a:xfrm>
            <a:off x="7541397" y="2729352"/>
            <a:ext cx="318495" cy="352209"/>
            <a:chOff x="7541397" y="2904802"/>
            <a:chExt cx="318495" cy="352209"/>
          </a:xfrm>
        </p:grpSpPr>
        <p:sp>
          <p:nvSpPr>
            <p:cNvPr id="12177" name="Google Shape;12177;p84"/>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84"/>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9" name="Google Shape;12179;p84"/>
          <p:cNvGrpSpPr/>
          <p:nvPr/>
        </p:nvGrpSpPr>
        <p:grpSpPr>
          <a:xfrm>
            <a:off x="8003015" y="2728589"/>
            <a:ext cx="306759" cy="351445"/>
            <a:chOff x="8003015" y="2904039"/>
            <a:chExt cx="306759" cy="351445"/>
          </a:xfrm>
        </p:grpSpPr>
        <p:sp>
          <p:nvSpPr>
            <p:cNvPr id="12180" name="Google Shape;12180;p84"/>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84"/>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84"/>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84"/>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84"/>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84"/>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6" name="Google Shape;12186;p84"/>
          <p:cNvGrpSpPr/>
          <p:nvPr/>
        </p:nvGrpSpPr>
        <p:grpSpPr>
          <a:xfrm>
            <a:off x="5687770" y="2710046"/>
            <a:ext cx="369638" cy="369606"/>
            <a:chOff x="5687770" y="2885496"/>
            <a:chExt cx="369638" cy="369606"/>
          </a:xfrm>
        </p:grpSpPr>
        <p:sp>
          <p:nvSpPr>
            <p:cNvPr id="12187" name="Google Shape;12187;p84"/>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84"/>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84"/>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84"/>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84"/>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84"/>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84"/>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84"/>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84"/>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84"/>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7" name="Google Shape;12197;p84"/>
          <p:cNvGrpSpPr/>
          <p:nvPr/>
        </p:nvGrpSpPr>
        <p:grpSpPr>
          <a:xfrm>
            <a:off x="4881958" y="2729352"/>
            <a:ext cx="156417" cy="349537"/>
            <a:chOff x="4881958" y="2904802"/>
            <a:chExt cx="156417" cy="349537"/>
          </a:xfrm>
        </p:grpSpPr>
        <p:sp>
          <p:nvSpPr>
            <p:cNvPr id="12198" name="Google Shape;12198;p84"/>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84"/>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84"/>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84"/>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84"/>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84"/>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84"/>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5" name="Google Shape;12205;p84"/>
          <p:cNvGrpSpPr/>
          <p:nvPr/>
        </p:nvGrpSpPr>
        <p:grpSpPr>
          <a:xfrm>
            <a:off x="5230318" y="2711064"/>
            <a:ext cx="371133" cy="367443"/>
            <a:chOff x="5230318" y="2886514"/>
            <a:chExt cx="371133" cy="367443"/>
          </a:xfrm>
        </p:grpSpPr>
        <p:sp>
          <p:nvSpPr>
            <p:cNvPr id="12206" name="Google Shape;12206;p84"/>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84"/>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84"/>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84"/>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84"/>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84"/>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84"/>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84"/>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84"/>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5" name="Google Shape;12215;p84"/>
          <p:cNvGrpSpPr/>
          <p:nvPr/>
        </p:nvGrpSpPr>
        <p:grpSpPr>
          <a:xfrm>
            <a:off x="5748358" y="3259128"/>
            <a:ext cx="352590" cy="182561"/>
            <a:chOff x="5748358" y="3434578"/>
            <a:chExt cx="352590" cy="182561"/>
          </a:xfrm>
        </p:grpSpPr>
        <p:sp>
          <p:nvSpPr>
            <p:cNvPr id="12216" name="Google Shape;12216;p84"/>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84"/>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84"/>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84"/>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84"/>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84"/>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2" name="Google Shape;12222;p84"/>
          <p:cNvGrpSpPr/>
          <p:nvPr/>
        </p:nvGrpSpPr>
        <p:grpSpPr>
          <a:xfrm>
            <a:off x="862283" y="4099321"/>
            <a:ext cx="341204" cy="359301"/>
            <a:chOff x="862283" y="4274771"/>
            <a:chExt cx="341204" cy="359301"/>
          </a:xfrm>
        </p:grpSpPr>
        <p:sp>
          <p:nvSpPr>
            <p:cNvPr id="12223" name="Google Shape;12223;p84"/>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84"/>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84"/>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6" name="Google Shape;12226;p84"/>
          <p:cNvGrpSpPr/>
          <p:nvPr/>
        </p:nvGrpSpPr>
        <p:grpSpPr>
          <a:xfrm>
            <a:off x="1396957" y="4111915"/>
            <a:ext cx="301861" cy="332871"/>
            <a:chOff x="1396957" y="4287365"/>
            <a:chExt cx="301861" cy="332871"/>
          </a:xfrm>
        </p:grpSpPr>
        <p:sp>
          <p:nvSpPr>
            <p:cNvPr id="12227" name="Google Shape;12227;p84"/>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84"/>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84"/>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84"/>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84"/>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84"/>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84"/>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84"/>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84"/>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84"/>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84"/>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84"/>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84"/>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84"/>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84"/>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2" name="Google Shape;12242;p84"/>
          <p:cNvGrpSpPr/>
          <p:nvPr/>
        </p:nvGrpSpPr>
        <p:grpSpPr>
          <a:xfrm>
            <a:off x="1865381" y="4102056"/>
            <a:ext cx="396131" cy="355612"/>
            <a:chOff x="1865381" y="4277506"/>
            <a:chExt cx="396131" cy="355612"/>
          </a:xfrm>
        </p:grpSpPr>
        <p:sp>
          <p:nvSpPr>
            <p:cNvPr id="12243" name="Google Shape;12243;p84"/>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84"/>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84"/>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84"/>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84"/>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84"/>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9" name="Google Shape;12249;p84"/>
          <p:cNvGrpSpPr/>
          <p:nvPr/>
        </p:nvGrpSpPr>
        <p:grpSpPr>
          <a:xfrm>
            <a:off x="2411823" y="4128549"/>
            <a:ext cx="334398" cy="299953"/>
            <a:chOff x="2411823" y="4303999"/>
            <a:chExt cx="334398" cy="299953"/>
          </a:xfrm>
        </p:grpSpPr>
        <p:sp>
          <p:nvSpPr>
            <p:cNvPr id="12250" name="Google Shape;12250;p84"/>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84"/>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84"/>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84"/>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84"/>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84"/>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84"/>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7" name="Google Shape;12257;p84"/>
          <p:cNvGrpSpPr/>
          <p:nvPr/>
        </p:nvGrpSpPr>
        <p:grpSpPr>
          <a:xfrm>
            <a:off x="2903337" y="4103582"/>
            <a:ext cx="382519" cy="350682"/>
            <a:chOff x="2903337" y="4279032"/>
            <a:chExt cx="382519" cy="350682"/>
          </a:xfrm>
        </p:grpSpPr>
        <p:sp>
          <p:nvSpPr>
            <p:cNvPr id="12258" name="Google Shape;12258;p84"/>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84"/>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84"/>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84"/>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84"/>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84"/>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84"/>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84"/>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84"/>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84"/>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84"/>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84"/>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84"/>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84"/>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84"/>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3" name="Google Shape;12273;p84"/>
          <p:cNvGrpSpPr/>
          <p:nvPr/>
        </p:nvGrpSpPr>
        <p:grpSpPr>
          <a:xfrm>
            <a:off x="3933342" y="4140317"/>
            <a:ext cx="383632" cy="276449"/>
            <a:chOff x="3933342" y="4315767"/>
            <a:chExt cx="383632" cy="276449"/>
          </a:xfrm>
        </p:grpSpPr>
        <p:sp>
          <p:nvSpPr>
            <p:cNvPr id="12274" name="Google Shape;12274;p84"/>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84"/>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84"/>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84"/>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84"/>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84"/>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0" name="Google Shape;12280;p84"/>
          <p:cNvGrpSpPr/>
          <p:nvPr/>
        </p:nvGrpSpPr>
        <p:grpSpPr>
          <a:xfrm>
            <a:off x="3441065" y="4127055"/>
            <a:ext cx="337069" cy="302593"/>
            <a:chOff x="3441065" y="4302505"/>
            <a:chExt cx="337069" cy="302593"/>
          </a:xfrm>
        </p:grpSpPr>
        <p:sp>
          <p:nvSpPr>
            <p:cNvPr id="12281" name="Google Shape;12281;p84"/>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84"/>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84"/>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84"/>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84"/>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84"/>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84"/>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84"/>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84"/>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84"/>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84"/>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84"/>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84"/>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4" name="Google Shape;12294;p84"/>
          <p:cNvGrpSpPr/>
          <p:nvPr/>
        </p:nvGrpSpPr>
        <p:grpSpPr>
          <a:xfrm>
            <a:off x="3532345" y="3187185"/>
            <a:ext cx="339328" cy="336274"/>
            <a:chOff x="3532345" y="3362635"/>
            <a:chExt cx="339328" cy="336274"/>
          </a:xfrm>
        </p:grpSpPr>
        <p:sp>
          <p:nvSpPr>
            <p:cNvPr id="12295" name="Google Shape;12295;p84"/>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84"/>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84"/>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84"/>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84"/>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00" name="Google Shape;12300;p84"/>
          <p:cNvSpPr/>
          <p:nvPr/>
        </p:nvSpPr>
        <p:spPr>
          <a:xfrm>
            <a:off x="3968964" y="317449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01" name="Google Shape;12301;p84"/>
          <p:cNvGrpSpPr/>
          <p:nvPr/>
        </p:nvGrpSpPr>
        <p:grpSpPr>
          <a:xfrm>
            <a:off x="1883955" y="3633250"/>
            <a:ext cx="162873" cy="351445"/>
            <a:chOff x="1883955" y="3808700"/>
            <a:chExt cx="162873" cy="351445"/>
          </a:xfrm>
        </p:grpSpPr>
        <p:sp>
          <p:nvSpPr>
            <p:cNvPr id="12302" name="Google Shape;12302;p84"/>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84"/>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4" name="Google Shape;12304;p84"/>
          <p:cNvGrpSpPr/>
          <p:nvPr/>
        </p:nvGrpSpPr>
        <p:grpSpPr>
          <a:xfrm>
            <a:off x="939156" y="3633759"/>
            <a:ext cx="192007" cy="351318"/>
            <a:chOff x="939156" y="3809209"/>
            <a:chExt cx="192007" cy="351318"/>
          </a:xfrm>
        </p:grpSpPr>
        <p:sp>
          <p:nvSpPr>
            <p:cNvPr id="12305" name="Google Shape;12305;p84"/>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84"/>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7" name="Google Shape;12307;p84"/>
          <p:cNvGrpSpPr/>
          <p:nvPr/>
        </p:nvGrpSpPr>
        <p:grpSpPr>
          <a:xfrm>
            <a:off x="2306167" y="3634395"/>
            <a:ext cx="193915" cy="349155"/>
            <a:chOff x="2306167" y="3809845"/>
            <a:chExt cx="193915" cy="349155"/>
          </a:xfrm>
        </p:grpSpPr>
        <p:sp>
          <p:nvSpPr>
            <p:cNvPr id="12308" name="Google Shape;12308;p84"/>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84"/>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84"/>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84"/>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84"/>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84"/>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84"/>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5" name="Google Shape;12315;p84"/>
          <p:cNvGrpSpPr/>
          <p:nvPr/>
        </p:nvGrpSpPr>
        <p:grpSpPr>
          <a:xfrm>
            <a:off x="1323901" y="3631723"/>
            <a:ext cx="356343" cy="356757"/>
            <a:chOff x="1323901" y="3807173"/>
            <a:chExt cx="356343" cy="356757"/>
          </a:xfrm>
        </p:grpSpPr>
        <p:sp>
          <p:nvSpPr>
            <p:cNvPr id="12316" name="Google Shape;12316;p84"/>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84"/>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84"/>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84"/>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84"/>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84"/>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84"/>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84"/>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84"/>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84"/>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84"/>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84"/>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84"/>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84"/>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84"/>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84"/>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84"/>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84"/>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84"/>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84"/>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84"/>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84"/>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84"/>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84"/>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40" name="Google Shape;12340;p84"/>
          <p:cNvSpPr/>
          <p:nvPr/>
        </p:nvSpPr>
        <p:spPr>
          <a:xfrm>
            <a:off x="2787472" y="362946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41" name="Google Shape;12341;p84"/>
          <p:cNvGrpSpPr/>
          <p:nvPr/>
        </p:nvGrpSpPr>
        <p:grpSpPr>
          <a:xfrm>
            <a:off x="859262" y="3178470"/>
            <a:ext cx="306759" cy="351445"/>
            <a:chOff x="859262" y="3353920"/>
            <a:chExt cx="306759" cy="351445"/>
          </a:xfrm>
        </p:grpSpPr>
        <p:sp>
          <p:nvSpPr>
            <p:cNvPr id="12342" name="Google Shape;12342;p84"/>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84"/>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84"/>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84"/>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84"/>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47" name="Google Shape;12347;p84"/>
          <p:cNvSpPr/>
          <p:nvPr/>
        </p:nvSpPr>
        <p:spPr>
          <a:xfrm>
            <a:off x="1315918" y="318518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48" name="Google Shape;12348;p84"/>
          <p:cNvGrpSpPr/>
          <p:nvPr/>
        </p:nvGrpSpPr>
        <p:grpSpPr>
          <a:xfrm>
            <a:off x="3967437" y="3661652"/>
            <a:ext cx="364708" cy="295405"/>
            <a:chOff x="3967437" y="3837102"/>
            <a:chExt cx="364708" cy="295405"/>
          </a:xfrm>
        </p:grpSpPr>
        <p:sp>
          <p:nvSpPr>
            <p:cNvPr id="12349" name="Google Shape;12349;p84"/>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84"/>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84"/>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84"/>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84"/>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54" name="Google Shape;12354;p84"/>
          <p:cNvSpPr/>
          <p:nvPr/>
        </p:nvSpPr>
        <p:spPr>
          <a:xfrm>
            <a:off x="3216521" y="363248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84"/>
          <p:cNvSpPr/>
          <p:nvPr/>
        </p:nvSpPr>
        <p:spPr>
          <a:xfrm>
            <a:off x="3469466" y="365274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84"/>
          <p:cNvSpPr/>
          <p:nvPr/>
        </p:nvSpPr>
        <p:spPr>
          <a:xfrm>
            <a:off x="5314611" y="364311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57" name="Google Shape;12357;p84"/>
          <p:cNvGrpSpPr/>
          <p:nvPr/>
        </p:nvGrpSpPr>
        <p:grpSpPr>
          <a:xfrm>
            <a:off x="5811827" y="3631001"/>
            <a:ext cx="283743" cy="308444"/>
            <a:chOff x="5964227" y="3858701"/>
            <a:chExt cx="283743" cy="308444"/>
          </a:xfrm>
        </p:grpSpPr>
        <p:sp>
          <p:nvSpPr>
            <p:cNvPr id="12358" name="Google Shape;12358;p84"/>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84"/>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84"/>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84"/>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2" name="Google Shape;12362;p84"/>
          <p:cNvGrpSpPr/>
          <p:nvPr/>
        </p:nvGrpSpPr>
        <p:grpSpPr>
          <a:xfrm>
            <a:off x="6243508" y="3697623"/>
            <a:ext cx="320372" cy="213602"/>
            <a:chOff x="6395908" y="3873073"/>
            <a:chExt cx="320372" cy="213602"/>
          </a:xfrm>
        </p:grpSpPr>
        <p:sp>
          <p:nvSpPr>
            <p:cNvPr id="12363" name="Google Shape;12363;p84"/>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84"/>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84"/>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84"/>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84"/>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84"/>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84"/>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84"/>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84"/>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84"/>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3" name="Google Shape;12373;p84"/>
          <p:cNvGrpSpPr/>
          <p:nvPr/>
        </p:nvGrpSpPr>
        <p:grpSpPr>
          <a:xfrm>
            <a:off x="7262890" y="3627366"/>
            <a:ext cx="357138" cy="352018"/>
            <a:chOff x="7415290" y="3802816"/>
            <a:chExt cx="357138" cy="352018"/>
          </a:xfrm>
        </p:grpSpPr>
        <p:sp>
          <p:nvSpPr>
            <p:cNvPr id="12374" name="Google Shape;12374;p84"/>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84"/>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84"/>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84"/>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84"/>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84"/>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84"/>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84"/>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2" name="Google Shape;12382;p84"/>
          <p:cNvGrpSpPr/>
          <p:nvPr/>
        </p:nvGrpSpPr>
        <p:grpSpPr>
          <a:xfrm>
            <a:off x="6737312" y="3657963"/>
            <a:ext cx="355230" cy="293401"/>
            <a:chOff x="6889712" y="3833413"/>
            <a:chExt cx="355230" cy="293401"/>
          </a:xfrm>
        </p:grpSpPr>
        <p:sp>
          <p:nvSpPr>
            <p:cNvPr id="12383" name="Google Shape;12383;p84"/>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84"/>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84"/>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84"/>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84"/>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8" name="Google Shape;12388;p84"/>
          <p:cNvGrpSpPr/>
          <p:nvPr/>
        </p:nvGrpSpPr>
        <p:grpSpPr>
          <a:xfrm>
            <a:off x="7707152" y="3660420"/>
            <a:ext cx="282318" cy="337168"/>
            <a:chOff x="1635875" y="237775"/>
            <a:chExt cx="4370250" cy="5219325"/>
          </a:xfrm>
        </p:grpSpPr>
        <p:sp>
          <p:nvSpPr>
            <p:cNvPr id="12389" name="Google Shape;12389;p84"/>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84"/>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1" name="Google Shape;12391;p84"/>
          <p:cNvGrpSpPr/>
          <p:nvPr/>
        </p:nvGrpSpPr>
        <p:grpSpPr>
          <a:xfrm>
            <a:off x="3103963" y="3185690"/>
            <a:ext cx="297886" cy="337578"/>
            <a:chOff x="3103963" y="3361140"/>
            <a:chExt cx="297886" cy="337578"/>
          </a:xfrm>
        </p:grpSpPr>
        <p:sp>
          <p:nvSpPr>
            <p:cNvPr id="12392" name="Google Shape;12392;p84"/>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84"/>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84"/>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84"/>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84"/>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8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8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84"/>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84"/>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84"/>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84"/>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84"/>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84"/>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84"/>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84"/>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84"/>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84"/>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84"/>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8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8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84"/>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84"/>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84"/>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84"/>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6" name="Google Shape;12416;p84"/>
          <p:cNvGrpSpPr/>
          <p:nvPr/>
        </p:nvGrpSpPr>
        <p:grpSpPr>
          <a:xfrm>
            <a:off x="2667821" y="3185658"/>
            <a:ext cx="273046" cy="337801"/>
            <a:chOff x="2667821" y="3361108"/>
            <a:chExt cx="273046" cy="337801"/>
          </a:xfrm>
        </p:grpSpPr>
        <p:sp>
          <p:nvSpPr>
            <p:cNvPr id="12417" name="Google Shape;12417;p84"/>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84"/>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84"/>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84"/>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84"/>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84"/>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84"/>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84"/>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84"/>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84"/>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84"/>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84"/>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84"/>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84"/>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84"/>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84"/>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84"/>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84"/>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84"/>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6" name="Google Shape;12436;p84"/>
          <p:cNvGrpSpPr/>
          <p:nvPr/>
        </p:nvGrpSpPr>
        <p:grpSpPr>
          <a:xfrm>
            <a:off x="2212469" y="3184863"/>
            <a:ext cx="282715" cy="338660"/>
            <a:chOff x="2212469" y="3360313"/>
            <a:chExt cx="282715" cy="338660"/>
          </a:xfrm>
        </p:grpSpPr>
        <p:sp>
          <p:nvSpPr>
            <p:cNvPr id="12437" name="Google Shape;12437;p84"/>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84"/>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84"/>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0" name="Google Shape;12440;p84"/>
          <p:cNvGrpSpPr/>
          <p:nvPr/>
        </p:nvGrpSpPr>
        <p:grpSpPr>
          <a:xfrm>
            <a:off x="1768821" y="3185658"/>
            <a:ext cx="278739" cy="339073"/>
            <a:chOff x="1768821" y="3361108"/>
            <a:chExt cx="278739" cy="339073"/>
          </a:xfrm>
        </p:grpSpPr>
        <p:sp>
          <p:nvSpPr>
            <p:cNvPr id="12441" name="Google Shape;12441;p84"/>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84"/>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84"/>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84"/>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84"/>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84"/>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84"/>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84"/>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84"/>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84"/>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84"/>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2" name="Google Shape;12452;p84"/>
          <p:cNvGrpSpPr/>
          <p:nvPr/>
        </p:nvGrpSpPr>
        <p:grpSpPr>
          <a:xfrm>
            <a:off x="5337883" y="3161423"/>
            <a:ext cx="307141" cy="376826"/>
            <a:chOff x="5337883" y="3336873"/>
            <a:chExt cx="307141" cy="376826"/>
          </a:xfrm>
        </p:grpSpPr>
        <p:sp>
          <p:nvSpPr>
            <p:cNvPr id="12453" name="Google Shape;12453;p84"/>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84"/>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5" name="Google Shape;12455;p84"/>
          <p:cNvGrpSpPr/>
          <p:nvPr/>
        </p:nvGrpSpPr>
        <p:grpSpPr>
          <a:xfrm>
            <a:off x="4883835" y="3161805"/>
            <a:ext cx="323425" cy="377557"/>
            <a:chOff x="4883835" y="3337255"/>
            <a:chExt cx="323425" cy="377557"/>
          </a:xfrm>
        </p:grpSpPr>
        <p:sp>
          <p:nvSpPr>
            <p:cNvPr id="12456" name="Google Shape;12456;p84"/>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84"/>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84"/>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9" name="Google Shape;12459;p84"/>
          <p:cNvGrpSpPr/>
          <p:nvPr/>
        </p:nvGrpSpPr>
        <p:grpSpPr>
          <a:xfrm>
            <a:off x="6193310" y="3231839"/>
            <a:ext cx="352590" cy="237488"/>
            <a:chOff x="6193310" y="3407289"/>
            <a:chExt cx="352590" cy="237488"/>
          </a:xfrm>
        </p:grpSpPr>
        <p:sp>
          <p:nvSpPr>
            <p:cNvPr id="12460" name="Google Shape;12460;p84"/>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84"/>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84"/>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84"/>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84"/>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5" name="Google Shape;12465;p84"/>
          <p:cNvGrpSpPr/>
          <p:nvPr/>
        </p:nvGrpSpPr>
        <p:grpSpPr>
          <a:xfrm>
            <a:off x="6637117" y="3222393"/>
            <a:ext cx="353735" cy="254504"/>
            <a:chOff x="6637117" y="3397843"/>
            <a:chExt cx="353735" cy="254504"/>
          </a:xfrm>
        </p:grpSpPr>
        <p:sp>
          <p:nvSpPr>
            <p:cNvPr id="12466" name="Google Shape;12466;p84"/>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84"/>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84"/>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84"/>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84"/>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84"/>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2" name="Google Shape;12472;p84"/>
          <p:cNvGrpSpPr/>
          <p:nvPr/>
        </p:nvGrpSpPr>
        <p:grpSpPr>
          <a:xfrm>
            <a:off x="7075994" y="3174081"/>
            <a:ext cx="360637" cy="352336"/>
            <a:chOff x="7075994" y="3349531"/>
            <a:chExt cx="360637" cy="352336"/>
          </a:xfrm>
        </p:grpSpPr>
        <p:sp>
          <p:nvSpPr>
            <p:cNvPr id="12473" name="Google Shape;12473;p84"/>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84"/>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84"/>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84"/>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84"/>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84"/>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84"/>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0" name="Google Shape;12480;p84"/>
          <p:cNvGrpSpPr/>
          <p:nvPr/>
        </p:nvGrpSpPr>
        <p:grpSpPr>
          <a:xfrm>
            <a:off x="7651983" y="3173731"/>
            <a:ext cx="107183" cy="352399"/>
            <a:chOff x="7651983" y="3349181"/>
            <a:chExt cx="107183" cy="352399"/>
          </a:xfrm>
        </p:grpSpPr>
        <p:sp>
          <p:nvSpPr>
            <p:cNvPr id="12481" name="Google Shape;12481;p84"/>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84"/>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3" name="Google Shape;12483;p84"/>
          <p:cNvGrpSpPr/>
          <p:nvPr/>
        </p:nvGrpSpPr>
        <p:grpSpPr>
          <a:xfrm>
            <a:off x="7973468" y="3206872"/>
            <a:ext cx="352590" cy="287072"/>
            <a:chOff x="7973468" y="3382322"/>
            <a:chExt cx="352590" cy="287072"/>
          </a:xfrm>
        </p:grpSpPr>
        <p:sp>
          <p:nvSpPr>
            <p:cNvPr id="12484" name="Google Shape;12484;p84"/>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84"/>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84"/>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84"/>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84"/>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84"/>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84"/>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84"/>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84"/>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84"/>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84"/>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84"/>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96" name="Google Shape;12496;p84"/>
          <p:cNvSpPr txBox="1"/>
          <p:nvPr/>
        </p:nvSpPr>
        <p:spPr>
          <a:xfrm>
            <a:off x="849675"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2497" name="Google Shape;12497;p84"/>
          <p:cNvSpPr txBox="1"/>
          <p:nvPr/>
        </p:nvSpPr>
        <p:spPr>
          <a:xfrm>
            <a:off x="4858400"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9" name="Shape 869"/>
        <p:cNvGrpSpPr/>
        <p:nvPr/>
      </p:nvGrpSpPr>
      <p:grpSpPr>
        <a:xfrm>
          <a:off x="0" y="0"/>
          <a:ext cx="0" cy="0"/>
          <a:chOff x="0" y="0"/>
          <a:chExt cx="0" cy="0"/>
        </a:xfrm>
      </p:grpSpPr>
      <p:sp>
        <p:nvSpPr>
          <p:cNvPr id="870" name="Google Shape;870;p4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871" name="Google Shape;871;p40"/>
          <p:cNvSpPr txBox="1"/>
          <p:nvPr>
            <p:ph idx="1" type="subTitle"/>
          </p:nvPr>
        </p:nvSpPr>
        <p:spPr>
          <a:xfrm>
            <a:off x="4876711" y="1715800"/>
            <a:ext cx="3169200" cy="189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takes a little more than 58 days to complete its rotation, so try to imagine how long days must be there! Since the temperatures are so extreme, albeit not as extreme as on Venus, Mercury has been deemed to be non-habitable for humans</a:t>
            </a:r>
            <a:endParaRPr/>
          </a:p>
        </p:txBody>
      </p:sp>
      <p:sp>
        <p:nvSpPr>
          <p:cNvPr id="872" name="Google Shape;872;p40"/>
          <p:cNvSpPr txBox="1"/>
          <p:nvPr>
            <p:ph idx="2" type="subTitle"/>
          </p:nvPr>
        </p:nvSpPr>
        <p:spPr>
          <a:xfrm>
            <a:off x="1098100" y="1715800"/>
            <a:ext cx="3169200" cy="189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entire Solar System. This planet's name has nothing to do with the liquid metal, since Mercury was named after the Roman messenger god. Its temperatures aren't as terribly hot as that planet's</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501" name="Shape 12501"/>
        <p:cNvGrpSpPr/>
        <p:nvPr/>
      </p:nvGrpSpPr>
      <p:grpSpPr>
        <a:xfrm>
          <a:off x="0" y="0"/>
          <a:ext cx="0" cy="0"/>
          <a:chOff x="0" y="0"/>
          <a:chExt cx="0" cy="0"/>
        </a:xfrm>
      </p:grpSpPr>
      <p:grpSp>
        <p:nvGrpSpPr>
          <p:cNvPr id="12502" name="Google Shape;12502;p85"/>
          <p:cNvGrpSpPr/>
          <p:nvPr/>
        </p:nvGrpSpPr>
        <p:grpSpPr>
          <a:xfrm>
            <a:off x="821808" y="1576858"/>
            <a:ext cx="347872" cy="347488"/>
            <a:chOff x="849677" y="1500658"/>
            <a:chExt cx="347872" cy="347488"/>
          </a:xfrm>
        </p:grpSpPr>
        <p:sp>
          <p:nvSpPr>
            <p:cNvPr id="12503" name="Google Shape;12503;p85"/>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85"/>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85"/>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85"/>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85"/>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85"/>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9" name="Google Shape;12509;p85"/>
          <p:cNvGrpSpPr/>
          <p:nvPr/>
        </p:nvGrpSpPr>
        <p:grpSpPr>
          <a:xfrm>
            <a:off x="1387984" y="1576858"/>
            <a:ext cx="315872" cy="347488"/>
            <a:chOff x="1415853" y="1500658"/>
            <a:chExt cx="315872" cy="347488"/>
          </a:xfrm>
        </p:grpSpPr>
        <p:sp>
          <p:nvSpPr>
            <p:cNvPr id="12510" name="Google Shape;12510;p85"/>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85"/>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85"/>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85"/>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4" name="Google Shape;12514;p85"/>
          <p:cNvGrpSpPr/>
          <p:nvPr/>
        </p:nvGrpSpPr>
        <p:grpSpPr>
          <a:xfrm>
            <a:off x="4669520" y="1576858"/>
            <a:ext cx="347520" cy="347104"/>
            <a:chOff x="4697389" y="1500658"/>
            <a:chExt cx="347520" cy="347104"/>
          </a:xfrm>
        </p:grpSpPr>
        <p:sp>
          <p:nvSpPr>
            <p:cNvPr id="12515" name="Google Shape;12515;p85"/>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85"/>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85"/>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8" name="Google Shape;12518;p85"/>
          <p:cNvGrpSpPr/>
          <p:nvPr/>
        </p:nvGrpSpPr>
        <p:grpSpPr>
          <a:xfrm>
            <a:off x="3575664" y="2041146"/>
            <a:ext cx="347520" cy="353760"/>
            <a:chOff x="3603533" y="1964946"/>
            <a:chExt cx="347520" cy="353760"/>
          </a:xfrm>
        </p:grpSpPr>
        <p:sp>
          <p:nvSpPr>
            <p:cNvPr id="12519" name="Google Shape;12519;p85"/>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85"/>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85"/>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2" name="Google Shape;12522;p85"/>
          <p:cNvGrpSpPr/>
          <p:nvPr/>
        </p:nvGrpSpPr>
        <p:grpSpPr>
          <a:xfrm>
            <a:off x="1922896" y="2040538"/>
            <a:ext cx="357792" cy="352448"/>
            <a:chOff x="1950765" y="1964338"/>
            <a:chExt cx="357792" cy="352448"/>
          </a:xfrm>
        </p:grpSpPr>
        <p:sp>
          <p:nvSpPr>
            <p:cNvPr id="12523" name="Google Shape;12523;p85"/>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85"/>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85"/>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85"/>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7" name="Google Shape;12527;p85"/>
          <p:cNvGrpSpPr/>
          <p:nvPr/>
        </p:nvGrpSpPr>
        <p:grpSpPr>
          <a:xfrm>
            <a:off x="7407760" y="2040890"/>
            <a:ext cx="367712" cy="353248"/>
            <a:chOff x="7435629" y="1964690"/>
            <a:chExt cx="367712" cy="353248"/>
          </a:xfrm>
        </p:grpSpPr>
        <p:sp>
          <p:nvSpPr>
            <p:cNvPr id="12528" name="Google Shape;12528;p85"/>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85"/>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85"/>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85"/>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2" name="Google Shape;12532;p85"/>
          <p:cNvGrpSpPr/>
          <p:nvPr/>
        </p:nvGrpSpPr>
        <p:grpSpPr>
          <a:xfrm>
            <a:off x="2484880" y="2041242"/>
            <a:ext cx="333024" cy="352896"/>
            <a:chOff x="2512749" y="1965042"/>
            <a:chExt cx="333024" cy="352896"/>
          </a:xfrm>
        </p:grpSpPr>
        <p:sp>
          <p:nvSpPr>
            <p:cNvPr id="12533" name="Google Shape;12533;p85"/>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85"/>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85"/>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85"/>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85"/>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8" name="Google Shape;12538;p85"/>
          <p:cNvGrpSpPr/>
          <p:nvPr/>
        </p:nvGrpSpPr>
        <p:grpSpPr>
          <a:xfrm>
            <a:off x="1370448" y="2057978"/>
            <a:ext cx="365792" cy="335392"/>
            <a:chOff x="1398317" y="1981778"/>
            <a:chExt cx="365792" cy="335392"/>
          </a:xfrm>
        </p:grpSpPr>
        <p:sp>
          <p:nvSpPr>
            <p:cNvPr id="12539" name="Google Shape;12539;p85"/>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85"/>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85"/>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85"/>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85"/>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85"/>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5" name="Google Shape;12545;p85"/>
          <p:cNvGrpSpPr/>
          <p:nvPr/>
        </p:nvGrpSpPr>
        <p:grpSpPr>
          <a:xfrm>
            <a:off x="3024368" y="2079770"/>
            <a:ext cx="353600" cy="314752"/>
            <a:chOff x="3052237" y="2003570"/>
            <a:chExt cx="353600" cy="314752"/>
          </a:xfrm>
        </p:grpSpPr>
        <p:sp>
          <p:nvSpPr>
            <p:cNvPr id="12546" name="Google Shape;12546;p85"/>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85"/>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85"/>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9" name="Google Shape;12549;p85"/>
          <p:cNvGrpSpPr/>
          <p:nvPr/>
        </p:nvGrpSpPr>
        <p:grpSpPr>
          <a:xfrm>
            <a:off x="1376144" y="3034266"/>
            <a:ext cx="368096" cy="223968"/>
            <a:chOff x="1404013" y="2958066"/>
            <a:chExt cx="368096" cy="223968"/>
          </a:xfrm>
        </p:grpSpPr>
        <p:sp>
          <p:nvSpPr>
            <p:cNvPr id="12550" name="Google Shape;12550;p85"/>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85"/>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52" name="Google Shape;12552;p85"/>
          <p:cNvSpPr/>
          <p:nvPr/>
        </p:nvSpPr>
        <p:spPr>
          <a:xfrm>
            <a:off x="4119728" y="29625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85"/>
          <p:cNvSpPr/>
          <p:nvPr/>
        </p:nvSpPr>
        <p:spPr>
          <a:xfrm>
            <a:off x="852272" y="29624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54" name="Google Shape;12554;p85"/>
          <p:cNvGrpSpPr/>
          <p:nvPr/>
        </p:nvGrpSpPr>
        <p:grpSpPr>
          <a:xfrm>
            <a:off x="1923280" y="2961402"/>
            <a:ext cx="370368" cy="367328"/>
            <a:chOff x="1951149" y="2885202"/>
            <a:chExt cx="370368" cy="367328"/>
          </a:xfrm>
        </p:grpSpPr>
        <p:sp>
          <p:nvSpPr>
            <p:cNvPr id="12555" name="Google Shape;12555;p85"/>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85"/>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85"/>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8" name="Google Shape;12558;p85"/>
          <p:cNvGrpSpPr/>
          <p:nvPr/>
        </p:nvGrpSpPr>
        <p:grpSpPr>
          <a:xfrm>
            <a:off x="2473808" y="2982362"/>
            <a:ext cx="367328" cy="327296"/>
            <a:chOff x="2501677" y="2906162"/>
            <a:chExt cx="367328" cy="327296"/>
          </a:xfrm>
        </p:grpSpPr>
        <p:sp>
          <p:nvSpPr>
            <p:cNvPr id="12559" name="Google Shape;12559;p85"/>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85"/>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85"/>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62" name="Google Shape;12562;p85"/>
          <p:cNvSpPr/>
          <p:nvPr/>
        </p:nvSpPr>
        <p:spPr>
          <a:xfrm>
            <a:off x="3569968" y="30055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63" name="Google Shape;12563;p85"/>
          <p:cNvGrpSpPr/>
          <p:nvPr/>
        </p:nvGrpSpPr>
        <p:grpSpPr>
          <a:xfrm>
            <a:off x="3022448" y="2969914"/>
            <a:ext cx="367712" cy="354240"/>
            <a:chOff x="3050317" y="2893714"/>
            <a:chExt cx="367712" cy="354240"/>
          </a:xfrm>
        </p:grpSpPr>
        <p:sp>
          <p:nvSpPr>
            <p:cNvPr id="12564" name="Google Shape;12564;p85"/>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85"/>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66" name="Google Shape;12566;p85"/>
          <p:cNvSpPr/>
          <p:nvPr/>
        </p:nvSpPr>
        <p:spPr>
          <a:xfrm>
            <a:off x="4666864" y="29606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85"/>
          <p:cNvSpPr/>
          <p:nvPr/>
        </p:nvSpPr>
        <p:spPr>
          <a:xfrm>
            <a:off x="8018512" y="29624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68" name="Google Shape;12568;p85"/>
          <p:cNvGrpSpPr/>
          <p:nvPr/>
        </p:nvGrpSpPr>
        <p:grpSpPr>
          <a:xfrm>
            <a:off x="7503408" y="2962554"/>
            <a:ext cx="185184" cy="367296"/>
            <a:chOff x="7531277" y="2886354"/>
            <a:chExt cx="185184" cy="367296"/>
          </a:xfrm>
        </p:grpSpPr>
        <p:sp>
          <p:nvSpPr>
            <p:cNvPr id="12569" name="Google Shape;12569;p85"/>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85"/>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85"/>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2" name="Google Shape;12572;p85"/>
          <p:cNvGrpSpPr/>
          <p:nvPr/>
        </p:nvGrpSpPr>
        <p:grpSpPr>
          <a:xfrm>
            <a:off x="6898768" y="2962938"/>
            <a:ext cx="297184" cy="367296"/>
            <a:chOff x="6926637" y="2886738"/>
            <a:chExt cx="297184" cy="367296"/>
          </a:xfrm>
        </p:grpSpPr>
        <p:sp>
          <p:nvSpPr>
            <p:cNvPr id="12573" name="Google Shape;12573;p85"/>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85"/>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85"/>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76" name="Google Shape;12576;p85"/>
          <p:cNvSpPr/>
          <p:nvPr/>
        </p:nvSpPr>
        <p:spPr>
          <a:xfrm>
            <a:off x="5227696" y="29621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85"/>
          <p:cNvSpPr/>
          <p:nvPr/>
        </p:nvSpPr>
        <p:spPr>
          <a:xfrm>
            <a:off x="5806416" y="29628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78" name="Google Shape;12578;p85"/>
          <p:cNvGrpSpPr/>
          <p:nvPr/>
        </p:nvGrpSpPr>
        <p:grpSpPr>
          <a:xfrm>
            <a:off x="6312784" y="2962554"/>
            <a:ext cx="370368" cy="368064"/>
            <a:chOff x="6340653" y="2886354"/>
            <a:chExt cx="370368" cy="368064"/>
          </a:xfrm>
        </p:grpSpPr>
        <p:sp>
          <p:nvSpPr>
            <p:cNvPr id="12579" name="Google Shape;12579;p85"/>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85"/>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85"/>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85"/>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85"/>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85"/>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5" name="Google Shape;12585;p85"/>
          <p:cNvGrpSpPr/>
          <p:nvPr/>
        </p:nvGrpSpPr>
        <p:grpSpPr>
          <a:xfrm>
            <a:off x="5218928" y="2057626"/>
            <a:ext cx="354752" cy="336512"/>
            <a:chOff x="5246797" y="1981426"/>
            <a:chExt cx="354752" cy="336512"/>
          </a:xfrm>
        </p:grpSpPr>
        <p:sp>
          <p:nvSpPr>
            <p:cNvPr id="12586" name="Google Shape;12586;p85"/>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85"/>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8" name="Google Shape;12588;p85"/>
          <p:cNvGrpSpPr/>
          <p:nvPr/>
        </p:nvGrpSpPr>
        <p:grpSpPr>
          <a:xfrm>
            <a:off x="4120880" y="2178266"/>
            <a:ext cx="355136" cy="216256"/>
            <a:chOff x="4148749" y="2102066"/>
            <a:chExt cx="355136" cy="216256"/>
          </a:xfrm>
        </p:grpSpPr>
        <p:sp>
          <p:nvSpPr>
            <p:cNvPr id="12589" name="Google Shape;12589;p85"/>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85"/>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1" name="Google Shape;12591;p85"/>
          <p:cNvGrpSpPr/>
          <p:nvPr/>
        </p:nvGrpSpPr>
        <p:grpSpPr>
          <a:xfrm>
            <a:off x="5766800" y="2077626"/>
            <a:ext cx="354752" cy="315360"/>
            <a:chOff x="5794669" y="2001426"/>
            <a:chExt cx="354752" cy="315360"/>
          </a:xfrm>
        </p:grpSpPr>
        <p:sp>
          <p:nvSpPr>
            <p:cNvPr id="12592" name="Google Shape;12592;p85"/>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85"/>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4" name="Google Shape;12594;p85"/>
          <p:cNvGrpSpPr/>
          <p:nvPr/>
        </p:nvGrpSpPr>
        <p:grpSpPr>
          <a:xfrm>
            <a:off x="6317360" y="2106042"/>
            <a:ext cx="352832" cy="289216"/>
            <a:chOff x="6345229" y="2029842"/>
            <a:chExt cx="352832" cy="289216"/>
          </a:xfrm>
        </p:grpSpPr>
        <p:sp>
          <p:nvSpPr>
            <p:cNvPr id="12595" name="Google Shape;12595;p85"/>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85"/>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7" name="Google Shape;12597;p85"/>
          <p:cNvGrpSpPr/>
          <p:nvPr/>
        </p:nvGrpSpPr>
        <p:grpSpPr>
          <a:xfrm>
            <a:off x="4669520" y="2112538"/>
            <a:ext cx="354752" cy="281984"/>
            <a:chOff x="4697389" y="2036338"/>
            <a:chExt cx="354752" cy="281984"/>
          </a:xfrm>
        </p:grpSpPr>
        <p:sp>
          <p:nvSpPr>
            <p:cNvPr id="12598" name="Google Shape;12598;p85"/>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85"/>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0" name="Google Shape;12600;p85"/>
          <p:cNvGrpSpPr/>
          <p:nvPr/>
        </p:nvGrpSpPr>
        <p:grpSpPr>
          <a:xfrm>
            <a:off x="1376144" y="2500954"/>
            <a:ext cx="353600" cy="354944"/>
            <a:chOff x="1404013" y="2424754"/>
            <a:chExt cx="353600" cy="354944"/>
          </a:xfrm>
        </p:grpSpPr>
        <p:sp>
          <p:nvSpPr>
            <p:cNvPr id="12601" name="Google Shape;12601;p85"/>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85"/>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85"/>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85"/>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85"/>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6" name="Google Shape;12606;p85"/>
          <p:cNvGrpSpPr/>
          <p:nvPr/>
        </p:nvGrpSpPr>
        <p:grpSpPr>
          <a:xfrm>
            <a:off x="826384" y="2504474"/>
            <a:ext cx="355104" cy="351040"/>
            <a:chOff x="854253" y="2428274"/>
            <a:chExt cx="355104" cy="351040"/>
          </a:xfrm>
        </p:grpSpPr>
        <p:sp>
          <p:nvSpPr>
            <p:cNvPr id="12607" name="Google Shape;12607;p85"/>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85"/>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9" name="Google Shape;12609;p85"/>
          <p:cNvGrpSpPr/>
          <p:nvPr/>
        </p:nvGrpSpPr>
        <p:grpSpPr>
          <a:xfrm>
            <a:off x="6869040" y="2517146"/>
            <a:ext cx="354752" cy="275904"/>
            <a:chOff x="6896909" y="2440946"/>
            <a:chExt cx="354752" cy="275904"/>
          </a:xfrm>
        </p:grpSpPr>
        <p:sp>
          <p:nvSpPr>
            <p:cNvPr id="12610" name="Google Shape;12610;p85"/>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85"/>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12" name="Google Shape;12612;p85"/>
          <p:cNvSpPr/>
          <p:nvPr/>
        </p:nvSpPr>
        <p:spPr>
          <a:xfrm>
            <a:off x="6319632" y="25249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3" name="Google Shape;12613;p85"/>
          <p:cNvGrpSpPr/>
          <p:nvPr/>
        </p:nvGrpSpPr>
        <p:grpSpPr>
          <a:xfrm>
            <a:off x="5237200" y="2500954"/>
            <a:ext cx="321984" cy="354560"/>
            <a:chOff x="5265069" y="2424754"/>
            <a:chExt cx="321984" cy="354560"/>
          </a:xfrm>
        </p:grpSpPr>
        <p:sp>
          <p:nvSpPr>
            <p:cNvPr id="12614" name="Google Shape;12614;p85"/>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85"/>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6" name="Google Shape;12616;p85"/>
          <p:cNvGrpSpPr/>
          <p:nvPr/>
        </p:nvGrpSpPr>
        <p:grpSpPr>
          <a:xfrm>
            <a:off x="4122800" y="2542970"/>
            <a:ext cx="355104" cy="259584"/>
            <a:chOff x="4150669" y="2466770"/>
            <a:chExt cx="355104" cy="259584"/>
          </a:xfrm>
        </p:grpSpPr>
        <p:sp>
          <p:nvSpPr>
            <p:cNvPr id="12617" name="Google Shape;12617;p85"/>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85"/>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85"/>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85"/>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1" name="Google Shape;12621;p85"/>
          <p:cNvGrpSpPr/>
          <p:nvPr/>
        </p:nvGrpSpPr>
        <p:grpSpPr>
          <a:xfrm>
            <a:off x="4671824" y="2501146"/>
            <a:ext cx="354336" cy="353984"/>
            <a:chOff x="4699693" y="2424946"/>
            <a:chExt cx="354336" cy="353984"/>
          </a:xfrm>
        </p:grpSpPr>
        <p:sp>
          <p:nvSpPr>
            <p:cNvPr id="12622" name="Google Shape;12622;p85"/>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85"/>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24" name="Google Shape;12624;p85"/>
          <p:cNvSpPr/>
          <p:nvPr/>
        </p:nvSpPr>
        <p:spPr>
          <a:xfrm>
            <a:off x="5782032" y="25007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85"/>
          <p:cNvSpPr/>
          <p:nvPr/>
        </p:nvSpPr>
        <p:spPr>
          <a:xfrm>
            <a:off x="3023984" y="25397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26" name="Google Shape;12626;p85"/>
          <p:cNvGrpSpPr/>
          <p:nvPr/>
        </p:nvGrpSpPr>
        <p:grpSpPr>
          <a:xfrm>
            <a:off x="1925168" y="2628442"/>
            <a:ext cx="355136" cy="227072"/>
            <a:chOff x="1953037" y="2552242"/>
            <a:chExt cx="355136" cy="227072"/>
          </a:xfrm>
        </p:grpSpPr>
        <p:sp>
          <p:nvSpPr>
            <p:cNvPr id="12627" name="Google Shape;12627;p85"/>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85"/>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29" name="Google Shape;12629;p85"/>
          <p:cNvSpPr/>
          <p:nvPr/>
        </p:nvSpPr>
        <p:spPr>
          <a:xfrm>
            <a:off x="3576048" y="25003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30" name="Google Shape;12630;p85"/>
          <p:cNvGrpSpPr/>
          <p:nvPr/>
        </p:nvGrpSpPr>
        <p:grpSpPr>
          <a:xfrm>
            <a:off x="2473072" y="2603418"/>
            <a:ext cx="355104" cy="250944"/>
            <a:chOff x="2500941" y="2527218"/>
            <a:chExt cx="355104" cy="250944"/>
          </a:xfrm>
        </p:grpSpPr>
        <p:sp>
          <p:nvSpPr>
            <p:cNvPr id="12631" name="Google Shape;12631;p85"/>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85"/>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85"/>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85"/>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85"/>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36" name="Google Shape;12636;p85"/>
          <p:cNvSpPr/>
          <p:nvPr/>
        </p:nvSpPr>
        <p:spPr>
          <a:xfrm>
            <a:off x="7419568" y="25754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37" name="Google Shape;12637;p85"/>
          <p:cNvGrpSpPr/>
          <p:nvPr/>
        </p:nvGrpSpPr>
        <p:grpSpPr>
          <a:xfrm>
            <a:off x="7965936" y="2503322"/>
            <a:ext cx="356256" cy="351808"/>
            <a:chOff x="7993805" y="2427122"/>
            <a:chExt cx="356256" cy="351808"/>
          </a:xfrm>
        </p:grpSpPr>
        <p:sp>
          <p:nvSpPr>
            <p:cNvPr id="12638" name="Google Shape;12638;p85"/>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85"/>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85"/>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1" name="Google Shape;12641;p85"/>
          <p:cNvGrpSpPr/>
          <p:nvPr/>
        </p:nvGrpSpPr>
        <p:grpSpPr>
          <a:xfrm>
            <a:off x="850768" y="2041210"/>
            <a:ext cx="308640" cy="353312"/>
            <a:chOff x="878637" y="1965010"/>
            <a:chExt cx="308640" cy="353312"/>
          </a:xfrm>
        </p:grpSpPr>
        <p:sp>
          <p:nvSpPr>
            <p:cNvPr id="12642" name="Google Shape;12642;p85"/>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85"/>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85"/>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5" name="Google Shape;12645;p85"/>
          <p:cNvGrpSpPr/>
          <p:nvPr/>
        </p:nvGrpSpPr>
        <p:grpSpPr>
          <a:xfrm>
            <a:off x="6868272" y="2040922"/>
            <a:ext cx="348256" cy="352448"/>
            <a:chOff x="6896141" y="1964722"/>
            <a:chExt cx="348256" cy="352448"/>
          </a:xfrm>
        </p:grpSpPr>
        <p:sp>
          <p:nvSpPr>
            <p:cNvPr id="12646" name="Google Shape;12646;p85"/>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85"/>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85"/>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9" name="Google Shape;12649;p85"/>
          <p:cNvGrpSpPr/>
          <p:nvPr/>
        </p:nvGrpSpPr>
        <p:grpSpPr>
          <a:xfrm>
            <a:off x="7962128" y="2091578"/>
            <a:ext cx="355136" cy="303328"/>
            <a:chOff x="7989997" y="2015378"/>
            <a:chExt cx="355136" cy="303328"/>
          </a:xfrm>
        </p:grpSpPr>
        <p:sp>
          <p:nvSpPr>
            <p:cNvPr id="12650" name="Google Shape;12650;p85"/>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85"/>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85"/>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3" name="Google Shape;12653;p85"/>
          <p:cNvGrpSpPr/>
          <p:nvPr/>
        </p:nvGrpSpPr>
        <p:grpSpPr>
          <a:xfrm>
            <a:off x="3570352" y="1585562"/>
            <a:ext cx="348640" cy="330784"/>
            <a:chOff x="3598221" y="1509362"/>
            <a:chExt cx="348640" cy="330784"/>
          </a:xfrm>
        </p:grpSpPr>
        <p:sp>
          <p:nvSpPr>
            <p:cNvPr id="12654" name="Google Shape;12654;p85"/>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85"/>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85"/>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85"/>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8" name="Google Shape;12658;p85"/>
          <p:cNvGrpSpPr/>
          <p:nvPr/>
        </p:nvGrpSpPr>
        <p:grpSpPr>
          <a:xfrm>
            <a:off x="5218928" y="1576858"/>
            <a:ext cx="347872" cy="347488"/>
            <a:chOff x="5246797" y="1500658"/>
            <a:chExt cx="347872" cy="347488"/>
          </a:xfrm>
        </p:grpSpPr>
        <p:sp>
          <p:nvSpPr>
            <p:cNvPr id="12659" name="Google Shape;12659;p85"/>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85"/>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85"/>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85"/>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3" name="Google Shape;12663;p85"/>
          <p:cNvGrpSpPr/>
          <p:nvPr/>
        </p:nvGrpSpPr>
        <p:grpSpPr>
          <a:xfrm>
            <a:off x="5768720" y="1576858"/>
            <a:ext cx="349024" cy="346752"/>
            <a:chOff x="5796589" y="1500658"/>
            <a:chExt cx="349024" cy="346752"/>
          </a:xfrm>
        </p:grpSpPr>
        <p:sp>
          <p:nvSpPr>
            <p:cNvPr id="12664" name="Google Shape;12664;p85"/>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65" name="Google Shape;12665;p85"/>
            <p:cNvGrpSpPr/>
            <p:nvPr/>
          </p:nvGrpSpPr>
          <p:grpSpPr>
            <a:xfrm>
              <a:off x="5796589" y="1500658"/>
              <a:ext cx="349024" cy="346752"/>
              <a:chOff x="5796589" y="1500658"/>
              <a:chExt cx="349024" cy="346752"/>
            </a:xfrm>
          </p:grpSpPr>
          <p:sp>
            <p:nvSpPr>
              <p:cNvPr id="12666" name="Google Shape;12666;p85"/>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85"/>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85"/>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85"/>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70" name="Google Shape;12670;p85"/>
          <p:cNvGrpSpPr/>
          <p:nvPr/>
        </p:nvGrpSpPr>
        <p:grpSpPr>
          <a:xfrm>
            <a:off x="6867504" y="1578778"/>
            <a:ext cx="348640" cy="343296"/>
            <a:chOff x="6895373" y="1502578"/>
            <a:chExt cx="348640" cy="343296"/>
          </a:xfrm>
        </p:grpSpPr>
        <p:sp>
          <p:nvSpPr>
            <p:cNvPr id="12671" name="Google Shape;12671;p85"/>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85"/>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85"/>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4" name="Google Shape;12674;p85"/>
          <p:cNvGrpSpPr/>
          <p:nvPr/>
        </p:nvGrpSpPr>
        <p:grpSpPr>
          <a:xfrm>
            <a:off x="4119728" y="1581658"/>
            <a:ext cx="347904" cy="336992"/>
            <a:chOff x="4147597" y="1505458"/>
            <a:chExt cx="347904" cy="336992"/>
          </a:xfrm>
        </p:grpSpPr>
        <p:sp>
          <p:nvSpPr>
            <p:cNvPr id="12675" name="Google Shape;12675;p85"/>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85"/>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85"/>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85"/>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85"/>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85"/>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85"/>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2" name="Google Shape;12682;p85"/>
          <p:cNvGrpSpPr/>
          <p:nvPr/>
        </p:nvGrpSpPr>
        <p:grpSpPr>
          <a:xfrm>
            <a:off x="2471536" y="1576090"/>
            <a:ext cx="347488" cy="348256"/>
            <a:chOff x="2499405" y="1499890"/>
            <a:chExt cx="347488" cy="348256"/>
          </a:xfrm>
        </p:grpSpPr>
        <p:sp>
          <p:nvSpPr>
            <p:cNvPr id="12683" name="Google Shape;12683;p85"/>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85"/>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85"/>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85"/>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85"/>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8" name="Google Shape;12688;p85"/>
          <p:cNvGrpSpPr/>
          <p:nvPr/>
        </p:nvGrpSpPr>
        <p:grpSpPr>
          <a:xfrm>
            <a:off x="1928976" y="1576698"/>
            <a:ext cx="331520" cy="348032"/>
            <a:chOff x="1956845" y="1500498"/>
            <a:chExt cx="331520" cy="348032"/>
          </a:xfrm>
        </p:grpSpPr>
        <p:sp>
          <p:nvSpPr>
            <p:cNvPr id="12689" name="Google Shape;12689;p85"/>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85"/>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85"/>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85"/>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85"/>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85"/>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85"/>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85"/>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85"/>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85"/>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85"/>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85"/>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1" name="Google Shape;12701;p85"/>
          <p:cNvGrpSpPr/>
          <p:nvPr/>
        </p:nvGrpSpPr>
        <p:grpSpPr>
          <a:xfrm>
            <a:off x="6317744" y="1626074"/>
            <a:ext cx="348640" cy="250656"/>
            <a:chOff x="6345613" y="1549874"/>
            <a:chExt cx="348640" cy="250656"/>
          </a:xfrm>
        </p:grpSpPr>
        <p:sp>
          <p:nvSpPr>
            <p:cNvPr id="12702" name="Google Shape;12702;p85"/>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85"/>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85"/>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85"/>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85"/>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85"/>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8" name="Google Shape;12708;p85"/>
          <p:cNvGrpSpPr/>
          <p:nvPr/>
        </p:nvGrpSpPr>
        <p:grpSpPr>
          <a:xfrm>
            <a:off x="7416912" y="1583226"/>
            <a:ext cx="348640" cy="334272"/>
            <a:chOff x="7444781" y="1507026"/>
            <a:chExt cx="348640" cy="334272"/>
          </a:xfrm>
        </p:grpSpPr>
        <p:sp>
          <p:nvSpPr>
            <p:cNvPr id="12709" name="Google Shape;12709;p85"/>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85"/>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85"/>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85"/>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85"/>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4" name="Google Shape;12714;p85"/>
          <p:cNvGrpSpPr/>
          <p:nvPr/>
        </p:nvGrpSpPr>
        <p:grpSpPr>
          <a:xfrm>
            <a:off x="7967472" y="1582938"/>
            <a:ext cx="347872" cy="334944"/>
            <a:chOff x="7995341" y="1506738"/>
            <a:chExt cx="347872" cy="334944"/>
          </a:xfrm>
        </p:grpSpPr>
        <p:sp>
          <p:nvSpPr>
            <p:cNvPr id="12715" name="Google Shape;12715;p85"/>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85"/>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85"/>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85"/>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85"/>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85"/>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1" name="Google Shape;12721;p85"/>
          <p:cNvGrpSpPr/>
          <p:nvPr/>
        </p:nvGrpSpPr>
        <p:grpSpPr>
          <a:xfrm>
            <a:off x="3020176" y="1599130"/>
            <a:ext cx="347872" cy="303904"/>
            <a:chOff x="3048045" y="1522930"/>
            <a:chExt cx="347872" cy="303904"/>
          </a:xfrm>
        </p:grpSpPr>
        <p:sp>
          <p:nvSpPr>
            <p:cNvPr id="12722" name="Google Shape;12722;p85"/>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23" name="Google Shape;12723;p85"/>
            <p:cNvGrpSpPr/>
            <p:nvPr/>
          </p:nvGrpSpPr>
          <p:grpSpPr>
            <a:xfrm>
              <a:off x="3048045" y="1522930"/>
              <a:ext cx="347872" cy="303904"/>
              <a:chOff x="3048045" y="1522930"/>
              <a:chExt cx="347872" cy="303904"/>
            </a:xfrm>
          </p:grpSpPr>
          <p:sp>
            <p:nvSpPr>
              <p:cNvPr id="12724" name="Google Shape;12724;p85"/>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85"/>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26" name="Google Shape;12726;p85"/>
          <p:cNvGrpSpPr/>
          <p:nvPr/>
        </p:nvGrpSpPr>
        <p:grpSpPr>
          <a:xfrm>
            <a:off x="1105264" y="3428122"/>
            <a:ext cx="313984" cy="358560"/>
            <a:chOff x="1133133" y="3351922"/>
            <a:chExt cx="313984" cy="358560"/>
          </a:xfrm>
        </p:grpSpPr>
        <p:sp>
          <p:nvSpPr>
            <p:cNvPr id="12727" name="Google Shape;12727;p85"/>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85"/>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85"/>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85"/>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85"/>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85"/>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85"/>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85"/>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85"/>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85"/>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85"/>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85"/>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85"/>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85"/>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85"/>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85"/>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43" name="Google Shape;12743;p85"/>
          <p:cNvSpPr/>
          <p:nvPr/>
        </p:nvSpPr>
        <p:spPr>
          <a:xfrm>
            <a:off x="1681328" y="34300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44" name="Google Shape;12744;p85"/>
          <p:cNvGrpSpPr/>
          <p:nvPr/>
        </p:nvGrpSpPr>
        <p:grpSpPr>
          <a:xfrm>
            <a:off x="2767184" y="3428794"/>
            <a:ext cx="288448" cy="357120"/>
            <a:chOff x="2795053" y="3352594"/>
            <a:chExt cx="288448" cy="357120"/>
          </a:xfrm>
        </p:grpSpPr>
        <p:sp>
          <p:nvSpPr>
            <p:cNvPr id="12745" name="Google Shape;12745;p85"/>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85"/>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85"/>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85"/>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85"/>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85"/>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85"/>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85"/>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85"/>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4" name="Google Shape;12754;p85"/>
          <p:cNvGrpSpPr/>
          <p:nvPr/>
        </p:nvGrpSpPr>
        <p:grpSpPr>
          <a:xfrm>
            <a:off x="2208656" y="3429402"/>
            <a:ext cx="304832" cy="356512"/>
            <a:chOff x="2236525" y="3353202"/>
            <a:chExt cx="304832" cy="356512"/>
          </a:xfrm>
        </p:grpSpPr>
        <p:sp>
          <p:nvSpPr>
            <p:cNvPr id="12755" name="Google Shape;12755;p85"/>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85"/>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85"/>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8" name="Google Shape;12758;p85"/>
          <p:cNvGrpSpPr/>
          <p:nvPr/>
        </p:nvGrpSpPr>
        <p:grpSpPr>
          <a:xfrm>
            <a:off x="3882768" y="3428890"/>
            <a:ext cx="256800" cy="357024"/>
            <a:chOff x="3910637" y="3352690"/>
            <a:chExt cx="256800" cy="357024"/>
          </a:xfrm>
        </p:grpSpPr>
        <p:sp>
          <p:nvSpPr>
            <p:cNvPr id="12759" name="Google Shape;12759;p85"/>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85"/>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85"/>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2" name="Google Shape;12762;p85"/>
          <p:cNvGrpSpPr/>
          <p:nvPr/>
        </p:nvGrpSpPr>
        <p:grpSpPr>
          <a:xfrm>
            <a:off x="6028560" y="3428122"/>
            <a:ext cx="360064" cy="360096"/>
            <a:chOff x="6056429" y="3351922"/>
            <a:chExt cx="360064" cy="360096"/>
          </a:xfrm>
        </p:grpSpPr>
        <p:sp>
          <p:nvSpPr>
            <p:cNvPr id="12763" name="Google Shape;12763;p85"/>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85"/>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85"/>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6" name="Google Shape;12766;p85"/>
          <p:cNvGrpSpPr/>
          <p:nvPr/>
        </p:nvGrpSpPr>
        <p:grpSpPr>
          <a:xfrm>
            <a:off x="6581008" y="3429274"/>
            <a:ext cx="357408" cy="357408"/>
            <a:chOff x="6608877" y="3353074"/>
            <a:chExt cx="357408" cy="357408"/>
          </a:xfrm>
        </p:grpSpPr>
        <p:sp>
          <p:nvSpPr>
            <p:cNvPr id="12767" name="Google Shape;12767;p85"/>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85"/>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85"/>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85"/>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85"/>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85"/>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85"/>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74" name="Google Shape;12774;p85"/>
          <p:cNvSpPr/>
          <p:nvPr/>
        </p:nvSpPr>
        <p:spPr>
          <a:xfrm>
            <a:off x="7680176" y="34277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85"/>
          <p:cNvSpPr/>
          <p:nvPr/>
        </p:nvSpPr>
        <p:spPr>
          <a:xfrm>
            <a:off x="4395216" y="34292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76" name="Google Shape;12776;p85"/>
          <p:cNvGrpSpPr/>
          <p:nvPr/>
        </p:nvGrpSpPr>
        <p:grpSpPr>
          <a:xfrm>
            <a:off x="4931664" y="3446426"/>
            <a:ext cx="357408" cy="323488"/>
            <a:chOff x="4959533" y="3370226"/>
            <a:chExt cx="357408" cy="323488"/>
          </a:xfrm>
        </p:grpSpPr>
        <p:sp>
          <p:nvSpPr>
            <p:cNvPr id="12777" name="Google Shape;12777;p85"/>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85"/>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9" name="Google Shape;12779;p85"/>
          <p:cNvGrpSpPr/>
          <p:nvPr/>
        </p:nvGrpSpPr>
        <p:grpSpPr>
          <a:xfrm>
            <a:off x="7130768" y="3429274"/>
            <a:ext cx="357056" cy="357408"/>
            <a:chOff x="7158637" y="3353074"/>
            <a:chExt cx="357056" cy="357408"/>
          </a:xfrm>
        </p:grpSpPr>
        <p:sp>
          <p:nvSpPr>
            <p:cNvPr id="12780" name="Google Shape;12780;p85"/>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85"/>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85"/>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85"/>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4" name="Google Shape;12784;p85"/>
          <p:cNvGrpSpPr/>
          <p:nvPr/>
        </p:nvGrpSpPr>
        <p:grpSpPr>
          <a:xfrm>
            <a:off x="3288400" y="3428602"/>
            <a:ext cx="344832" cy="356544"/>
            <a:chOff x="3316269" y="3352402"/>
            <a:chExt cx="344832" cy="356544"/>
          </a:xfrm>
        </p:grpSpPr>
        <p:sp>
          <p:nvSpPr>
            <p:cNvPr id="12785" name="Google Shape;12785;p85"/>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85"/>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85"/>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8" name="Google Shape;12788;p85"/>
          <p:cNvGrpSpPr/>
          <p:nvPr/>
        </p:nvGrpSpPr>
        <p:grpSpPr>
          <a:xfrm>
            <a:off x="5481040" y="3447706"/>
            <a:ext cx="358560" cy="319552"/>
            <a:chOff x="5508909" y="3371506"/>
            <a:chExt cx="358560" cy="319552"/>
          </a:xfrm>
        </p:grpSpPr>
        <p:sp>
          <p:nvSpPr>
            <p:cNvPr id="12789" name="Google Shape;12789;p85"/>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85"/>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85"/>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85"/>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85"/>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85"/>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85"/>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85"/>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85"/>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85"/>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99" name="Google Shape;12799;p85"/>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Nature Icons</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803" name="Shape 12803"/>
        <p:cNvGrpSpPr/>
        <p:nvPr/>
      </p:nvGrpSpPr>
      <p:grpSpPr>
        <a:xfrm>
          <a:off x="0" y="0"/>
          <a:ext cx="0" cy="0"/>
          <a:chOff x="0" y="0"/>
          <a:chExt cx="0" cy="0"/>
        </a:xfrm>
      </p:grpSpPr>
      <p:sp>
        <p:nvSpPr>
          <p:cNvPr id="12804" name="Google Shape;12804;p86"/>
          <p:cNvSpPr/>
          <p:nvPr/>
        </p:nvSpPr>
        <p:spPr>
          <a:xfrm>
            <a:off x="2576745" y="3893161"/>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05" name="Google Shape;12805;p86"/>
          <p:cNvGrpSpPr/>
          <p:nvPr/>
        </p:nvGrpSpPr>
        <p:grpSpPr>
          <a:xfrm>
            <a:off x="3026217" y="3893352"/>
            <a:ext cx="346056" cy="345674"/>
            <a:chOff x="3303268" y="3817349"/>
            <a:chExt cx="346056" cy="345674"/>
          </a:xfrm>
        </p:grpSpPr>
        <p:sp>
          <p:nvSpPr>
            <p:cNvPr id="12806" name="Google Shape;12806;p86"/>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86"/>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86"/>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86"/>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0" name="Google Shape;12810;p86"/>
          <p:cNvGrpSpPr/>
          <p:nvPr/>
        </p:nvGrpSpPr>
        <p:grpSpPr>
          <a:xfrm>
            <a:off x="3475306" y="3893352"/>
            <a:ext cx="346056" cy="345674"/>
            <a:chOff x="3752358" y="3817349"/>
            <a:chExt cx="346056" cy="345674"/>
          </a:xfrm>
        </p:grpSpPr>
        <p:sp>
          <p:nvSpPr>
            <p:cNvPr id="12811" name="Google Shape;12811;p86"/>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86"/>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86"/>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86"/>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5" name="Google Shape;12815;p86"/>
          <p:cNvGrpSpPr/>
          <p:nvPr/>
        </p:nvGrpSpPr>
        <p:grpSpPr>
          <a:xfrm>
            <a:off x="4822956" y="3893352"/>
            <a:ext cx="346024" cy="345674"/>
            <a:chOff x="5100008" y="3817349"/>
            <a:chExt cx="346024" cy="345674"/>
          </a:xfrm>
        </p:grpSpPr>
        <p:sp>
          <p:nvSpPr>
            <p:cNvPr id="12816" name="Google Shape;12816;p86"/>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86"/>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86"/>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9" name="Google Shape;12819;p86"/>
          <p:cNvGrpSpPr/>
          <p:nvPr/>
        </p:nvGrpSpPr>
        <p:grpSpPr>
          <a:xfrm>
            <a:off x="5721867" y="3893352"/>
            <a:ext cx="345674" cy="345674"/>
            <a:chOff x="5998919" y="3817349"/>
            <a:chExt cx="345674" cy="345674"/>
          </a:xfrm>
        </p:grpSpPr>
        <p:sp>
          <p:nvSpPr>
            <p:cNvPr id="12820" name="Google Shape;12820;p86"/>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86"/>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86"/>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3" name="Google Shape;12823;p86"/>
          <p:cNvGrpSpPr/>
          <p:nvPr/>
        </p:nvGrpSpPr>
        <p:grpSpPr>
          <a:xfrm>
            <a:off x="3924396" y="3893352"/>
            <a:ext cx="346024" cy="345674"/>
            <a:chOff x="4201447" y="3817349"/>
            <a:chExt cx="346024" cy="345674"/>
          </a:xfrm>
        </p:grpSpPr>
        <p:sp>
          <p:nvSpPr>
            <p:cNvPr id="12824" name="Google Shape;12824;p86"/>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86"/>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6" name="Google Shape;12826;p86"/>
          <p:cNvGrpSpPr/>
          <p:nvPr/>
        </p:nvGrpSpPr>
        <p:grpSpPr>
          <a:xfrm>
            <a:off x="4373867" y="3893352"/>
            <a:ext cx="346024" cy="345674"/>
            <a:chOff x="4650919" y="3817349"/>
            <a:chExt cx="346024" cy="345674"/>
          </a:xfrm>
        </p:grpSpPr>
        <p:sp>
          <p:nvSpPr>
            <p:cNvPr id="12827" name="Google Shape;12827;p86"/>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86"/>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86"/>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0" name="Google Shape;12830;p86"/>
          <p:cNvGrpSpPr/>
          <p:nvPr/>
        </p:nvGrpSpPr>
        <p:grpSpPr>
          <a:xfrm>
            <a:off x="5272810" y="3893352"/>
            <a:ext cx="345642" cy="345674"/>
            <a:chOff x="5549861" y="3817349"/>
            <a:chExt cx="345642" cy="345674"/>
          </a:xfrm>
        </p:grpSpPr>
        <p:sp>
          <p:nvSpPr>
            <p:cNvPr id="12831" name="Google Shape;12831;p86"/>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86"/>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86"/>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4" name="Google Shape;12834;p86"/>
          <p:cNvGrpSpPr/>
          <p:nvPr/>
        </p:nvGrpSpPr>
        <p:grpSpPr>
          <a:xfrm>
            <a:off x="1281335" y="3474029"/>
            <a:ext cx="367255" cy="269855"/>
            <a:chOff x="1306445" y="3397829"/>
            <a:chExt cx="367255" cy="269855"/>
          </a:xfrm>
        </p:grpSpPr>
        <p:sp>
          <p:nvSpPr>
            <p:cNvPr id="12835" name="Google Shape;12835;p86"/>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86"/>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86"/>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86"/>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86"/>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86"/>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1" name="Google Shape;12841;p86"/>
          <p:cNvGrpSpPr/>
          <p:nvPr/>
        </p:nvGrpSpPr>
        <p:grpSpPr>
          <a:xfrm>
            <a:off x="1756207" y="3467600"/>
            <a:ext cx="367255" cy="282364"/>
            <a:chOff x="1781317" y="3391400"/>
            <a:chExt cx="367255" cy="282364"/>
          </a:xfrm>
        </p:grpSpPr>
        <p:sp>
          <p:nvSpPr>
            <p:cNvPr id="12842" name="Google Shape;12842;p86"/>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86"/>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86"/>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86"/>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86"/>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86"/>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8" name="Google Shape;12848;p86"/>
          <p:cNvGrpSpPr/>
          <p:nvPr/>
        </p:nvGrpSpPr>
        <p:grpSpPr>
          <a:xfrm>
            <a:off x="3653720" y="3447133"/>
            <a:ext cx="369164" cy="323297"/>
            <a:chOff x="3678830" y="3370933"/>
            <a:chExt cx="369164" cy="323297"/>
          </a:xfrm>
        </p:grpSpPr>
        <p:sp>
          <p:nvSpPr>
            <p:cNvPr id="12849" name="Google Shape;12849;p86"/>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86"/>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86"/>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86"/>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86"/>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86"/>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86"/>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86"/>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86"/>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86"/>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86"/>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0" name="Google Shape;12860;p86"/>
          <p:cNvGrpSpPr/>
          <p:nvPr/>
        </p:nvGrpSpPr>
        <p:grpSpPr>
          <a:xfrm>
            <a:off x="834155" y="3424375"/>
            <a:ext cx="312316" cy="368400"/>
            <a:chOff x="859265" y="3348175"/>
            <a:chExt cx="312316" cy="368400"/>
          </a:xfrm>
        </p:grpSpPr>
        <p:sp>
          <p:nvSpPr>
            <p:cNvPr id="12861" name="Google Shape;12861;p86"/>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86"/>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86"/>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86"/>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86"/>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66" name="Google Shape;12866;p86"/>
          <p:cNvSpPr/>
          <p:nvPr/>
        </p:nvSpPr>
        <p:spPr>
          <a:xfrm>
            <a:off x="2231811" y="34543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67" name="Google Shape;12867;p86"/>
          <p:cNvGrpSpPr/>
          <p:nvPr/>
        </p:nvGrpSpPr>
        <p:grpSpPr>
          <a:xfrm>
            <a:off x="2741264" y="3437213"/>
            <a:ext cx="330110" cy="308908"/>
            <a:chOff x="2766264" y="3394042"/>
            <a:chExt cx="294873" cy="275934"/>
          </a:xfrm>
        </p:grpSpPr>
        <p:sp>
          <p:nvSpPr>
            <p:cNvPr id="12868" name="Google Shape;12868;p86"/>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86"/>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86"/>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86"/>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2" name="Google Shape;12872;p86"/>
          <p:cNvGrpSpPr/>
          <p:nvPr/>
        </p:nvGrpSpPr>
        <p:grpSpPr>
          <a:xfrm>
            <a:off x="3189862" y="3435388"/>
            <a:ext cx="346406" cy="347552"/>
            <a:chOff x="3214972" y="3359188"/>
            <a:chExt cx="346406" cy="347552"/>
          </a:xfrm>
        </p:grpSpPr>
        <p:sp>
          <p:nvSpPr>
            <p:cNvPr id="12873" name="Google Shape;12873;p86"/>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86"/>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86"/>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86"/>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86"/>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86"/>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86"/>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86"/>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86"/>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86"/>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86"/>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86"/>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86"/>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86"/>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7" name="Google Shape;12887;p86"/>
          <p:cNvGrpSpPr/>
          <p:nvPr/>
        </p:nvGrpSpPr>
        <p:grpSpPr>
          <a:xfrm>
            <a:off x="4604196" y="3485393"/>
            <a:ext cx="367255" cy="244486"/>
            <a:chOff x="4629306" y="3409193"/>
            <a:chExt cx="367255" cy="244486"/>
          </a:xfrm>
        </p:grpSpPr>
        <p:sp>
          <p:nvSpPr>
            <p:cNvPr id="12888" name="Google Shape;12888;p86"/>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86"/>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86"/>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86"/>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86"/>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86"/>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86"/>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86"/>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86"/>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86"/>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8" name="Google Shape;12898;p86"/>
          <p:cNvGrpSpPr/>
          <p:nvPr/>
        </p:nvGrpSpPr>
        <p:grpSpPr>
          <a:xfrm>
            <a:off x="4168380" y="3426284"/>
            <a:ext cx="289939" cy="334661"/>
            <a:chOff x="4193490" y="3350084"/>
            <a:chExt cx="289939" cy="334661"/>
          </a:xfrm>
        </p:grpSpPr>
        <p:sp>
          <p:nvSpPr>
            <p:cNvPr id="12899" name="Google Shape;12899;p86"/>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86"/>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86"/>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86"/>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86"/>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86"/>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86"/>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86"/>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86"/>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86"/>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9" name="Google Shape;12909;p86"/>
          <p:cNvGrpSpPr/>
          <p:nvPr/>
        </p:nvGrpSpPr>
        <p:grpSpPr>
          <a:xfrm>
            <a:off x="6508171" y="3427430"/>
            <a:ext cx="357037" cy="357005"/>
            <a:chOff x="6533281" y="3351230"/>
            <a:chExt cx="357037" cy="357005"/>
          </a:xfrm>
        </p:grpSpPr>
        <p:sp>
          <p:nvSpPr>
            <p:cNvPr id="12910" name="Google Shape;12910;p86"/>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86"/>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86"/>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3" name="Google Shape;12913;p86"/>
          <p:cNvGrpSpPr/>
          <p:nvPr/>
        </p:nvGrpSpPr>
        <p:grpSpPr>
          <a:xfrm>
            <a:off x="6033331" y="3427430"/>
            <a:ext cx="357387" cy="357005"/>
            <a:chOff x="6058441" y="3351230"/>
            <a:chExt cx="357387" cy="357005"/>
          </a:xfrm>
        </p:grpSpPr>
        <p:sp>
          <p:nvSpPr>
            <p:cNvPr id="12914" name="Google Shape;12914;p86"/>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86"/>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6" name="Google Shape;12916;p86"/>
          <p:cNvGrpSpPr/>
          <p:nvPr/>
        </p:nvGrpSpPr>
        <p:grpSpPr>
          <a:xfrm>
            <a:off x="7932373" y="3427048"/>
            <a:ext cx="357387" cy="357387"/>
            <a:chOff x="7957483" y="3350848"/>
            <a:chExt cx="357387" cy="357387"/>
          </a:xfrm>
        </p:grpSpPr>
        <p:sp>
          <p:nvSpPr>
            <p:cNvPr id="12917" name="Google Shape;12917;p86"/>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86"/>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86"/>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0" name="Google Shape;12920;p86"/>
          <p:cNvGrpSpPr/>
          <p:nvPr/>
        </p:nvGrpSpPr>
        <p:grpSpPr>
          <a:xfrm>
            <a:off x="6982661" y="3427430"/>
            <a:ext cx="357387" cy="357005"/>
            <a:chOff x="7007771" y="3351230"/>
            <a:chExt cx="357387" cy="357005"/>
          </a:xfrm>
        </p:grpSpPr>
        <p:sp>
          <p:nvSpPr>
            <p:cNvPr id="12921" name="Google Shape;12921;p86"/>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86"/>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86"/>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86"/>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86"/>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6" name="Google Shape;12926;p86"/>
          <p:cNvGrpSpPr/>
          <p:nvPr/>
        </p:nvGrpSpPr>
        <p:grpSpPr>
          <a:xfrm>
            <a:off x="5083620" y="3427430"/>
            <a:ext cx="357005" cy="357005"/>
            <a:chOff x="5108729" y="3351230"/>
            <a:chExt cx="357005" cy="357005"/>
          </a:xfrm>
        </p:grpSpPr>
        <p:sp>
          <p:nvSpPr>
            <p:cNvPr id="12927" name="Google Shape;12927;p86"/>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86"/>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9" name="Google Shape;12929;p86"/>
          <p:cNvGrpSpPr/>
          <p:nvPr/>
        </p:nvGrpSpPr>
        <p:grpSpPr>
          <a:xfrm>
            <a:off x="5558459" y="3427430"/>
            <a:ext cx="357419" cy="357005"/>
            <a:chOff x="5583569" y="3351230"/>
            <a:chExt cx="357419" cy="357005"/>
          </a:xfrm>
        </p:grpSpPr>
        <p:sp>
          <p:nvSpPr>
            <p:cNvPr id="12930" name="Google Shape;12930;p86"/>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86"/>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2" name="Google Shape;12932;p86"/>
          <p:cNvGrpSpPr/>
          <p:nvPr/>
        </p:nvGrpSpPr>
        <p:grpSpPr>
          <a:xfrm>
            <a:off x="7457119" y="3427430"/>
            <a:ext cx="357419" cy="357005"/>
            <a:chOff x="7482229" y="3351230"/>
            <a:chExt cx="357419" cy="357005"/>
          </a:xfrm>
        </p:grpSpPr>
        <p:sp>
          <p:nvSpPr>
            <p:cNvPr id="12933" name="Google Shape;12933;p86"/>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86"/>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86"/>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86"/>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86"/>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8" name="Google Shape;12938;p86"/>
          <p:cNvGrpSpPr/>
          <p:nvPr/>
        </p:nvGrpSpPr>
        <p:grpSpPr>
          <a:xfrm>
            <a:off x="3739375" y="2966882"/>
            <a:ext cx="222874" cy="345737"/>
            <a:chOff x="3764485" y="2890682"/>
            <a:chExt cx="222874" cy="345737"/>
          </a:xfrm>
        </p:grpSpPr>
        <p:sp>
          <p:nvSpPr>
            <p:cNvPr id="12939" name="Google Shape;12939;p86"/>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86"/>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86"/>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2" name="Google Shape;12942;p86"/>
          <p:cNvGrpSpPr/>
          <p:nvPr/>
        </p:nvGrpSpPr>
        <p:grpSpPr>
          <a:xfrm>
            <a:off x="2213507" y="2984331"/>
            <a:ext cx="422596" cy="310382"/>
            <a:chOff x="2278533" y="2937377"/>
            <a:chExt cx="346788" cy="254704"/>
          </a:xfrm>
        </p:grpSpPr>
        <p:sp>
          <p:nvSpPr>
            <p:cNvPr id="12943" name="Google Shape;12943;p86"/>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86"/>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45" name="Google Shape;12945;p86"/>
          <p:cNvSpPr/>
          <p:nvPr/>
        </p:nvSpPr>
        <p:spPr>
          <a:xfrm>
            <a:off x="3202753" y="29673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46" name="Google Shape;12946;p86"/>
          <p:cNvGrpSpPr/>
          <p:nvPr/>
        </p:nvGrpSpPr>
        <p:grpSpPr>
          <a:xfrm>
            <a:off x="1811527" y="2967710"/>
            <a:ext cx="286152" cy="346438"/>
            <a:chOff x="1836637" y="2891510"/>
            <a:chExt cx="286152" cy="346438"/>
          </a:xfrm>
        </p:grpSpPr>
        <p:sp>
          <p:nvSpPr>
            <p:cNvPr id="12947" name="Google Shape;12947;p86"/>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86"/>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86"/>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0" name="Google Shape;12950;p86"/>
          <p:cNvGrpSpPr/>
          <p:nvPr/>
        </p:nvGrpSpPr>
        <p:grpSpPr>
          <a:xfrm>
            <a:off x="5560751" y="2982129"/>
            <a:ext cx="379764" cy="337684"/>
            <a:chOff x="5585861" y="2905929"/>
            <a:chExt cx="379764" cy="337684"/>
          </a:xfrm>
        </p:grpSpPr>
        <p:sp>
          <p:nvSpPr>
            <p:cNvPr id="12951" name="Google Shape;12951;p86"/>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86"/>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86"/>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86"/>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5" name="Google Shape;12955;p86"/>
          <p:cNvGrpSpPr/>
          <p:nvPr/>
        </p:nvGrpSpPr>
        <p:grpSpPr>
          <a:xfrm>
            <a:off x="1302566" y="2986680"/>
            <a:ext cx="347934" cy="310024"/>
            <a:chOff x="1327676" y="2910480"/>
            <a:chExt cx="347934" cy="310024"/>
          </a:xfrm>
        </p:grpSpPr>
        <p:sp>
          <p:nvSpPr>
            <p:cNvPr id="12956" name="Google Shape;12956;p86"/>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86"/>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86"/>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86"/>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86"/>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61" name="Google Shape;12961;p86"/>
          <p:cNvSpPr/>
          <p:nvPr/>
        </p:nvSpPr>
        <p:spPr>
          <a:xfrm>
            <a:off x="2760857" y="32712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62" name="Google Shape;12962;p86"/>
          <p:cNvGrpSpPr/>
          <p:nvPr/>
        </p:nvGrpSpPr>
        <p:grpSpPr>
          <a:xfrm>
            <a:off x="2728291" y="2945764"/>
            <a:ext cx="382828" cy="358601"/>
            <a:chOff x="2753373" y="2902523"/>
            <a:chExt cx="347552" cy="325557"/>
          </a:xfrm>
        </p:grpSpPr>
        <p:sp>
          <p:nvSpPr>
            <p:cNvPr id="12963" name="Google Shape;12963;p86"/>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86"/>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86"/>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86"/>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86"/>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86"/>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9" name="Google Shape;12969;p86"/>
          <p:cNvGrpSpPr/>
          <p:nvPr/>
        </p:nvGrpSpPr>
        <p:grpSpPr>
          <a:xfrm>
            <a:off x="823906" y="2979455"/>
            <a:ext cx="356655" cy="335425"/>
            <a:chOff x="849016" y="2903255"/>
            <a:chExt cx="356655" cy="335425"/>
          </a:xfrm>
        </p:grpSpPr>
        <p:sp>
          <p:nvSpPr>
            <p:cNvPr id="12970" name="Google Shape;12970;p86"/>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86"/>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86"/>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86"/>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86"/>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86"/>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86"/>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86"/>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86"/>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86"/>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86"/>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1" name="Google Shape;12981;p86"/>
          <p:cNvGrpSpPr/>
          <p:nvPr/>
        </p:nvGrpSpPr>
        <p:grpSpPr>
          <a:xfrm>
            <a:off x="4185823" y="3002977"/>
            <a:ext cx="280072" cy="275520"/>
            <a:chOff x="4210933" y="2926777"/>
            <a:chExt cx="280072" cy="275520"/>
          </a:xfrm>
        </p:grpSpPr>
        <p:sp>
          <p:nvSpPr>
            <p:cNvPr id="12982" name="Google Shape;12982;p86"/>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86"/>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86"/>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86"/>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86"/>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86"/>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86"/>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86"/>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86"/>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86"/>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86"/>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86"/>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86"/>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5" name="Google Shape;12995;p86"/>
          <p:cNvGrpSpPr/>
          <p:nvPr/>
        </p:nvGrpSpPr>
        <p:grpSpPr>
          <a:xfrm>
            <a:off x="4642106" y="2991582"/>
            <a:ext cx="320273" cy="318395"/>
            <a:chOff x="4667216" y="2915382"/>
            <a:chExt cx="320273" cy="318395"/>
          </a:xfrm>
        </p:grpSpPr>
        <p:sp>
          <p:nvSpPr>
            <p:cNvPr id="12996" name="Google Shape;12996;p86"/>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86"/>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86"/>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86"/>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0" name="Google Shape;13000;p86"/>
          <p:cNvGrpSpPr/>
          <p:nvPr/>
        </p:nvGrpSpPr>
        <p:grpSpPr>
          <a:xfrm>
            <a:off x="5145370" y="3010839"/>
            <a:ext cx="261929" cy="280550"/>
            <a:chOff x="5170480" y="2934639"/>
            <a:chExt cx="261929" cy="280550"/>
          </a:xfrm>
        </p:grpSpPr>
        <p:sp>
          <p:nvSpPr>
            <p:cNvPr id="13001" name="Google Shape;13001;p86"/>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86"/>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86"/>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86"/>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86"/>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86"/>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86"/>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8" name="Google Shape;13008;p86"/>
          <p:cNvGrpSpPr/>
          <p:nvPr/>
        </p:nvGrpSpPr>
        <p:grpSpPr>
          <a:xfrm>
            <a:off x="6044313" y="2968091"/>
            <a:ext cx="362321" cy="364231"/>
            <a:chOff x="6069423" y="2891892"/>
            <a:chExt cx="362321" cy="364231"/>
          </a:xfrm>
        </p:grpSpPr>
        <p:sp>
          <p:nvSpPr>
            <p:cNvPr id="13009" name="Google Shape;13009;p86"/>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86"/>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86"/>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86"/>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86"/>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86"/>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5" name="Google Shape;13015;p86"/>
          <p:cNvGrpSpPr/>
          <p:nvPr/>
        </p:nvGrpSpPr>
        <p:grpSpPr>
          <a:xfrm>
            <a:off x="6546845" y="2995370"/>
            <a:ext cx="308878" cy="311170"/>
            <a:chOff x="6571955" y="2919170"/>
            <a:chExt cx="308878" cy="311170"/>
          </a:xfrm>
        </p:grpSpPr>
        <p:sp>
          <p:nvSpPr>
            <p:cNvPr id="13016" name="Google Shape;13016;p86"/>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86"/>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86"/>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86"/>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86"/>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86"/>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86"/>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86"/>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86"/>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86"/>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6" name="Google Shape;13026;p86"/>
          <p:cNvGrpSpPr/>
          <p:nvPr/>
        </p:nvGrpSpPr>
        <p:grpSpPr>
          <a:xfrm>
            <a:off x="7474944" y="3010935"/>
            <a:ext cx="350576" cy="280454"/>
            <a:chOff x="7500054" y="2934735"/>
            <a:chExt cx="350576" cy="280454"/>
          </a:xfrm>
        </p:grpSpPr>
        <p:sp>
          <p:nvSpPr>
            <p:cNvPr id="13027" name="Google Shape;13027;p86"/>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86"/>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86"/>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86"/>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86"/>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86"/>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86"/>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86"/>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5" name="Google Shape;13035;p86"/>
          <p:cNvGrpSpPr/>
          <p:nvPr/>
        </p:nvGrpSpPr>
        <p:grpSpPr>
          <a:xfrm>
            <a:off x="6987570" y="2950862"/>
            <a:ext cx="332012" cy="355454"/>
            <a:chOff x="7055134" y="2919170"/>
            <a:chExt cx="290321" cy="310820"/>
          </a:xfrm>
        </p:grpSpPr>
        <p:sp>
          <p:nvSpPr>
            <p:cNvPr id="13036" name="Google Shape;13036;p86"/>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86"/>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86"/>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86"/>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86"/>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86"/>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86"/>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86"/>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86"/>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86"/>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86"/>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86"/>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86"/>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86"/>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0" name="Google Shape;13050;p86"/>
          <p:cNvGrpSpPr/>
          <p:nvPr/>
        </p:nvGrpSpPr>
        <p:grpSpPr>
          <a:xfrm>
            <a:off x="7960033" y="2976813"/>
            <a:ext cx="330109" cy="347552"/>
            <a:chOff x="7985143" y="2900613"/>
            <a:chExt cx="330109" cy="347552"/>
          </a:xfrm>
        </p:grpSpPr>
        <p:sp>
          <p:nvSpPr>
            <p:cNvPr id="13051" name="Google Shape;13051;p86"/>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86"/>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86"/>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86"/>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86"/>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86"/>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86"/>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86"/>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9" name="Google Shape;13059;p86"/>
          <p:cNvGrpSpPr/>
          <p:nvPr/>
        </p:nvGrpSpPr>
        <p:grpSpPr>
          <a:xfrm>
            <a:off x="7965731" y="2511426"/>
            <a:ext cx="354363" cy="353631"/>
            <a:chOff x="7990840" y="2435226"/>
            <a:chExt cx="354363" cy="353631"/>
          </a:xfrm>
        </p:grpSpPr>
        <p:sp>
          <p:nvSpPr>
            <p:cNvPr id="13060" name="Google Shape;13060;p86"/>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86"/>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86"/>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3" name="Google Shape;13063;p86"/>
          <p:cNvGrpSpPr/>
          <p:nvPr/>
        </p:nvGrpSpPr>
        <p:grpSpPr>
          <a:xfrm>
            <a:off x="1792207" y="2556530"/>
            <a:ext cx="350958" cy="263043"/>
            <a:chOff x="1817317" y="2480330"/>
            <a:chExt cx="350958" cy="263043"/>
          </a:xfrm>
        </p:grpSpPr>
        <p:sp>
          <p:nvSpPr>
            <p:cNvPr id="13064" name="Google Shape;13064;p86"/>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86"/>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86"/>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86"/>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86"/>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9" name="Google Shape;13069;p86"/>
          <p:cNvGrpSpPr/>
          <p:nvPr/>
        </p:nvGrpSpPr>
        <p:grpSpPr>
          <a:xfrm>
            <a:off x="1316617" y="2559549"/>
            <a:ext cx="419913" cy="308109"/>
            <a:chOff x="1341727" y="2483349"/>
            <a:chExt cx="419913" cy="308109"/>
          </a:xfrm>
        </p:grpSpPr>
        <p:sp>
          <p:nvSpPr>
            <p:cNvPr id="13070" name="Google Shape;13070;p86"/>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86"/>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86"/>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3" name="Google Shape;13073;p86"/>
          <p:cNvGrpSpPr/>
          <p:nvPr/>
        </p:nvGrpSpPr>
        <p:grpSpPr>
          <a:xfrm>
            <a:off x="829222" y="2523936"/>
            <a:ext cx="376358" cy="330109"/>
            <a:chOff x="854332" y="2447736"/>
            <a:chExt cx="376358" cy="330109"/>
          </a:xfrm>
        </p:grpSpPr>
        <p:sp>
          <p:nvSpPr>
            <p:cNvPr id="13074" name="Google Shape;13074;p86"/>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86"/>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86"/>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86"/>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86"/>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86"/>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86"/>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86"/>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2" name="Google Shape;13082;p86"/>
          <p:cNvGrpSpPr/>
          <p:nvPr/>
        </p:nvGrpSpPr>
        <p:grpSpPr>
          <a:xfrm>
            <a:off x="4181653" y="2527151"/>
            <a:ext cx="322151" cy="322374"/>
            <a:chOff x="4206763" y="2450951"/>
            <a:chExt cx="322151" cy="322374"/>
          </a:xfrm>
        </p:grpSpPr>
        <p:sp>
          <p:nvSpPr>
            <p:cNvPr id="13083" name="Google Shape;13083;p86"/>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86"/>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5" name="Google Shape;13085;p86"/>
          <p:cNvGrpSpPr/>
          <p:nvPr/>
        </p:nvGrpSpPr>
        <p:grpSpPr>
          <a:xfrm>
            <a:off x="7491236" y="2526259"/>
            <a:ext cx="327976" cy="324316"/>
            <a:chOff x="7528096" y="2450059"/>
            <a:chExt cx="327976" cy="324316"/>
          </a:xfrm>
        </p:grpSpPr>
        <p:sp>
          <p:nvSpPr>
            <p:cNvPr id="13086" name="Google Shape;13086;p86"/>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86"/>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86"/>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86"/>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86"/>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1" name="Google Shape;13091;p86"/>
          <p:cNvGrpSpPr/>
          <p:nvPr/>
        </p:nvGrpSpPr>
        <p:grpSpPr>
          <a:xfrm>
            <a:off x="7052019" y="2588742"/>
            <a:ext cx="282364" cy="198619"/>
            <a:chOff x="7077129" y="2512542"/>
            <a:chExt cx="282364" cy="198619"/>
          </a:xfrm>
        </p:grpSpPr>
        <p:sp>
          <p:nvSpPr>
            <p:cNvPr id="13092" name="Google Shape;13092;p86"/>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86"/>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86"/>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86"/>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86"/>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86"/>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8" name="Google Shape;13098;p86"/>
          <p:cNvGrpSpPr/>
          <p:nvPr/>
        </p:nvGrpSpPr>
        <p:grpSpPr>
          <a:xfrm>
            <a:off x="3700351" y="2520912"/>
            <a:ext cx="334279" cy="334661"/>
            <a:chOff x="3725461" y="2444712"/>
            <a:chExt cx="334279" cy="334661"/>
          </a:xfrm>
        </p:grpSpPr>
        <p:sp>
          <p:nvSpPr>
            <p:cNvPr id="13099" name="Google Shape;13099;p86"/>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86"/>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86"/>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86"/>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86"/>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86"/>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86"/>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6" name="Google Shape;13106;p86"/>
          <p:cNvGrpSpPr/>
          <p:nvPr/>
        </p:nvGrpSpPr>
        <p:grpSpPr>
          <a:xfrm>
            <a:off x="6552128" y="2533421"/>
            <a:ext cx="332019" cy="310788"/>
            <a:chOff x="6577238" y="2457221"/>
            <a:chExt cx="332019" cy="310788"/>
          </a:xfrm>
        </p:grpSpPr>
        <p:sp>
          <p:nvSpPr>
            <p:cNvPr id="13107" name="Google Shape;13107;p86"/>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86"/>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86"/>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86"/>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86"/>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86"/>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3" name="Google Shape;13113;p86"/>
          <p:cNvGrpSpPr/>
          <p:nvPr/>
        </p:nvGrpSpPr>
        <p:grpSpPr>
          <a:xfrm>
            <a:off x="2793451" y="2515978"/>
            <a:ext cx="247892" cy="346024"/>
            <a:chOff x="2818561" y="2439778"/>
            <a:chExt cx="247892" cy="346024"/>
          </a:xfrm>
        </p:grpSpPr>
        <p:sp>
          <p:nvSpPr>
            <p:cNvPr id="13114" name="Google Shape;13114;p86"/>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86"/>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86"/>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86"/>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86"/>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86"/>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86"/>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86"/>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86"/>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86"/>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86"/>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86"/>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6" name="Google Shape;13126;p86"/>
          <p:cNvGrpSpPr/>
          <p:nvPr/>
        </p:nvGrpSpPr>
        <p:grpSpPr>
          <a:xfrm>
            <a:off x="3182668" y="2550832"/>
            <a:ext cx="419933" cy="275170"/>
            <a:chOff x="3207778" y="2474632"/>
            <a:chExt cx="419933" cy="275170"/>
          </a:xfrm>
        </p:grpSpPr>
        <p:sp>
          <p:nvSpPr>
            <p:cNvPr id="13127" name="Google Shape;13127;p86"/>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86"/>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86"/>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86"/>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86"/>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86"/>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86"/>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86"/>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86"/>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86"/>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86"/>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86"/>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86"/>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86"/>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1" name="Google Shape;13141;p86"/>
          <p:cNvGrpSpPr/>
          <p:nvPr/>
        </p:nvGrpSpPr>
        <p:grpSpPr>
          <a:xfrm>
            <a:off x="6074265" y="2532275"/>
            <a:ext cx="337684" cy="314194"/>
            <a:chOff x="6099375" y="2456075"/>
            <a:chExt cx="337684" cy="314194"/>
          </a:xfrm>
        </p:grpSpPr>
        <p:sp>
          <p:nvSpPr>
            <p:cNvPr id="13142" name="Google Shape;13142;p86"/>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86"/>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4" name="Google Shape;13144;p86"/>
          <p:cNvGrpSpPr/>
          <p:nvPr/>
        </p:nvGrpSpPr>
        <p:grpSpPr>
          <a:xfrm>
            <a:off x="2287513" y="2544784"/>
            <a:ext cx="312698" cy="286534"/>
            <a:chOff x="2312623" y="2468584"/>
            <a:chExt cx="312698" cy="286534"/>
          </a:xfrm>
        </p:grpSpPr>
        <p:sp>
          <p:nvSpPr>
            <p:cNvPr id="13145" name="Google Shape;13145;p86"/>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86"/>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86"/>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8" name="Google Shape;13148;p86"/>
          <p:cNvGrpSpPr/>
          <p:nvPr/>
        </p:nvGrpSpPr>
        <p:grpSpPr>
          <a:xfrm>
            <a:off x="5593695" y="2517124"/>
            <a:ext cx="345292" cy="342618"/>
            <a:chOff x="5618805" y="2440924"/>
            <a:chExt cx="345292" cy="342618"/>
          </a:xfrm>
        </p:grpSpPr>
        <p:sp>
          <p:nvSpPr>
            <p:cNvPr id="13149" name="Google Shape;13149;p86"/>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86"/>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86"/>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86"/>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86"/>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4" name="Google Shape;13154;p86"/>
          <p:cNvGrpSpPr/>
          <p:nvPr/>
        </p:nvGrpSpPr>
        <p:grpSpPr>
          <a:xfrm>
            <a:off x="4628069" y="2522790"/>
            <a:ext cx="377886" cy="331255"/>
            <a:chOff x="4653179" y="2446590"/>
            <a:chExt cx="377886" cy="331255"/>
          </a:xfrm>
        </p:grpSpPr>
        <p:sp>
          <p:nvSpPr>
            <p:cNvPr id="13155" name="Google Shape;13155;p86"/>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86"/>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86"/>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86"/>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9" name="Google Shape;13159;p86"/>
          <p:cNvGrpSpPr/>
          <p:nvPr/>
        </p:nvGrpSpPr>
        <p:grpSpPr>
          <a:xfrm>
            <a:off x="5159407" y="2535681"/>
            <a:ext cx="252062" cy="305122"/>
            <a:chOff x="5184517" y="2459481"/>
            <a:chExt cx="252062" cy="305122"/>
          </a:xfrm>
        </p:grpSpPr>
        <p:sp>
          <p:nvSpPr>
            <p:cNvPr id="13160" name="Google Shape;13160;p86"/>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86"/>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86"/>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86"/>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86"/>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86"/>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66" name="Google Shape;13166;p86"/>
          <p:cNvSpPr/>
          <p:nvPr/>
        </p:nvSpPr>
        <p:spPr>
          <a:xfrm>
            <a:off x="1775910" y="20468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67" name="Google Shape;13167;p86"/>
          <p:cNvGrpSpPr/>
          <p:nvPr/>
        </p:nvGrpSpPr>
        <p:grpSpPr>
          <a:xfrm>
            <a:off x="6130349" y="2045308"/>
            <a:ext cx="249770" cy="363849"/>
            <a:chOff x="6155459" y="1969108"/>
            <a:chExt cx="249770" cy="363849"/>
          </a:xfrm>
        </p:grpSpPr>
        <p:sp>
          <p:nvSpPr>
            <p:cNvPr id="13168" name="Google Shape;13168;p86"/>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86"/>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86"/>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86"/>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86"/>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86"/>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86"/>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86"/>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86"/>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7" name="Google Shape;13177;p86"/>
          <p:cNvGrpSpPr/>
          <p:nvPr/>
        </p:nvGrpSpPr>
        <p:grpSpPr>
          <a:xfrm>
            <a:off x="2254919" y="2046804"/>
            <a:ext cx="353631" cy="354395"/>
            <a:chOff x="2280029" y="1970604"/>
            <a:chExt cx="353631" cy="354395"/>
          </a:xfrm>
        </p:grpSpPr>
        <p:sp>
          <p:nvSpPr>
            <p:cNvPr id="13178" name="Google Shape;13178;p86"/>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86"/>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86"/>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86"/>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2" name="Google Shape;13182;p86"/>
          <p:cNvGrpSpPr/>
          <p:nvPr/>
        </p:nvGrpSpPr>
        <p:grpSpPr>
          <a:xfrm>
            <a:off x="8039990" y="2076374"/>
            <a:ext cx="255086" cy="301685"/>
            <a:chOff x="8065100" y="2000174"/>
            <a:chExt cx="255086" cy="301685"/>
          </a:xfrm>
        </p:grpSpPr>
        <p:sp>
          <p:nvSpPr>
            <p:cNvPr id="13183" name="Google Shape;13183;p86"/>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86"/>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86"/>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86"/>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7" name="Google Shape;13187;p86"/>
          <p:cNvGrpSpPr/>
          <p:nvPr/>
        </p:nvGrpSpPr>
        <p:grpSpPr>
          <a:xfrm>
            <a:off x="6608595" y="2045308"/>
            <a:ext cx="249420" cy="363849"/>
            <a:chOff x="6633705" y="1969108"/>
            <a:chExt cx="249420" cy="363849"/>
          </a:xfrm>
        </p:grpSpPr>
        <p:sp>
          <p:nvSpPr>
            <p:cNvPr id="13188" name="Google Shape;13188;p86"/>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86"/>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86"/>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86"/>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86"/>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86"/>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86"/>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86"/>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6" name="Google Shape;13196;p86"/>
          <p:cNvGrpSpPr/>
          <p:nvPr/>
        </p:nvGrpSpPr>
        <p:grpSpPr>
          <a:xfrm>
            <a:off x="5185921" y="2045308"/>
            <a:ext cx="226661" cy="363467"/>
            <a:chOff x="5211031" y="1969108"/>
            <a:chExt cx="226661" cy="363467"/>
          </a:xfrm>
        </p:grpSpPr>
        <p:sp>
          <p:nvSpPr>
            <p:cNvPr id="13197" name="Google Shape;13197;p86"/>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86"/>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9" name="Google Shape;13199;p86"/>
          <p:cNvGrpSpPr/>
          <p:nvPr/>
        </p:nvGrpSpPr>
        <p:grpSpPr>
          <a:xfrm>
            <a:off x="3687842" y="2046804"/>
            <a:ext cx="354363" cy="354395"/>
            <a:chOff x="3712952" y="1970604"/>
            <a:chExt cx="354363" cy="354395"/>
          </a:xfrm>
        </p:grpSpPr>
        <p:sp>
          <p:nvSpPr>
            <p:cNvPr id="13200" name="Google Shape;13200;p86"/>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86"/>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86"/>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86"/>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86"/>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86"/>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86"/>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86"/>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86"/>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9" name="Google Shape;13209;p86"/>
          <p:cNvGrpSpPr/>
          <p:nvPr/>
        </p:nvGrpSpPr>
        <p:grpSpPr>
          <a:xfrm>
            <a:off x="3210329" y="2046804"/>
            <a:ext cx="354363" cy="354745"/>
            <a:chOff x="3235438" y="1970604"/>
            <a:chExt cx="354363" cy="354745"/>
          </a:xfrm>
        </p:grpSpPr>
        <p:sp>
          <p:nvSpPr>
            <p:cNvPr id="13210" name="Google Shape;13210;p86"/>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86"/>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86"/>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86"/>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86"/>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86"/>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86"/>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86"/>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86"/>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86"/>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86"/>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86"/>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86"/>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3" name="Google Shape;13223;p86"/>
          <p:cNvGrpSpPr/>
          <p:nvPr/>
        </p:nvGrpSpPr>
        <p:grpSpPr>
          <a:xfrm>
            <a:off x="1304475" y="2066125"/>
            <a:ext cx="341472" cy="335074"/>
            <a:chOff x="1329585" y="1989925"/>
            <a:chExt cx="341472" cy="335074"/>
          </a:xfrm>
        </p:grpSpPr>
        <p:sp>
          <p:nvSpPr>
            <p:cNvPr id="13224" name="Google Shape;13224;p86"/>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86"/>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86"/>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7" name="Google Shape;13227;p86"/>
          <p:cNvGrpSpPr/>
          <p:nvPr/>
        </p:nvGrpSpPr>
        <p:grpSpPr>
          <a:xfrm>
            <a:off x="5566761" y="2066106"/>
            <a:ext cx="416649" cy="325597"/>
            <a:chOff x="5626763" y="2013829"/>
            <a:chExt cx="351722" cy="274788"/>
          </a:xfrm>
        </p:grpSpPr>
        <p:sp>
          <p:nvSpPr>
            <p:cNvPr id="13228" name="Google Shape;13228;p86"/>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86"/>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86"/>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86"/>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86"/>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86"/>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86"/>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86"/>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86"/>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86"/>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8" name="Google Shape;13238;p86"/>
          <p:cNvGrpSpPr/>
          <p:nvPr/>
        </p:nvGrpSpPr>
        <p:grpSpPr>
          <a:xfrm>
            <a:off x="7551495" y="2060077"/>
            <a:ext cx="276698" cy="333133"/>
            <a:chOff x="7576605" y="1983877"/>
            <a:chExt cx="276698" cy="333133"/>
          </a:xfrm>
        </p:grpSpPr>
        <p:sp>
          <p:nvSpPr>
            <p:cNvPr id="13239" name="Google Shape;13239;p86"/>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86"/>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1" name="Google Shape;13241;p86"/>
          <p:cNvGrpSpPr/>
          <p:nvPr/>
        </p:nvGrpSpPr>
        <p:grpSpPr>
          <a:xfrm>
            <a:off x="828458" y="2051738"/>
            <a:ext cx="337334" cy="353599"/>
            <a:chOff x="853568" y="1975538"/>
            <a:chExt cx="337334" cy="353599"/>
          </a:xfrm>
        </p:grpSpPr>
        <p:sp>
          <p:nvSpPr>
            <p:cNvPr id="13242" name="Google Shape;13242;p86"/>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86"/>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86"/>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86"/>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6" name="Google Shape;13246;p86"/>
          <p:cNvGrpSpPr/>
          <p:nvPr/>
        </p:nvGrpSpPr>
        <p:grpSpPr>
          <a:xfrm>
            <a:off x="2733192" y="2085828"/>
            <a:ext cx="327085" cy="277080"/>
            <a:chOff x="2770052" y="2009628"/>
            <a:chExt cx="327085" cy="277080"/>
          </a:xfrm>
        </p:grpSpPr>
        <p:sp>
          <p:nvSpPr>
            <p:cNvPr id="13247" name="Google Shape;13247;p86"/>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86"/>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49" name="Google Shape;13249;p86"/>
          <p:cNvSpPr/>
          <p:nvPr/>
        </p:nvSpPr>
        <p:spPr>
          <a:xfrm>
            <a:off x="7034958" y="20653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50" name="Google Shape;13250;p86"/>
          <p:cNvGrpSpPr/>
          <p:nvPr/>
        </p:nvGrpSpPr>
        <p:grpSpPr>
          <a:xfrm>
            <a:off x="4170289" y="2046804"/>
            <a:ext cx="344878" cy="343573"/>
            <a:chOff x="4195399" y="1970604"/>
            <a:chExt cx="344878" cy="343573"/>
          </a:xfrm>
        </p:grpSpPr>
        <p:sp>
          <p:nvSpPr>
            <p:cNvPr id="13251" name="Google Shape;13251;p86"/>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86"/>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86"/>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86"/>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5" name="Google Shape;13255;p86"/>
          <p:cNvGrpSpPr/>
          <p:nvPr/>
        </p:nvGrpSpPr>
        <p:grpSpPr>
          <a:xfrm>
            <a:off x="4649681" y="2053647"/>
            <a:ext cx="344528" cy="344114"/>
            <a:chOff x="4674791" y="1977447"/>
            <a:chExt cx="344528" cy="344114"/>
          </a:xfrm>
        </p:grpSpPr>
        <p:sp>
          <p:nvSpPr>
            <p:cNvPr id="13256" name="Google Shape;13256;p86"/>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86"/>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86"/>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86"/>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86"/>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86"/>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86"/>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86"/>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86"/>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86"/>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86"/>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86"/>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86"/>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86"/>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86"/>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86"/>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86"/>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86"/>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86"/>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86"/>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86"/>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86"/>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86"/>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86"/>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86"/>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86"/>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2" name="Google Shape;13282;p86"/>
          <p:cNvGrpSpPr/>
          <p:nvPr/>
        </p:nvGrpSpPr>
        <p:grpSpPr>
          <a:xfrm>
            <a:off x="6058700" y="1623497"/>
            <a:ext cx="382819" cy="310788"/>
            <a:chOff x="6083810" y="1547297"/>
            <a:chExt cx="382819" cy="310788"/>
          </a:xfrm>
        </p:grpSpPr>
        <p:sp>
          <p:nvSpPr>
            <p:cNvPr id="13283" name="Google Shape;13283;p86"/>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86"/>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86"/>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86"/>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86"/>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86"/>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86"/>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86"/>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86"/>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86"/>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86"/>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86"/>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86"/>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86"/>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86"/>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86"/>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86"/>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86"/>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1" name="Google Shape;13301;p86"/>
          <p:cNvGrpSpPr/>
          <p:nvPr/>
        </p:nvGrpSpPr>
        <p:grpSpPr>
          <a:xfrm>
            <a:off x="6533190" y="1614393"/>
            <a:ext cx="382788" cy="328613"/>
            <a:chOff x="6558300" y="1538193"/>
            <a:chExt cx="382788" cy="328613"/>
          </a:xfrm>
        </p:grpSpPr>
        <p:sp>
          <p:nvSpPr>
            <p:cNvPr id="13302" name="Google Shape;13302;p86"/>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86"/>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4" name="Google Shape;13304;p86"/>
          <p:cNvGrpSpPr/>
          <p:nvPr/>
        </p:nvGrpSpPr>
        <p:grpSpPr>
          <a:xfrm>
            <a:off x="5168892" y="1587497"/>
            <a:ext cx="259605" cy="346024"/>
            <a:chOff x="5194002" y="1511297"/>
            <a:chExt cx="259605" cy="346024"/>
          </a:xfrm>
        </p:grpSpPr>
        <p:sp>
          <p:nvSpPr>
            <p:cNvPr id="13305" name="Google Shape;13305;p86"/>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86"/>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86"/>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86"/>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9" name="Google Shape;13309;p86"/>
          <p:cNvGrpSpPr/>
          <p:nvPr/>
        </p:nvGrpSpPr>
        <p:grpSpPr>
          <a:xfrm>
            <a:off x="1369631" y="1588261"/>
            <a:ext cx="252444" cy="351722"/>
            <a:chOff x="1394741" y="1512061"/>
            <a:chExt cx="252444" cy="351722"/>
          </a:xfrm>
        </p:grpSpPr>
        <p:sp>
          <p:nvSpPr>
            <p:cNvPr id="13310" name="Google Shape;13310;p86"/>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86"/>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86"/>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86"/>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86"/>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86"/>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86"/>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86"/>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86"/>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86"/>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86"/>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86"/>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86"/>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86"/>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86"/>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86"/>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86"/>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7" name="Google Shape;13327;p86"/>
          <p:cNvGrpSpPr/>
          <p:nvPr/>
        </p:nvGrpSpPr>
        <p:grpSpPr>
          <a:xfrm>
            <a:off x="829986" y="1580685"/>
            <a:ext cx="380910" cy="339594"/>
            <a:chOff x="855096" y="1504485"/>
            <a:chExt cx="380910" cy="339594"/>
          </a:xfrm>
        </p:grpSpPr>
        <p:sp>
          <p:nvSpPr>
            <p:cNvPr id="13328" name="Google Shape;13328;p86"/>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86"/>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86"/>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86"/>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86"/>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3" name="Google Shape;13333;p86"/>
          <p:cNvGrpSpPr/>
          <p:nvPr/>
        </p:nvGrpSpPr>
        <p:grpSpPr>
          <a:xfrm>
            <a:off x="1794466" y="1587879"/>
            <a:ext cx="352103" cy="352103"/>
            <a:chOff x="1819576" y="1511679"/>
            <a:chExt cx="352103" cy="352103"/>
          </a:xfrm>
        </p:grpSpPr>
        <p:sp>
          <p:nvSpPr>
            <p:cNvPr id="13334" name="Google Shape;13334;p86"/>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86"/>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86"/>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86"/>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8" name="Google Shape;13338;p86"/>
          <p:cNvGrpSpPr/>
          <p:nvPr/>
        </p:nvGrpSpPr>
        <p:grpSpPr>
          <a:xfrm>
            <a:off x="5595987" y="1576961"/>
            <a:ext cx="371424" cy="355446"/>
            <a:chOff x="5621097" y="1500761"/>
            <a:chExt cx="371424" cy="355446"/>
          </a:xfrm>
        </p:grpSpPr>
        <p:sp>
          <p:nvSpPr>
            <p:cNvPr id="13339" name="Google Shape;13339;p86"/>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86"/>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1" name="Google Shape;13341;p86"/>
          <p:cNvGrpSpPr/>
          <p:nvPr/>
        </p:nvGrpSpPr>
        <p:grpSpPr>
          <a:xfrm>
            <a:off x="4645129" y="1617799"/>
            <a:ext cx="359679" cy="321833"/>
            <a:chOff x="4670239" y="1541599"/>
            <a:chExt cx="359679" cy="321833"/>
          </a:xfrm>
        </p:grpSpPr>
        <p:sp>
          <p:nvSpPr>
            <p:cNvPr id="13342" name="Google Shape;13342;p86"/>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86"/>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86"/>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86"/>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86"/>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7" name="Google Shape;13347;p86"/>
          <p:cNvGrpSpPr/>
          <p:nvPr/>
        </p:nvGrpSpPr>
        <p:grpSpPr>
          <a:xfrm>
            <a:off x="4187319" y="1578585"/>
            <a:ext cx="321037" cy="353822"/>
            <a:chOff x="4212429" y="1502385"/>
            <a:chExt cx="321037" cy="353822"/>
          </a:xfrm>
        </p:grpSpPr>
        <p:sp>
          <p:nvSpPr>
            <p:cNvPr id="13348" name="Google Shape;13348;p86"/>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86"/>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86"/>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86"/>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2" name="Google Shape;13352;p86"/>
          <p:cNvGrpSpPr/>
          <p:nvPr/>
        </p:nvGrpSpPr>
        <p:grpSpPr>
          <a:xfrm>
            <a:off x="2277678" y="1582181"/>
            <a:ext cx="336188" cy="335425"/>
            <a:chOff x="2302788" y="1505981"/>
            <a:chExt cx="336188" cy="335425"/>
          </a:xfrm>
        </p:grpSpPr>
        <p:sp>
          <p:nvSpPr>
            <p:cNvPr id="13353" name="Google Shape;13353;p86"/>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86"/>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86"/>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86"/>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86"/>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86"/>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86"/>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86"/>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86"/>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86"/>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86"/>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86"/>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86"/>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86"/>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86"/>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86"/>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86"/>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0" name="Google Shape;13370;p86"/>
          <p:cNvGrpSpPr/>
          <p:nvPr/>
        </p:nvGrpSpPr>
        <p:grpSpPr>
          <a:xfrm>
            <a:off x="2755191" y="1598096"/>
            <a:ext cx="333133" cy="321037"/>
            <a:chOff x="2780301" y="1521896"/>
            <a:chExt cx="333133" cy="321037"/>
          </a:xfrm>
        </p:grpSpPr>
        <p:sp>
          <p:nvSpPr>
            <p:cNvPr id="13371" name="Google Shape;13371;p86"/>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86"/>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86"/>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86"/>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86"/>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86"/>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86"/>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86"/>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86"/>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86"/>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86"/>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86"/>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86"/>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86"/>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86"/>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86"/>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86"/>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86"/>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86"/>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86"/>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1" name="Google Shape;13391;p86"/>
          <p:cNvGrpSpPr/>
          <p:nvPr/>
        </p:nvGrpSpPr>
        <p:grpSpPr>
          <a:xfrm>
            <a:off x="3291049" y="1591285"/>
            <a:ext cx="211892" cy="339594"/>
            <a:chOff x="3316159" y="1515085"/>
            <a:chExt cx="211892" cy="339594"/>
          </a:xfrm>
        </p:grpSpPr>
        <p:sp>
          <p:nvSpPr>
            <p:cNvPr id="13392" name="Google Shape;13392;p86"/>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86"/>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86"/>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95" name="Google Shape;13395;p86"/>
            <p:cNvGrpSpPr/>
            <p:nvPr/>
          </p:nvGrpSpPr>
          <p:grpSpPr>
            <a:xfrm>
              <a:off x="3316159" y="1515085"/>
              <a:ext cx="211892" cy="339594"/>
              <a:chOff x="3316159" y="1515085"/>
              <a:chExt cx="211892" cy="339594"/>
            </a:xfrm>
          </p:grpSpPr>
          <p:sp>
            <p:nvSpPr>
              <p:cNvPr id="13396" name="Google Shape;13396;p86"/>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86"/>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86"/>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86"/>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86"/>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86"/>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402" name="Google Shape;13402;p86"/>
          <p:cNvGrpSpPr/>
          <p:nvPr/>
        </p:nvGrpSpPr>
        <p:grpSpPr>
          <a:xfrm>
            <a:off x="3691248" y="1620855"/>
            <a:ext cx="361971" cy="314958"/>
            <a:chOff x="3716358" y="1544655"/>
            <a:chExt cx="361971" cy="314958"/>
          </a:xfrm>
        </p:grpSpPr>
        <p:sp>
          <p:nvSpPr>
            <p:cNvPr id="13403" name="Google Shape;13403;p86"/>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86"/>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86"/>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86"/>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86"/>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08" name="Google Shape;13408;p86"/>
            <p:cNvGrpSpPr/>
            <p:nvPr/>
          </p:nvGrpSpPr>
          <p:grpSpPr>
            <a:xfrm>
              <a:off x="3716358" y="1544655"/>
              <a:ext cx="361971" cy="314958"/>
              <a:chOff x="3716358" y="1544655"/>
              <a:chExt cx="361971" cy="314958"/>
            </a:xfrm>
          </p:grpSpPr>
          <p:sp>
            <p:nvSpPr>
              <p:cNvPr id="13409" name="Google Shape;13409;p86"/>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86"/>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86"/>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86"/>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86"/>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414" name="Google Shape;13414;p86"/>
          <p:cNvGrpSpPr/>
          <p:nvPr/>
        </p:nvGrpSpPr>
        <p:grpSpPr>
          <a:xfrm>
            <a:off x="6986814" y="1633752"/>
            <a:ext cx="499533" cy="305136"/>
            <a:chOff x="7009649" y="1541981"/>
            <a:chExt cx="524940" cy="320655"/>
          </a:xfrm>
        </p:grpSpPr>
        <p:sp>
          <p:nvSpPr>
            <p:cNvPr id="13415" name="Google Shape;13415;p86"/>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86"/>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86"/>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86"/>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86"/>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86"/>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86"/>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86"/>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3" name="Google Shape;13423;p86"/>
          <p:cNvGrpSpPr/>
          <p:nvPr/>
        </p:nvGrpSpPr>
        <p:grpSpPr>
          <a:xfrm>
            <a:off x="8008924" y="1594309"/>
            <a:ext cx="282746" cy="340358"/>
            <a:chOff x="8034034" y="1518109"/>
            <a:chExt cx="282746" cy="340358"/>
          </a:xfrm>
        </p:grpSpPr>
        <p:sp>
          <p:nvSpPr>
            <p:cNvPr id="13424" name="Google Shape;13424;p86"/>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86"/>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86"/>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86"/>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8" name="Google Shape;13428;p86"/>
          <p:cNvGrpSpPr/>
          <p:nvPr/>
        </p:nvGrpSpPr>
        <p:grpSpPr>
          <a:xfrm>
            <a:off x="7557192" y="1576134"/>
            <a:ext cx="369133" cy="360411"/>
            <a:chOff x="7582302" y="1499934"/>
            <a:chExt cx="369133" cy="360411"/>
          </a:xfrm>
        </p:grpSpPr>
        <p:sp>
          <p:nvSpPr>
            <p:cNvPr id="13429" name="Google Shape;13429;p86"/>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86"/>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86"/>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86"/>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86"/>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4" name="Google Shape;13434;p86"/>
          <p:cNvGrpSpPr/>
          <p:nvPr/>
        </p:nvGrpSpPr>
        <p:grpSpPr>
          <a:xfrm>
            <a:off x="6170979" y="3893352"/>
            <a:ext cx="346056" cy="345674"/>
            <a:chOff x="2238181" y="4120624"/>
            <a:chExt cx="346056" cy="345674"/>
          </a:xfrm>
        </p:grpSpPr>
        <p:grpSp>
          <p:nvGrpSpPr>
            <p:cNvPr id="13435" name="Google Shape;13435;p86"/>
            <p:cNvGrpSpPr/>
            <p:nvPr/>
          </p:nvGrpSpPr>
          <p:grpSpPr>
            <a:xfrm>
              <a:off x="2309209" y="4177423"/>
              <a:ext cx="204025" cy="232089"/>
              <a:chOff x="1512725" y="258500"/>
              <a:chExt cx="4570900" cy="5199625"/>
            </a:xfrm>
          </p:grpSpPr>
          <p:sp>
            <p:nvSpPr>
              <p:cNvPr id="13436" name="Google Shape;13436;p86"/>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86"/>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38" name="Google Shape;13438;p86"/>
            <p:cNvSpPr/>
            <p:nvPr/>
          </p:nvSpPr>
          <p:spPr>
            <a:xfrm>
              <a:off x="2238181" y="4120624"/>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39" name="Google Shape;13439;p86"/>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SEO &amp; Marketing Icons</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443" name="Shape 13443"/>
        <p:cNvGrpSpPr/>
        <p:nvPr/>
      </p:nvGrpSpPr>
      <p:grpSpPr>
        <a:xfrm>
          <a:off x="0" y="0"/>
          <a:ext cx="0" cy="0"/>
          <a:chOff x="0" y="0"/>
          <a:chExt cx="0" cy="0"/>
        </a:xfrm>
      </p:grpSpPr>
      <p:pic>
        <p:nvPicPr>
          <p:cNvPr id="13444" name="Google Shape;13444;p8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6" name="Shape 876"/>
        <p:cNvGrpSpPr/>
        <p:nvPr/>
      </p:nvGrpSpPr>
      <p:grpSpPr>
        <a:xfrm>
          <a:off x="0" y="0"/>
          <a:ext cx="0" cy="0"/>
          <a:chOff x="0" y="0"/>
          <a:chExt cx="0" cy="0"/>
        </a:xfrm>
      </p:grpSpPr>
      <p:sp>
        <p:nvSpPr>
          <p:cNvPr id="877" name="Google Shape;877;p4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Java basics</a:t>
            </a:r>
            <a:endParaRPr/>
          </a:p>
        </p:txBody>
      </p:sp>
      <p:sp>
        <p:nvSpPr>
          <p:cNvPr id="878" name="Google Shape;878;p41"/>
          <p:cNvSpPr txBox="1"/>
          <p:nvPr>
            <p:ph idx="1" type="subTitle"/>
          </p:nvPr>
        </p:nvSpPr>
        <p:spPr>
          <a:xfrm>
            <a:off x="720000" y="1722125"/>
            <a:ext cx="3951000" cy="215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Do you know what helps you make your point crystal clear? Lists like this one:</a:t>
            </a:r>
            <a:endParaRPr/>
          </a:p>
          <a:p>
            <a:pPr indent="-317500" lvl="0" marL="457200" rtl="0" algn="l">
              <a:spcBef>
                <a:spcPts val="1000"/>
              </a:spcBef>
              <a:spcAft>
                <a:spcPts val="0"/>
              </a:spcAft>
              <a:buSzPts val="1400"/>
              <a:buChar char="●"/>
            </a:pPr>
            <a:r>
              <a:rPr lang="en"/>
              <a:t>They’re </a:t>
            </a:r>
            <a:r>
              <a:rPr b="1" lang="en"/>
              <a:t>simple </a:t>
            </a:r>
            <a:endParaRPr b="1"/>
          </a:p>
          <a:p>
            <a:pPr indent="-317500" lvl="0" marL="457200" rtl="0" algn="l">
              <a:spcBef>
                <a:spcPts val="0"/>
              </a:spcBef>
              <a:spcAft>
                <a:spcPts val="0"/>
              </a:spcAft>
              <a:buSzPts val="1400"/>
              <a:buChar char="●"/>
            </a:pPr>
            <a:r>
              <a:rPr lang="en"/>
              <a:t>You can organize your</a:t>
            </a:r>
            <a:r>
              <a:rPr b="1" lang="en"/>
              <a:t> ideas clearly</a:t>
            </a:r>
            <a:endParaRPr b="1"/>
          </a:p>
          <a:p>
            <a:pPr indent="-317500" lvl="0" marL="457200" rtl="0" algn="l">
              <a:spcBef>
                <a:spcPts val="0"/>
              </a:spcBef>
              <a:spcAft>
                <a:spcPts val="0"/>
              </a:spcAft>
              <a:buSzPts val="1400"/>
              <a:buChar char="●"/>
            </a:pPr>
            <a:r>
              <a:rPr lang="en"/>
              <a:t>You’ll never forget to buy milk!</a:t>
            </a:r>
            <a:endParaRPr/>
          </a:p>
          <a:p>
            <a:pPr indent="0" lvl="0" marL="0" rtl="0" algn="l">
              <a:spcBef>
                <a:spcPts val="1000"/>
              </a:spcBef>
              <a:spcAft>
                <a:spcPts val="0"/>
              </a:spcAft>
              <a:buNone/>
            </a:pPr>
            <a:r>
              <a:rPr lang="en"/>
              <a:t>And the most important thing: the audience won’t miss the point of your presentation</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2" name="Shape 882"/>
        <p:cNvGrpSpPr/>
        <p:nvPr/>
      </p:nvGrpSpPr>
      <p:grpSpPr>
        <a:xfrm>
          <a:off x="0" y="0"/>
          <a:ext cx="0" cy="0"/>
          <a:chOff x="0" y="0"/>
          <a:chExt cx="0" cy="0"/>
        </a:xfrm>
      </p:grpSpPr>
      <p:sp>
        <p:nvSpPr>
          <p:cNvPr id="883" name="Google Shape;883;p42"/>
          <p:cNvSpPr txBox="1"/>
          <p:nvPr>
            <p:ph type="title"/>
          </p:nvPr>
        </p:nvSpPr>
        <p:spPr>
          <a:xfrm>
            <a:off x="1063113" y="3343800"/>
            <a:ext cx="4831500" cy="531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—Someone Famous</a:t>
            </a:r>
            <a:endParaRPr/>
          </a:p>
        </p:txBody>
      </p:sp>
      <p:sp>
        <p:nvSpPr>
          <p:cNvPr id="884" name="Google Shape;884;p42"/>
          <p:cNvSpPr txBox="1"/>
          <p:nvPr>
            <p:ph idx="1" type="subTitle"/>
          </p:nvPr>
        </p:nvSpPr>
        <p:spPr>
          <a:xfrm>
            <a:off x="1063125" y="1342850"/>
            <a:ext cx="5474100" cy="1815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“This is a quote, words full of wisdom that someone important said and can make the reader get inspired.”</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8" name="Shape 888"/>
        <p:cNvGrpSpPr/>
        <p:nvPr/>
      </p:nvGrpSpPr>
      <p:grpSpPr>
        <a:xfrm>
          <a:off x="0" y="0"/>
          <a:ext cx="0" cy="0"/>
          <a:chOff x="0" y="0"/>
          <a:chExt cx="0" cy="0"/>
        </a:xfrm>
      </p:grpSpPr>
      <p:sp>
        <p:nvSpPr>
          <p:cNvPr id="889" name="Google Shape;889;p4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Concepts</a:t>
            </a:r>
            <a:endParaRPr/>
          </a:p>
        </p:txBody>
      </p:sp>
      <p:sp>
        <p:nvSpPr>
          <p:cNvPr id="890" name="Google Shape;890;p43"/>
          <p:cNvSpPr txBox="1"/>
          <p:nvPr>
            <p:ph idx="1" type="subTitle"/>
          </p:nvPr>
        </p:nvSpPr>
        <p:spPr>
          <a:xfrm>
            <a:off x="5040058" y="2339784"/>
            <a:ext cx="2560500" cy="121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hot and has a very poisonous atmosphere</a:t>
            </a:r>
            <a:endParaRPr/>
          </a:p>
        </p:txBody>
      </p:sp>
      <p:sp>
        <p:nvSpPr>
          <p:cNvPr id="891" name="Google Shape;891;p43"/>
          <p:cNvSpPr txBox="1"/>
          <p:nvPr>
            <p:ph idx="2" type="subTitle"/>
          </p:nvPr>
        </p:nvSpPr>
        <p:spPr>
          <a:xfrm>
            <a:off x="1543450" y="2339784"/>
            <a:ext cx="2560500" cy="121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System—it’s only a bit larger than the Moon</a:t>
            </a:r>
            <a:endParaRPr/>
          </a:p>
        </p:txBody>
      </p:sp>
      <p:sp>
        <p:nvSpPr>
          <p:cNvPr id="892" name="Google Shape;892;p43"/>
          <p:cNvSpPr txBox="1"/>
          <p:nvPr>
            <p:ph idx="3" type="subTitle"/>
          </p:nvPr>
        </p:nvSpPr>
        <p:spPr>
          <a:xfrm>
            <a:off x="5040051" y="1932150"/>
            <a:ext cx="2560500" cy="508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Polymorphism</a:t>
            </a:r>
            <a:endParaRPr/>
          </a:p>
        </p:txBody>
      </p:sp>
      <p:sp>
        <p:nvSpPr>
          <p:cNvPr id="893" name="Google Shape;893;p43"/>
          <p:cNvSpPr txBox="1"/>
          <p:nvPr>
            <p:ph idx="4" type="subTitle"/>
          </p:nvPr>
        </p:nvSpPr>
        <p:spPr>
          <a:xfrm>
            <a:off x="1543450" y="1932150"/>
            <a:ext cx="2560500" cy="508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Inheritance</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7" name="Shape 897"/>
        <p:cNvGrpSpPr/>
        <p:nvPr/>
      </p:nvGrpSpPr>
      <p:grpSpPr>
        <a:xfrm>
          <a:off x="0" y="0"/>
          <a:ext cx="0" cy="0"/>
          <a:chOff x="0" y="0"/>
          <a:chExt cx="0" cy="0"/>
        </a:xfrm>
      </p:grpSpPr>
      <p:sp>
        <p:nvSpPr>
          <p:cNvPr id="898" name="Google Shape;898;p4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a:t>
            </a:r>
            <a:r>
              <a:rPr lang="en"/>
              <a:t>ccess modifiers</a:t>
            </a:r>
            <a:endParaRPr/>
          </a:p>
        </p:txBody>
      </p:sp>
      <p:sp>
        <p:nvSpPr>
          <p:cNvPr id="899" name="Google Shape;899;p44"/>
          <p:cNvSpPr txBox="1"/>
          <p:nvPr>
            <p:ph idx="1" type="subTitle"/>
          </p:nvPr>
        </p:nvSpPr>
        <p:spPr>
          <a:xfrm>
            <a:off x="720075" y="2883490"/>
            <a:ext cx="2305500" cy="861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a:t>
            </a:r>
            <a:r>
              <a:rPr lang="en"/>
              <a:t>s the closest planet to the Sun and the smallest one of them all</a:t>
            </a:r>
            <a:endParaRPr/>
          </a:p>
        </p:txBody>
      </p:sp>
      <p:sp>
        <p:nvSpPr>
          <p:cNvPr id="900" name="Google Shape;900;p44"/>
          <p:cNvSpPr txBox="1"/>
          <p:nvPr>
            <p:ph idx="2" type="subTitle"/>
          </p:nvPr>
        </p:nvSpPr>
        <p:spPr>
          <a:xfrm>
            <a:off x="3419293" y="2883490"/>
            <a:ext cx="2305500" cy="861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901" name="Google Shape;901;p44"/>
          <p:cNvSpPr txBox="1"/>
          <p:nvPr>
            <p:ph idx="3" type="subTitle"/>
          </p:nvPr>
        </p:nvSpPr>
        <p:spPr>
          <a:xfrm>
            <a:off x="6118519" y="2883490"/>
            <a:ext cx="2305500" cy="861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902" name="Google Shape;902;p44"/>
          <p:cNvSpPr txBox="1"/>
          <p:nvPr>
            <p:ph idx="4" type="subTitle"/>
          </p:nvPr>
        </p:nvSpPr>
        <p:spPr>
          <a:xfrm>
            <a:off x="720075" y="2408950"/>
            <a:ext cx="2305500" cy="572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Private</a:t>
            </a:r>
            <a:endParaRPr/>
          </a:p>
        </p:txBody>
      </p:sp>
      <p:sp>
        <p:nvSpPr>
          <p:cNvPr id="903" name="Google Shape;903;p44"/>
          <p:cNvSpPr txBox="1"/>
          <p:nvPr>
            <p:ph idx="5" type="subTitle"/>
          </p:nvPr>
        </p:nvSpPr>
        <p:spPr>
          <a:xfrm>
            <a:off x="3419296" y="2408950"/>
            <a:ext cx="2305500" cy="572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Protected</a:t>
            </a:r>
            <a:endParaRPr/>
          </a:p>
        </p:txBody>
      </p:sp>
      <p:sp>
        <p:nvSpPr>
          <p:cNvPr id="904" name="Google Shape;904;p44"/>
          <p:cNvSpPr txBox="1"/>
          <p:nvPr>
            <p:ph idx="6" type="subTitle"/>
          </p:nvPr>
        </p:nvSpPr>
        <p:spPr>
          <a:xfrm>
            <a:off x="6118523" y="2408950"/>
            <a:ext cx="2305500" cy="572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Public</a:t>
            </a:r>
            <a:endParaRPr/>
          </a:p>
        </p:txBody>
      </p:sp>
      <p:grpSp>
        <p:nvGrpSpPr>
          <p:cNvPr id="905" name="Google Shape;905;p44"/>
          <p:cNvGrpSpPr/>
          <p:nvPr/>
        </p:nvGrpSpPr>
        <p:grpSpPr>
          <a:xfrm>
            <a:off x="1672916" y="1922637"/>
            <a:ext cx="399812" cy="306477"/>
            <a:chOff x="2567841" y="1994124"/>
            <a:chExt cx="399812" cy="306477"/>
          </a:xfrm>
        </p:grpSpPr>
        <p:sp>
          <p:nvSpPr>
            <p:cNvPr id="906" name="Google Shape;906;p44"/>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adFill>
              <a:gsLst>
                <a:gs pos="0">
                  <a:schemeClr val="accent3"/>
                </a:gs>
                <a:gs pos="35000">
                  <a:schemeClr val="accent3"/>
                </a:gs>
                <a:gs pos="100000">
                  <a:schemeClr val="accent4"/>
                </a:gs>
              </a:gsLst>
              <a:lin ang="80993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44"/>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adFill>
              <a:gsLst>
                <a:gs pos="0">
                  <a:schemeClr val="accent3"/>
                </a:gs>
                <a:gs pos="35000">
                  <a:schemeClr val="accent3"/>
                </a:gs>
                <a:gs pos="100000">
                  <a:schemeClr val="accent4"/>
                </a:gs>
              </a:gsLst>
              <a:lin ang="80993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44"/>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adFill>
              <a:gsLst>
                <a:gs pos="0">
                  <a:schemeClr val="accent3"/>
                </a:gs>
                <a:gs pos="35000">
                  <a:schemeClr val="accent3"/>
                </a:gs>
                <a:gs pos="100000">
                  <a:schemeClr val="accent4"/>
                </a:gs>
              </a:gsLst>
              <a:lin ang="80993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 name="Google Shape;909;p44"/>
          <p:cNvGrpSpPr/>
          <p:nvPr/>
        </p:nvGrpSpPr>
        <p:grpSpPr>
          <a:xfrm>
            <a:off x="4359375" y="1900610"/>
            <a:ext cx="367608" cy="350548"/>
            <a:chOff x="6659725" y="3808035"/>
            <a:chExt cx="367608" cy="350548"/>
          </a:xfrm>
        </p:grpSpPr>
        <p:sp>
          <p:nvSpPr>
            <p:cNvPr id="910" name="Google Shape;910;p44"/>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44"/>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 name="Google Shape;912;p44"/>
          <p:cNvGrpSpPr/>
          <p:nvPr/>
        </p:nvGrpSpPr>
        <p:grpSpPr>
          <a:xfrm>
            <a:off x="7092954" y="1908756"/>
            <a:ext cx="356627" cy="334252"/>
            <a:chOff x="6219391" y="3816756"/>
            <a:chExt cx="356627" cy="334252"/>
          </a:xfrm>
        </p:grpSpPr>
        <p:sp>
          <p:nvSpPr>
            <p:cNvPr id="913" name="Google Shape;913;p44"/>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44"/>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44"/>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44"/>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adFill>
              <a:gsLst>
                <a:gs pos="0">
                  <a:schemeClr val="accent3"/>
                </a:gs>
                <a:gs pos="100000">
                  <a:schemeClr val="accent4"/>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Java Programming Workshop by Slidesgo">
  <a:themeElements>
    <a:clrScheme name="Simple Light">
      <a:dk1>
        <a:srgbClr val="FAFAFA"/>
      </a:dk1>
      <a:lt1>
        <a:srgbClr val="0E0E0E"/>
      </a:lt1>
      <a:dk2>
        <a:srgbClr val="2E2E2E"/>
      </a:dk2>
      <a:lt2>
        <a:srgbClr val="0F0F0F"/>
      </a:lt2>
      <a:accent1>
        <a:srgbClr val="00C3DA"/>
      </a:accent1>
      <a:accent2>
        <a:srgbClr val="0B8EDA"/>
      </a:accent2>
      <a:accent3>
        <a:srgbClr val="7800DA"/>
      </a:accent3>
      <a:accent4>
        <a:srgbClr val="DA0078"/>
      </a:accent4>
      <a:accent5>
        <a:srgbClr val="FFFFFF"/>
      </a:accent5>
      <a:accent6>
        <a:srgbClr val="FFFFFF"/>
      </a:accent6>
      <a:hlink>
        <a:srgbClr val="FAFAF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